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D0860-F6C1-4932-8B85-72808BF8223B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518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A875D-F0E6-4C95-A2DE-E61EB1C3C68C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568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29093-59FB-4DD2-AC95-599D205FD79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2141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BCAF07-F074-4501-A024-20807738F35D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850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62588-38BB-4734-BD24-1ADCC5E0DB4C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418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283FA-CD51-4A9A-9130-3185FBDA011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150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D28D0-7021-49EE-B5D0-A4B22111DC8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16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5"/>
            <a:ext cx="386715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50" y="1489075"/>
            <a:ext cx="3868738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50" y="2193925"/>
            <a:ext cx="3868738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A6DD5-376A-4944-A580-AC827B0B5D0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036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B514C-60E2-4825-A1F5-CBA728B92BE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719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9E838-5DD6-42E6-ADA6-10F5DCCE1EBE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299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101850"/>
            <a:ext cx="2949575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61320-55D5-4C73-A6F0-55424E1F6F8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572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101850"/>
            <a:ext cx="2949575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9CAE1-C34D-4F22-BE3E-3B68EC720E6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38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DB08F-5DCF-447B-A47E-7226634EB63D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Első feladatok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Szúrj be egy diát ez elé!</a:t>
            </a:r>
          </a:p>
          <a:p>
            <a:r>
              <a:rPr lang="hu-HU" dirty="0"/>
              <a:t>Legyen rajta valami főcímszerű szöveg</a:t>
            </a:r>
            <a:r>
              <a:rPr lang="hu-HU" dirty="0" smtClean="0"/>
              <a:t>!</a:t>
            </a: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Háttér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Állíts be az összes diának valami egységes, mintás hátteret! Figyelj, hogy a szöveg olvasható maradjon!</a:t>
            </a:r>
          </a:p>
          <a:p>
            <a:r>
              <a:rPr lang="hu-HU" dirty="0" smtClean="0"/>
              <a:t>Az </a:t>
            </a:r>
            <a:r>
              <a:rPr lang="hu-HU" dirty="0"/>
              <a:t>első dia háttere legyen különböző!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Áttűnések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Keress </a:t>
            </a:r>
            <a:r>
              <a:rPr lang="hu-HU" dirty="0"/>
              <a:t>valami </a:t>
            </a:r>
            <a:r>
              <a:rPr lang="hu-HU" dirty="0" smtClean="0"/>
              <a:t>szimpatikusat, </a:t>
            </a:r>
            <a:r>
              <a:rPr lang="hu-HU" dirty="0"/>
              <a:t>és azt alkalmazd az összes diára!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Szöveg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hu-HU" dirty="0"/>
          </a:p>
          <a:p>
            <a:pPr>
              <a:buFontTx/>
              <a:buNone/>
            </a:pPr>
            <a:endParaRPr lang="hu-HU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84213" y="1484313"/>
            <a:ext cx="7559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68313" y="1700213"/>
            <a:ext cx="7920037" cy="17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>
                <a:latin typeface="Bookman Old Style" panose="02050604050505020204" pitchFamily="18" charset="0"/>
              </a:rPr>
              <a:t>A szövegek színezése, igazítása, sorok számozása remélem már nem okoz gondot…</a:t>
            </a:r>
          </a:p>
          <a:p>
            <a:pPr>
              <a:spcBef>
                <a:spcPct val="50000"/>
              </a:spcBef>
            </a:pPr>
            <a:r>
              <a:rPr lang="hu-HU" dirty="0">
                <a:latin typeface="Bookman Old Style" panose="02050604050505020204" pitchFamily="18" charset="0"/>
              </a:rPr>
              <a:t>Azért ezt a szöveget formázd a korábbiakhoz hasonlóra!</a:t>
            </a:r>
          </a:p>
          <a:p>
            <a:pPr>
              <a:spcBef>
                <a:spcPct val="50000"/>
              </a:spcBef>
            </a:pPr>
            <a:r>
              <a:rPr lang="hu-HU" dirty="0">
                <a:latin typeface="Bookman Old Style" panose="02050604050505020204" pitchFamily="18" charset="0"/>
              </a:rPr>
              <a:t>Aztán alkalmazz a szövegekre valamilyen szimpatikus megjelenési effektust!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/>
          <a:lstStyle/>
          <a:p>
            <a:r>
              <a:rPr lang="hu-HU"/>
              <a:t>Ezt az elfuserált diát töröld ki!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4213" y="2205038"/>
            <a:ext cx="76327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600">
                <a:solidFill>
                  <a:schemeClr val="folHlink"/>
                </a:solidFill>
                <a:latin typeface="Monotype Corsiva" panose="03010101010201010101" pitchFamily="66" charset="0"/>
              </a:rPr>
              <a:t>Ez a szöveg nem látszik jól, mert egy olyan betűtípust használtam, ami bár nagyon szép, de egyáltalán nem alkalmas PowerPointos bemutatókhoz.</a:t>
            </a:r>
          </a:p>
          <a:p>
            <a:pPr>
              <a:spcBef>
                <a:spcPct val="50000"/>
              </a:spcBef>
            </a:pPr>
            <a:r>
              <a:rPr lang="hu-HU" sz="1600">
                <a:solidFill>
                  <a:schemeClr val="folHlink"/>
                </a:solidFill>
                <a:latin typeface="Monotype Corsiva" panose="03010101010201010101" pitchFamily="66" charset="0"/>
              </a:rPr>
              <a:t>Az ilyesmire érdemes odafigyelni: nem mindig néz ki jól az például egy kivetítőn, ami a monitoron szép. Az ilyen bemutatók lényege a fontos dolgok összefoglalása, kiemelése. Gyakorlatilag első pillantásra áttekinthetőnek, érthetőnek kell lennie.</a:t>
            </a:r>
          </a:p>
          <a:p>
            <a:pPr>
              <a:spcBef>
                <a:spcPct val="50000"/>
              </a:spcBef>
            </a:pPr>
            <a:r>
              <a:rPr lang="hu-HU" sz="1600">
                <a:solidFill>
                  <a:schemeClr val="folHlink"/>
                </a:solidFill>
                <a:latin typeface="Monotype Corsiva" panose="03010101010201010101" pitchFamily="66" charset="0"/>
              </a:rPr>
              <a:t>Ennyit különben sem írunk egy diára, ugyanis normális esetben, egy élő bemutatón senki nem fogja végigolvasni.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Diagram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hu-HU" sz="2800" dirty="0"/>
              <a:t>Ide jobbra szúrj be </a:t>
            </a:r>
            <a:r>
              <a:rPr lang="hu-HU" sz="2800" dirty="0" smtClean="0"/>
              <a:t>egy SmartArt diagramot</a:t>
            </a:r>
            <a:r>
              <a:rPr lang="hu-HU" sz="2800" dirty="0"/>
              <a:t>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Kép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r>
              <a:rPr lang="hu-HU" sz="2800" dirty="0"/>
              <a:t>Szúrj be egy új diát a következő helyre!</a:t>
            </a:r>
          </a:p>
          <a:p>
            <a:r>
              <a:rPr lang="hu-HU" sz="2800" dirty="0"/>
              <a:t>Illessz be egy </a:t>
            </a:r>
            <a:r>
              <a:rPr lang="hu-HU" sz="2800" dirty="0" smtClean="0"/>
              <a:t>képernyőképet </a:t>
            </a:r>
            <a:r>
              <a:rPr lang="hu-HU" sz="2800" dirty="0"/>
              <a:t>az új diára!</a:t>
            </a:r>
          </a:p>
          <a:p>
            <a:r>
              <a:rPr lang="hu-HU" sz="2800" dirty="0"/>
              <a:t>Rajzolj nyilakat a kép néhány részéhez, a nyilak végére pedig írj valami magyarázó szöveget!</a:t>
            </a:r>
          </a:p>
          <a:p>
            <a:r>
              <a:rPr lang="hu-HU" sz="2800" dirty="0"/>
              <a:t>A nyilak a szövegtől függetlenül, </a:t>
            </a:r>
            <a:r>
              <a:rPr lang="hu-HU" sz="2800" dirty="0" smtClean="0"/>
              <a:t>egyesével </a:t>
            </a:r>
            <a:r>
              <a:rPr lang="hu-HU" sz="2800" dirty="0"/>
              <a:t>jelenjenek meg!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231</Words>
  <Application>Microsoft Office PowerPoint</Application>
  <PresentationFormat>Diavetítés a képernyőre (4:3 oldalarány)</PresentationFormat>
  <Paragraphs>23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Alapértelmezett terv</vt:lpstr>
      <vt:lpstr>Első feladatok</vt:lpstr>
      <vt:lpstr>Háttér</vt:lpstr>
      <vt:lpstr>Áttűnések</vt:lpstr>
      <vt:lpstr>Szöveg</vt:lpstr>
      <vt:lpstr>Ezt az elfuserált diát töröld ki!</vt:lpstr>
      <vt:lpstr>Diagram</vt:lpstr>
      <vt:lpstr>Kép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Első feladatok</dc:title>
  <dc:creator>VP</dc:creator>
  <cp:lastModifiedBy>gaspark</cp:lastModifiedBy>
  <cp:revision>13</cp:revision>
  <dcterms:created xsi:type="dcterms:W3CDTF">2004-04-29T20:58:24Z</dcterms:created>
  <dcterms:modified xsi:type="dcterms:W3CDTF">2014-03-27T12:56:33Z</dcterms:modified>
</cp:coreProperties>
</file>