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5" r:id="rId7"/>
    <p:sldId id="260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985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543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264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600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701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866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752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240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809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9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078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AC39A-8265-4389-91DE-1995B5DC7C05}" type="datetimeFigureOut">
              <a:rPr lang="hu-HU" smtClean="0"/>
              <a:t>2015.05.18.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B5EC-F82B-4E96-857C-10971CF58E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575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Afrikai elefánt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203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Előfordulása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afrikai elefánt korábban a Szaharától délre egész Afrikában elterjedt volt, manapság elterjedése elsősorban a nemzeti parkokra és egyéb védett területekre korlátozódik.</a:t>
            </a:r>
          </a:p>
        </p:txBody>
      </p:sp>
    </p:spTree>
    <p:extLst>
      <p:ext uri="{BB962C8B-B14F-4D97-AF65-F5344CB8AC3E}">
        <p14:creationId xmlns:p14="http://schemas.microsoft.com/office/powerpoint/2010/main" val="33087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Megjelenése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afrikai elefánt a legnagyobb szárazföldi állat. A farka hegyétől az ormányáig körülbelül 8 méter hosszú. Mindene hatalmas, a bele például 30–40 méter hosszú. Az afrikai elefánt lábai (mellső és hátsó lábai egyaránt) alsó oldalukon párnázottak, így hatalmas tömege ellenére járása viszonylag halk.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87909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Megjelenése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elefántbikák marmagassága elérheti akár a 3 métert is, a tehenek valamivel kisebbek. Testtömeg alapján is a bikák rendelkeznek nagyobb mutatókkal, akár 6 tonnát is nyomhatnak, ezzel szemben a tehenek „csupán” 4 tonnásak általában.</a:t>
            </a:r>
          </a:p>
        </p:txBody>
      </p:sp>
    </p:spTree>
    <p:extLst>
      <p:ext uri="{BB962C8B-B14F-4D97-AF65-F5344CB8AC3E}">
        <p14:creationId xmlns:p14="http://schemas.microsoft.com/office/powerpoint/2010/main" val="474157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Megjelenése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afrikai elefánt egyik szembetűnő – talán legjellegzetesebb – testrésze a 2 méter hosszú ormány. Az ormány a felső ajak és az orr összenövésének eredményeként jöhetett létre és 40000 izomcsomóból áll.</a:t>
            </a:r>
          </a:p>
        </p:txBody>
      </p:sp>
    </p:spTree>
    <p:extLst>
      <p:ext uri="{BB962C8B-B14F-4D97-AF65-F5344CB8AC3E}">
        <p14:creationId xmlns:p14="http://schemas.microsoft.com/office/powerpoint/2010/main" val="217922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Megjelenése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afrikai elefánt ormányának végén alul-felül egy-egy fogóujj van. Ormányát leggyakrabban szaglásra, légzésre, ivásra használja, emellett amikor „fürdőt vesz”, szintén ormánya segít a víz testére juttatásában. A magasabban levő ágakat is ormányával éri el, így a táplálékszerzésben is van feladata.</a:t>
            </a:r>
          </a:p>
        </p:txBody>
      </p:sp>
    </p:spTree>
    <p:extLst>
      <p:ext uri="{BB962C8B-B14F-4D97-AF65-F5344CB8AC3E}">
        <p14:creationId xmlns:p14="http://schemas.microsoft.com/office/powerpoint/2010/main" val="2977783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Megjelenése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Felső metszőfoguk specializált, fogzománcot nem, csak dentint tartalmazó agyarrá módosul, mely életük végéig növekszik, így akár 2 méternél hosszabbra is megnőhet. A táplálék kiásására, mozgatására és harcra használják. A legnagyobb agyar, amit valaha találtak, 349 cm hosszú volt.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77690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254</Words>
  <Application>Microsoft Office PowerPoint</Application>
  <PresentationFormat>Diavetítés a képernyőre (4:3 oldalarány)</PresentationFormat>
  <Paragraphs>13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Afrikai elefánt</vt:lpstr>
      <vt:lpstr>Előfordulása </vt:lpstr>
      <vt:lpstr>Megjelenése </vt:lpstr>
      <vt:lpstr>Megjelenése</vt:lpstr>
      <vt:lpstr>Megjelenése</vt:lpstr>
      <vt:lpstr>Megjelenése</vt:lpstr>
      <vt:lpstr>Megjelenése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Surranohalal</dc:creator>
  <cp:lastModifiedBy>admin</cp:lastModifiedBy>
  <cp:revision>4</cp:revision>
  <dcterms:created xsi:type="dcterms:W3CDTF">2013-09-17T21:51:00Z</dcterms:created>
  <dcterms:modified xsi:type="dcterms:W3CDTF">2015-05-18T08:32:38Z</dcterms:modified>
</cp:coreProperties>
</file>