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808080"/>
    <a:srgbClr val="CC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3ADF68-22F4-59BA-A861-9AF8890BB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37B6195-542B-47BA-EBBA-1E60E782D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46BEFD-F154-AFA6-AD27-4BCEBCD2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CDC69F-F601-0233-B11D-1C0EBA04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0C0665-03B2-EEA5-86F1-C10935FC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9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EBF8EE-ECF5-39CF-FA90-3CF9AFAD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42A7834-23CC-FA22-DF94-AD81293F8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E213D0-2662-41E2-6BE7-1A711440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56171D-AA85-98EA-2D26-332E60E1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E79785-C3FF-0A8D-73A5-58B9F629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735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F3CB947-E345-C42B-3CB8-18DC09391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ECDE64-1E93-85C5-42DF-70C77E2C8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0DD189-9C8E-A5AD-7C1C-7455EF41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F28902-C30E-B47E-5148-E9CAF986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3C7A3E-D850-3180-481D-37533844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6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3A785F-0CA7-A556-8F78-D4F616CB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2EE60A-0D30-FC9F-C80C-EB468856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F2587D-A33B-DBEC-1437-9AFD1628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482933-ED50-21FC-71DF-A9751A55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5DE44C-71CF-912F-53D4-B578D53D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41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715C71-F6C4-42F4-3750-D51F1F2B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3E8FA3-1D91-2F47-ED6E-8313D9E37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AC6AAC-39FC-A0B2-F07E-66A34274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92CDC6-3A5D-57A8-BA85-6D219778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2AD2F0-A055-E537-4C68-0EEE17C1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62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5DD3F6-EB80-38A1-C3F3-001482F4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31B1DC-9184-4437-6E23-D2B04A10E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82C3AF4-B2E5-C4D9-ED98-0512A1C2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5F05007-ABE8-D79F-7AE7-75CD99E6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E209B0-1D58-E2AF-9954-B43E56C5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A6EC7CE-885D-2B1C-6744-6F139AE4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A58DAD-A452-2F14-1192-44A66941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FC90AC-6CE2-259B-E93B-AA477D596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7C25BA7-681D-2AAF-F36B-C66430D1C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D654C9C-7E4F-DD12-1A1F-30D917828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5ED647B-DEFF-A052-024D-814D6268F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B63082F-6B9A-1885-097D-A2E0A2CB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FCED816-B925-06FB-9042-38D047CD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8B48342-DD48-9CDB-7611-597DD08D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52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8CDC5-828C-8D25-62C5-73DD92D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EF16787-ACC8-34C4-75DA-CB6C8348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DB34F9-ED67-C8BE-C6F7-0C3EB999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4ACD5D2-C1CF-D89E-270A-81B1E433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31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962E037-8A6D-9ABA-5A63-D9CE3546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818F26D-6295-A913-3970-F1A57DA3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4ADD50-5EA4-7D8D-FC3F-61144F81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65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1D1C15-0339-2C35-19B1-052C4061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1A3082-DB59-28FC-2F83-CD2D747A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2409795-BEFF-C5A2-953F-48B184C5B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975D66-C8D8-AACB-7F73-5EA2E306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36B07E-2799-1A3E-CDC1-09887765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F50461-FE3A-6F8B-F9F9-ECDE3627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64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B42A22-8A73-8AA8-0DA0-A5FFF42F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682639D-06BA-EF3A-CEEC-74CFDCE67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7A609D4-7934-CF70-FC78-0B47C5BE2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BAD8CC-C40B-095D-B409-FD6A45DC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F23EA9-4215-71CA-BBC0-FE3DF43B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D9EBF73-4FB6-F901-A7FC-99A93AE4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5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C94B720-1E31-B016-CDC4-CE0FBF58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039699-D35F-FD1A-6F34-685B4E05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1B30CC-318D-61F5-E015-3953F93E7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CB49A3-83AB-4599-A076-11F187CE821E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8CBA44-FECA-15DA-5758-34EB97411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613DB3-663D-CE63-A940-967686083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4E8782-3005-4B18-9C2E-C44A823FED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44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kültéri, természet, hegy, felhő látható">
            <a:extLst>
              <a:ext uri="{FF2B5EF4-FFF2-40B4-BE49-F238E27FC236}">
                <a16:creationId xmlns:a16="http://schemas.microsoft.com/office/drawing/2014/main" id="{0A4FBE9C-4F8A-4A07-386E-0738E675C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3DEEC0C-B1CD-7475-FB38-51A613C17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Erasmus+ Szlovénia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CBCEB0-96B6-F00F-1E0D-6C4117091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Készítette: </a:t>
            </a:r>
            <a:r>
              <a:rPr lang="hu-HU" dirty="0" err="1">
                <a:solidFill>
                  <a:srgbClr val="FFFFFF"/>
                </a:solidFill>
              </a:rPr>
              <a:t>Daragó</a:t>
            </a:r>
            <a:r>
              <a:rPr lang="hu-HU" dirty="0">
                <a:solidFill>
                  <a:srgbClr val="FFFFFF"/>
                </a:solidFill>
              </a:rPr>
              <a:t> Bendegúz, Kruspier Barnabás</a:t>
            </a:r>
          </a:p>
        </p:txBody>
      </p:sp>
    </p:spTree>
    <p:extLst>
      <p:ext uri="{BB962C8B-B14F-4D97-AF65-F5344CB8AC3E}">
        <p14:creationId xmlns:p14="http://schemas.microsoft.com/office/powerpoint/2010/main" val="1374982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3B8FC40-DE87-32FA-D9D7-001EFF25C7E8}"/>
              </a:ext>
            </a:extLst>
          </p:cNvPr>
          <p:cNvSpPr txBox="1"/>
          <p:nvPr/>
        </p:nvSpPr>
        <p:spPr>
          <a:xfrm>
            <a:off x="1223158" y="0"/>
            <a:ext cx="75217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/>
              <a:t>Vasárnap, az utazás napja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99EC0C8-5AC5-7439-5687-FADAC9BD10A1}"/>
              </a:ext>
            </a:extLst>
          </p:cNvPr>
          <p:cNvSpPr txBox="1"/>
          <p:nvPr/>
        </p:nvSpPr>
        <p:spPr>
          <a:xfrm>
            <a:off x="342004" y="1067421"/>
            <a:ext cx="57927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>
                <a:latin typeface="Arial" panose="020B0604020202020204" pitchFamily="34" charset="0"/>
                <a:cs typeface="Arial" panose="020B0604020202020204" pitchFamily="34" charset="0"/>
              </a:rPr>
              <a:t>Utazás: </a:t>
            </a:r>
          </a:p>
          <a:p>
            <a:pPr marL="342900" indent="-342900">
              <a:buFontTx/>
              <a:buChar char="-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Kellemes vonatozás</a:t>
            </a:r>
          </a:p>
          <a:p>
            <a:pPr marL="342900" indent="-342900">
              <a:buFontTx/>
              <a:buChar char="-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Kellemetlen buszozás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9293829-7C6E-5B9D-06E9-5E956F5301CD}"/>
              </a:ext>
            </a:extLst>
          </p:cNvPr>
          <p:cNvSpPr txBox="1"/>
          <p:nvPr/>
        </p:nvSpPr>
        <p:spPr>
          <a:xfrm>
            <a:off x="342004" y="2820501"/>
            <a:ext cx="5831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Szállás:</a:t>
            </a:r>
          </a:p>
          <a:p>
            <a:r>
              <a:rPr lang="hu-HU" sz="2800" dirty="0"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-ONE66 Hotel – „zöld” szálláshely</a:t>
            </a:r>
          </a:p>
          <a:p>
            <a:endParaRPr lang="hu-HU" sz="2800" dirty="0">
              <a:latin typeface="Arial" panose="020B0604020202020204" pitchFamily="34" charset="0"/>
              <a:ea typeface="ADLaM Display" panose="020F0502020204030204" pitchFamily="2" charset="0"/>
              <a:cs typeface="Arial" panose="020B0604020202020204" pitchFamily="34" charset="0"/>
            </a:endParaRPr>
          </a:p>
          <a:p>
            <a:r>
              <a:rPr lang="hu-HU" sz="2800" b="1" dirty="0" err="1"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Olympia</a:t>
            </a:r>
            <a:r>
              <a:rPr lang="hu-HU" sz="2800" b="1" dirty="0"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burek</a:t>
            </a:r>
            <a:r>
              <a:rPr lang="hu-HU" sz="2800" b="1" dirty="0"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:</a:t>
            </a:r>
          </a:p>
          <a:p>
            <a:r>
              <a:rPr lang="hu-HU" sz="2800" dirty="0">
                <a:latin typeface="Arial" panose="020B0604020202020204" pitchFamily="34" charset="0"/>
                <a:ea typeface="ADLaM Display" panose="020F0502020204030204" pitchFamily="2" charset="0"/>
                <a:cs typeface="Arial" panose="020B0604020202020204" pitchFamily="34" charset="0"/>
              </a:rPr>
              <a:t>- Megkóstoltunk egy specialitást</a:t>
            </a:r>
          </a:p>
        </p:txBody>
      </p:sp>
      <p:grpSp>
        <p:nvGrpSpPr>
          <p:cNvPr id="70" name="Csoportba foglalás 69">
            <a:extLst>
              <a:ext uri="{FF2B5EF4-FFF2-40B4-BE49-F238E27FC236}">
                <a16:creationId xmlns:a16="http://schemas.microsoft.com/office/drawing/2014/main" id="{E1889C7F-6AE6-6E85-DFCF-577FAAD6314A}"/>
              </a:ext>
            </a:extLst>
          </p:cNvPr>
          <p:cNvGrpSpPr/>
          <p:nvPr/>
        </p:nvGrpSpPr>
        <p:grpSpPr>
          <a:xfrm>
            <a:off x="7914807" y="-1349114"/>
            <a:ext cx="4826832" cy="8966470"/>
            <a:chOff x="8861869" y="-1839602"/>
            <a:chExt cx="4347020" cy="89922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2" name="Hatszög 31">
              <a:extLst>
                <a:ext uri="{FF2B5EF4-FFF2-40B4-BE49-F238E27FC236}">
                  <a16:creationId xmlns:a16="http://schemas.microsoft.com/office/drawing/2014/main" id="{AF478FA1-9897-5184-4621-A8B41046A753}"/>
                </a:ext>
              </a:extLst>
            </p:cNvPr>
            <p:cNvSpPr/>
            <p:nvPr/>
          </p:nvSpPr>
          <p:spPr>
            <a:xfrm>
              <a:off x="11963400" y="-133348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atszög 32">
              <a:extLst>
                <a:ext uri="{FF2B5EF4-FFF2-40B4-BE49-F238E27FC236}">
                  <a16:creationId xmlns:a16="http://schemas.microsoft.com/office/drawing/2014/main" id="{02A324F4-2ECB-5E0D-CDEA-992F7214F4D3}"/>
                </a:ext>
              </a:extLst>
            </p:cNvPr>
            <p:cNvSpPr/>
            <p:nvPr/>
          </p:nvSpPr>
          <p:spPr>
            <a:xfrm>
              <a:off x="11963400" y="99060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Hatszög 35">
              <a:extLst>
                <a:ext uri="{FF2B5EF4-FFF2-40B4-BE49-F238E27FC236}">
                  <a16:creationId xmlns:a16="http://schemas.microsoft.com/office/drawing/2014/main" id="{F6059C16-089B-4F97-1B04-579C38AB9C9D}"/>
                </a:ext>
              </a:extLst>
            </p:cNvPr>
            <p:cNvSpPr/>
            <p:nvPr/>
          </p:nvSpPr>
          <p:spPr>
            <a:xfrm>
              <a:off x="11982450" y="211455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Hatszög 36">
              <a:extLst>
                <a:ext uri="{FF2B5EF4-FFF2-40B4-BE49-F238E27FC236}">
                  <a16:creationId xmlns:a16="http://schemas.microsoft.com/office/drawing/2014/main" id="{8EB7A75B-E7C0-F7F2-2792-B1A4B8853E82}"/>
                </a:ext>
              </a:extLst>
            </p:cNvPr>
            <p:cNvSpPr/>
            <p:nvPr/>
          </p:nvSpPr>
          <p:spPr>
            <a:xfrm>
              <a:off x="11982450" y="323850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Hatszög 38">
              <a:extLst>
                <a:ext uri="{FF2B5EF4-FFF2-40B4-BE49-F238E27FC236}">
                  <a16:creationId xmlns:a16="http://schemas.microsoft.com/office/drawing/2014/main" id="{627EF084-C7C9-9D4E-407C-8C3FF4DFB67C}"/>
                </a:ext>
              </a:extLst>
            </p:cNvPr>
            <p:cNvSpPr/>
            <p:nvPr/>
          </p:nvSpPr>
          <p:spPr>
            <a:xfrm>
              <a:off x="10934700" y="428626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atszög 39">
              <a:extLst>
                <a:ext uri="{FF2B5EF4-FFF2-40B4-BE49-F238E27FC236}">
                  <a16:creationId xmlns:a16="http://schemas.microsoft.com/office/drawing/2014/main" id="{27F36119-8F51-BFEB-F6B6-B955EE87A6F3}"/>
                </a:ext>
              </a:extLst>
            </p:cNvPr>
            <p:cNvSpPr/>
            <p:nvPr/>
          </p:nvSpPr>
          <p:spPr>
            <a:xfrm>
              <a:off x="10934700" y="1552576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Hatszög 41">
              <a:extLst>
                <a:ext uri="{FF2B5EF4-FFF2-40B4-BE49-F238E27FC236}">
                  <a16:creationId xmlns:a16="http://schemas.microsoft.com/office/drawing/2014/main" id="{8C8943B5-657F-E426-566C-D473CDC29938}"/>
                </a:ext>
              </a:extLst>
            </p:cNvPr>
            <p:cNvSpPr/>
            <p:nvPr/>
          </p:nvSpPr>
          <p:spPr>
            <a:xfrm>
              <a:off x="10953750" y="2676526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Hatszög 42">
              <a:extLst>
                <a:ext uri="{FF2B5EF4-FFF2-40B4-BE49-F238E27FC236}">
                  <a16:creationId xmlns:a16="http://schemas.microsoft.com/office/drawing/2014/main" id="{88FB99A6-577C-818A-81B7-189BEFB5DCF1}"/>
                </a:ext>
              </a:extLst>
            </p:cNvPr>
            <p:cNvSpPr/>
            <p:nvPr/>
          </p:nvSpPr>
          <p:spPr>
            <a:xfrm>
              <a:off x="10965561" y="3815009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Hatszög 44">
              <a:extLst>
                <a:ext uri="{FF2B5EF4-FFF2-40B4-BE49-F238E27FC236}">
                  <a16:creationId xmlns:a16="http://schemas.microsoft.com/office/drawing/2014/main" id="{2D82BAC3-A3D1-D58A-6D07-983884412EC0}"/>
                </a:ext>
              </a:extLst>
            </p:cNvPr>
            <p:cNvSpPr/>
            <p:nvPr/>
          </p:nvSpPr>
          <p:spPr>
            <a:xfrm>
              <a:off x="9915525" y="211455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Hatszög 45">
              <a:extLst>
                <a:ext uri="{FF2B5EF4-FFF2-40B4-BE49-F238E27FC236}">
                  <a16:creationId xmlns:a16="http://schemas.microsoft.com/office/drawing/2014/main" id="{2C1DFDA1-D9FA-DE93-903E-DA6A05F92F2A}"/>
                </a:ext>
              </a:extLst>
            </p:cNvPr>
            <p:cNvSpPr/>
            <p:nvPr/>
          </p:nvSpPr>
          <p:spPr>
            <a:xfrm>
              <a:off x="9915525" y="323850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1" name="Hatszög 50">
              <a:extLst>
                <a:ext uri="{FF2B5EF4-FFF2-40B4-BE49-F238E27FC236}">
                  <a16:creationId xmlns:a16="http://schemas.microsoft.com/office/drawing/2014/main" id="{252F985D-5E29-DB61-64F7-6B919553FF05}"/>
                </a:ext>
              </a:extLst>
            </p:cNvPr>
            <p:cNvSpPr/>
            <p:nvPr/>
          </p:nvSpPr>
          <p:spPr>
            <a:xfrm>
              <a:off x="9886950" y="-133350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Hatszög 51">
              <a:extLst>
                <a:ext uri="{FF2B5EF4-FFF2-40B4-BE49-F238E27FC236}">
                  <a16:creationId xmlns:a16="http://schemas.microsoft.com/office/drawing/2014/main" id="{A0F4E00E-649A-24BD-85FE-1E865ADD3010}"/>
                </a:ext>
              </a:extLst>
            </p:cNvPr>
            <p:cNvSpPr/>
            <p:nvPr/>
          </p:nvSpPr>
          <p:spPr>
            <a:xfrm>
              <a:off x="9886950" y="990600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4" name="Hatszög 53">
              <a:extLst>
                <a:ext uri="{FF2B5EF4-FFF2-40B4-BE49-F238E27FC236}">
                  <a16:creationId xmlns:a16="http://schemas.microsoft.com/office/drawing/2014/main" id="{459B99C0-03DE-C4D2-1023-9AAC4EA18CAB}"/>
                </a:ext>
              </a:extLst>
            </p:cNvPr>
            <p:cNvSpPr/>
            <p:nvPr/>
          </p:nvSpPr>
          <p:spPr>
            <a:xfrm>
              <a:off x="9925050" y="440055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Hatszög 54">
              <a:extLst>
                <a:ext uri="{FF2B5EF4-FFF2-40B4-BE49-F238E27FC236}">
                  <a16:creationId xmlns:a16="http://schemas.microsoft.com/office/drawing/2014/main" id="{3589417C-2B5F-D9CD-81EB-A606BF7BEE0B}"/>
                </a:ext>
              </a:extLst>
            </p:cNvPr>
            <p:cNvSpPr/>
            <p:nvPr/>
          </p:nvSpPr>
          <p:spPr>
            <a:xfrm>
              <a:off x="9925050" y="552450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7" name="Hatszög 56">
              <a:extLst>
                <a:ext uri="{FF2B5EF4-FFF2-40B4-BE49-F238E27FC236}">
                  <a16:creationId xmlns:a16="http://schemas.microsoft.com/office/drawing/2014/main" id="{EE95ABCF-43D7-701C-BC85-84687E6D113C}"/>
                </a:ext>
              </a:extLst>
            </p:cNvPr>
            <p:cNvSpPr/>
            <p:nvPr/>
          </p:nvSpPr>
          <p:spPr>
            <a:xfrm>
              <a:off x="10953750" y="4971436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Hatszög 57">
              <a:extLst>
                <a:ext uri="{FF2B5EF4-FFF2-40B4-BE49-F238E27FC236}">
                  <a16:creationId xmlns:a16="http://schemas.microsoft.com/office/drawing/2014/main" id="{6E5C68CB-E3BF-615D-9536-69286F446693}"/>
                </a:ext>
              </a:extLst>
            </p:cNvPr>
            <p:cNvSpPr/>
            <p:nvPr/>
          </p:nvSpPr>
          <p:spPr>
            <a:xfrm>
              <a:off x="10953750" y="6095386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0" name="Hatszög 59">
              <a:extLst>
                <a:ext uri="{FF2B5EF4-FFF2-40B4-BE49-F238E27FC236}">
                  <a16:creationId xmlns:a16="http://schemas.microsoft.com/office/drawing/2014/main" id="{DE4C53A6-92EA-4CBF-36B5-09A7D7967F3B}"/>
                </a:ext>
              </a:extLst>
            </p:cNvPr>
            <p:cNvSpPr/>
            <p:nvPr/>
          </p:nvSpPr>
          <p:spPr>
            <a:xfrm>
              <a:off x="11982450" y="440055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Hatszög 60">
              <a:extLst>
                <a:ext uri="{FF2B5EF4-FFF2-40B4-BE49-F238E27FC236}">
                  <a16:creationId xmlns:a16="http://schemas.microsoft.com/office/drawing/2014/main" id="{84647FC9-C327-F271-2972-B3F8B2BD8850}"/>
                </a:ext>
              </a:extLst>
            </p:cNvPr>
            <p:cNvSpPr/>
            <p:nvPr/>
          </p:nvSpPr>
          <p:spPr>
            <a:xfrm>
              <a:off x="11982450" y="552450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3" name="Hatszög 62">
              <a:extLst>
                <a:ext uri="{FF2B5EF4-FFF2-40B4-BE49-F238E27FC236}">
                  <a16:creationId xmlns:a16="http://schemas.microsoft.com/office/drawing/2014/main" id="{07E8F2AC-4D98-7695-A4B2-83534D4F5B2D}"/>
                </a:ext>
              </a:extLst>
            </p:cNvPr>
            <p:cNvSpPr/>
            <p:nvPr/>
          </p:nvSpPr>
          <p:spPr>
            <a:xfrm>
              <a:off x="8861869" y="1552576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Hatszög 63">
              <a:extLst>
                <a:ext uri="{FF2B5EF4-FFF2-40B4-BE49-F238E27FC236}">
                  <a16:creationId xmlns:a16="http://schemas.microsoft.com/office/drawing/2014/main" id="{508C1EC2-84CB-BA9C-AC73-AE6740714DDD}"/>
                </a:ext>
              </a:extLst>
            </p:cNvPr>
            <p:cNvSpPr/>
            <p:nvPr/>
          </p:nvSpPr>
          <p:spPr>
            <a:xfrm>
              <a:off x="8861869" y="2676526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Hatszög 65">
              <a:extLst>
                <a:ext uri="{FF2B5EF4-FFF2-40B4-BE49-F238E27FC236}">
                  <a16:creationId xmlns:a16="http://schemas.microsoft.com/office/drawing/2014/main" id="{169651DE-E2C9-6AFA-B215-C37A2B747214}"/>
                </a:ext>
              </a:extLst>
            </p:cNvPr>
            <p:cNvSpPr/>
            <p:nvPr/>
          </p:nvSpPr>
          <p:spPr>
            <a:xfrm>
              <a:off x="8882063" y="3829668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Hatszög 66">
              <a:extLst>
                <a:ext uri="{FF2B5EF4-FFF2-40B4-BE49-F238E27FC236}">
                  <a16:creationId xmlns:a16="http://schemas.microsoft.com/office/drawing/2014/main" id="{521F41C1-A69F-4976-572D-06DE0F27CB36}"/>
                </a:ext>
              </a:extLst>
            </p:cNvPr>
            <p:cNvSpPr/>
            <p:nvPr/>
          </p:nvSpPr>
          <p:spPr>
            <a:xfrm>
              <a:off x="8882063" y="4953618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Hatszög 67">
              <a:extLst>
                <a:ext uri="{FF2B5EF4-FFF2-40B4-BE49-F238E27FC236}">
                  <a16:creationId xmlns:a16="http://schemas.microsoft.com/office/drawing/2014/main" id="{6028F8F3-DD54-026B-6B40-46533E05D530}"/>
                </a:ext>
              </a:extLst>
            </p:cNvPr>
            <p:cNvSpPr/>
            <p:nvPr/>
          </p:nvSpPr>
          <p:spPr>
            <a:xfrm>
              <a:off x="10915650" y="-183960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Hatszög 68">
              <a:extLst>
                <a:ext uri="{FF2B5EF4-FFF2-40B4-BE49-F238E27FC236}">
                  <a16:creationId xmlns:a16="http://schemas.microsoft.com/office/drawing/2014/main" id="{579E22D9-A77C-A06E-2997-9818E0C444AC}"/>
                </a:ext>
              </a:extLst>
            </p:cNvPr>
            <p:cNvSpPr/>
            <p:nvPr/>
          </p:nvSpPr>
          <p:spPr>
            <a:xfrm>
              <a:off x="10915650" y="-715652"/>
              <a:ext cx="1226439" cy="105727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1062250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ACDABB0-9E2F-D749-9D65-BD62AFC1F3F6}"/>
              </a:ext>
            </a:extLst>
          </p:cNvPr>
          <p:cNvSpPr txBox="1"/>
          <p:nvPr/>
        </p:nvSpPr>
        <p:spPr>
          <a:xfrm>
            <a:off x="3495809" y="370890"/>
            <a:ext cx="8091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/>
              <a:t>Hétfő: találkozás a </a:t>
            </a:r>
            <a:r>
              <a:rPr lang="hu-HU" sz="3500" b="1" dirty="0" smtClean="0"/>
              <a:t>szlovén </a:t>
            </a:r>
            <a:r>
              <a:rPr lang="hu-HU" sz="3500" b="1" dirty="0"/>
              <a:t>diákokkal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C5C6A0F-F0E0-640F-3A7C-6BD4D0F28B57}"/>
              </a:ext>
            </a:extLst>
          </p:cNvPr>
          <p:cNvSpPr txBox="1"/>
          <p:nvPr/>
        </p:nvSpPr>
        <p:spPr>
          <a:xfrm>
            <a:off x="6215383" y="2060150"/>
            <a:ext cx="5800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Szlovén iskola:</a:t>
            </a:r>
          </a:p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Találkozás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ismerkedés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szlovén diákokkal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szlovén iskola (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Hinka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Smrekarja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megtekintése      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7E1CB38-2771-8517-9191-3390D8E7CA5D}"/>
              </a:ext>
            </a:extLst>
          </p:cNvPr>
          <p:cNvSpPr txBox="1"/>
          <p:nvPr/>
        </p:nvSpPr>
        <p:spPr>
          <a:xfrm>
            <a:off x="6215383" y="4449996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Városközpont: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-Kincskeresős játék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-Hajókázás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6B5279E-C23B-0983-EF31-CFCF4E704A33}"/>
              </a:ext>
            </a:extLst>
          </p:cNvPr>
          <p:cNvSpPr txBox="1"/>
          <p:nvPr/>
        </p:nvSpPr>
        <p:spPr>
          <a:xfrm>
            <a:off x="753176" y="1906262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pSp>
        <p:nvGrpSpPr>
          <p:cNvPr id="70" name="Csoportba foglalás 69">
            <a:extLst>
              <a:ext uri="{FF2B5EF4-FFF2-40B4-BE49-F238E27FC236}">
                <a16:creationId xmlns:a16="http://schemas.microsoft.com/office/drawing/2014/main" id="{25A58D17-D02A-8DEE-FBA1-60210A0817AA}"/>
              </a:ext>
            </a:extLst>
          </p:cNvPr>
          <p:cNvGrpSpPr/>
          <p:nvPr/>
        </p:nvGrpSpPr>
        <p:grpSpPr>
          <a:xfrm>
            <a:off x="-576324" y="-1341548"/>
            <a:ext cx="5277803" cy="9060166"/>
            <a:chOff x="-576324" y="-1341548"/>
            <a:chExt cx="5277803" cy="906016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Hatszög 6">
              <a:extLst>
                <a:ext uri="{FF2B5EF4-FFF2-40B4-BE49-F238E27FC236}">
                  <a16:creationId xmlns:a16="http://schemas.microsoft.com/office/drawing/2014/main" id="{4AAF83CE-D5C2-FBC0-6C44-A78912FC7F22}"/>
                </a:ext>
              </a:extLst>
            </p:cNvPr>
            <p:cNvSpPr/>
            <p:nvPr/>
          </p:nvSpPr>
          <p:spPr>
            <a:xfrm>
              <a:off x="1186374" y="14218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Hatszög 7">
              <a:extLst>
                <a:ext uri="{FF2B5EF4-FFF2-40B4-BE49-F238E27FC236}">
                  <a16:creationId xmlns:a16="http://schemas.microsoft.com/office/drawing/2014/main" id="{7316AAD6-5086-5E89-80D0-B86614F051B2}"/>
                </a:ext>
              </a:extLst>
            </p:cNvPr>
            <p:cNvSpPr/>
            <p:nvPr/>
          </p:nvSpPr>
          <p:spPr>
            <a:xfrm>
              <a:off x="1186374" y="32652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Hatszög 8">
              <a:extLst>
                <a:ext uri="{FF2B5EF4-FFF2-40B4-BE49-F238E27FC236}">
                  <a16:creationId xmlns:a16="http://schemas.microsoft.com/office/drawing/2014/main" id="{02D6183C-DB37-AB2A-C837-5847DFE7B5DC}"/>
                </a:ext>
              </a:extLst>
            </p:cNvPr>
            <p:cNvSpPr/>
            <p:nvPr/>
          </p:nvSpPr>
          <p:spPr>
            <a:xfrm>
              <a:off x="1176087" y="233444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Hatszög 9">
              <a:extLst>
                <a:ext uri="{FF2B5EF4-FFF2-40B4-BE49-F238E27FC236}">
                  <a16:creationId xmlns:a16="http://schemas.microsoft.com/office/drawing/2014/main" id="{8BD7A037-2023-7FF6-965F-2D82D4A17724}"/>
                </a:ext>
              </a:extLst>
            </p:cNvPr>
            <p:cNvSpPr/>
            <p:nvPr/>
          </p:nvSpPr>
          <p:spPr>
            <a:xfrm>
              <a:off x="2024574" y="189760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Hatszög 10">
              <a:extLst>
                <a:ext uri="{FF2B5EF4-FFF2-40B4-BE49-F238E27FC236}">
                  <a16:creationId xmlns:a16="http://schemas.microsoft.com/office/drawing/2014/main" id="{185E347D-E3B4-0931-74D8-EAD2E8E5408D}"/>
                </a:ext>
              </a:extLst>
            </p:cNvPr>
            <p:cNvSpPr/>
            <p:nvPr/>
          </p:nvSpPr>
          <p:spPr>
            <a:xfrm>
              <a:off x="2015049" y="28080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Hatszög 11">
              <a:extLst>
                <a:ext uri="{FF2B5EF4-FFF2-40B4-BE49-F238E27FC236}">
                  <a16:creationId xmlns:a16="http://schemas.microsoft.com/office/drawing/2014/main" id="{8C508DFA-603B-27E1-76B2-D352293F1C39}"/>
                </a:ext>
              </a:extLst>
            </p:cNvPr>
            <p:cNvSpPr/>
            <p:nvPr/>
          </p:nvSpPr>
          <p:spPr>
            <a:xfrm>
              <a:off x="2024574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atszög 14">
              <a:extLst>
                <a:ext uri="{FF2B5EF4-FFF2-40B4-BE49-F238E27FC236}">
                  <a16:creationId xmlns:a16="http://schemas.microsoft.com/office/drawing/2014/main" id="{ED7922C9-24A8-0AE8-628D-51AD6547368A}"/>
                </a:ext>
              </a:extLst>
            </p:cNvPr>
            <p:cNvSpPr/>
            <p:nvPr/>
          </p:nvSpPr>
          <p:spPr>
            <a:xfrm>
              <a:off x="1186374" y="417571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atszög 15">
              <a:extLst>
                <a:ext uri="{FF2B5EF4-FFF2-40B4-BE49-F238E27FC236}">
                  <a16:creationId xmlns:a16="http://schemas.microsoft.com/office/drawing/2014/main" id="{3AB89ACD-56FB-0075-62DB-DC6C52BB0FC0}"/>
                </a:ext>
              </a:extLst>
            </p:cNvPr>
            <p:cNvSpPr/>
            <p:nvPr/>
          </p:nvSpPr>
          <p:spPr>
            <a:xfrm>
              <a:off x="1176849" y="508617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Hatszög 16">
              <a:extLst>
                <a:ext uri="{FF2B5EF4-FFF2-40B4-BE49-F238E27FC236}">
                  <a16:creationId xmlns:a16="http://schemas.microsoft.com/office/drawing/2014/main" id="{091911FA-58F1-5647-ADD5-3370207E09CF}"/>
                </a:ext>
              </a:extLst>
            </p:cNvPr>
            <p:cNvSpPr/>
            <p:nvPr/>
          </p:nvSpPr>
          <p:spPr>
            <a:xfrm>
              <a:off x="1186374" y="60061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atszög 18">
              <a:extLst>
                <a:ext uri="{FF2B5EF4-FFF2-40B4-BE49-F238E27FC236}">
                  <a16:creationId xmlns:a16="http://schemas.microsoft.com/office/drawing/2014/main" id="{75D47231-A0BD-F173-BCAA-E4D9789BF934}"/>
                </a:ext>
              </a:extLst>
            </p:cNvPr>
            <p:cNvSpPr/>
            <p:nvPr/>
          </p:nvSpPr>
          <p:spPr>
            <a:xfrm>
              <a:off x="2015049" y="464802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Hatszög 19">
              <a:extLst>
                <a:ext uri="{FF2B5EF4-FFF2-40B4-BE49-F238E27FC236}">
                  <a16:creationId xmlns:a16="http://schemas.microsoft.com/office/drawing/2014/main" id="{F699044D-A8A5-E598-A879-744498821415}"/>
                </a:ext>
              </a:extLst>
            </p:cNvPr>
            <p:cNvSpPr/>
            <p:nvPr/>
          </p:nvSpPr>
          <p:spPr>
            <a:xfrm>
              <a:off x="2005524" y="555848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Hatszög 20">
              <a:extLst>
                <a:ext uri="{FF2B5EF4-FFF2-40B4-BE49-F238E27FC236}">
                  <a16:creationId xmlns:a16="http://schemas.microsoft.com/office/drawing/2014/main" id="{6E9DA61C-F130-623D-4732-919B7509DD28}"/>
                </a:ext>
              </a:extLst>
            </p:cNvPr>
            <p:cNvSpPr/>
            <p:nvPr/>
          </p:nvSpPr>
          <p:spPr>
            <a:xfrm>
              <a:off x="2015049" y="647846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atszög 30">
              <a:extLst>
                <a:ext uri="{FF2B5EF4-FFF2-40B4-BE49-F238E27FC236}">
                  <a16:creationId xmlns:a16="http://schemas.microsoft.com/office/drawing/2014/main" id="{05383C06-F291-DD85-8B38-A651AAC9AF0E}"/>
                </a:ext>
              </a:extLst>
            </p:cNvPr>
            <p:cNvSpPr/>
            <p:nvPr/>
          </p:nvSpPr>
          <p:spPr>
            <a:xfrm>
              <a:off x="2853249" y="41709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atszög 31">
              <a:extLst>
                <a:ext uri="{FF2B5EF4-FFF2-40B4-BE49-F238E27FC236}">
                  <a16:creationId xmlns:a16="http://schemas.microsoft.com/office/drawing/2014/main" id="{84771C52-F4FC-4107-86ED-488B025784EF}"/>
                </a:ext>
              </a:extLst>
            </p:cNvPr>
            <p:cNvSpPr/>
            <p:nvPr/>
          </p:nvSpPr>
          <p:spPr>
            <a:xfrm>
              <a:off x="2843724" y="508141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atszög 32">
              <a:extLst>
                <a:ext uri="{FF2B5EF4-FFF2-40B4-BE49-F238E27FC236}">
                  <a16:creationId xmlns:a16="http://schemas.microsoft.com/office/drawing/2014/main" id="{AD6C6993-B5F1-1944-41A4-0F9A3A950104}"/>
                </a:ext>
              </a:extLst>
            </p:cNvPr>
            <p:cNvSpPr/>
            <p:nvPr/>
          </p:nvSpPr>
          <p:spPr>
            <a:xfrm>
              <a:off x="2853249" y="600139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atszög 34">
              <a:extLst>
                <a:ext uri="{FF2B5EF4-FFF2-40B4-BE49-F238E27FC236}">
                  <a16:creationId xmlns:a16="http://schemas.microsoft.com/office/drawing/2014/main" id="{4B6C8530-3DB1-F318-93BA-A5D04C5CAC58}"/>
                </a:ext>
              </a:extLst>
            </p:cNvPr>
            <p:cNvSpPr/>
            <p:nvPr/>
          </p:nvSpPr>
          <p:spPr>
            <a:xfrm>
              <a:off x="2862774" y="143088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Hatszög 35">
              <a:extLst>
                <a:ext uri="{FF2B5EF4-FFF2-40B4-BE49-F238E27FC236}">
                  <a16:creationId xmlns:a16="http://schemas.microsoft.com/office/drawing/2014/main" id="{2E0033EF-D5F2-5E99-7F46-844126E47A3C}"/>
                </a:ext>
              </a:extLst>
            </p:cNvPr>
            <p:cNvSpPr/>
            <p:nvPr/>
          </p:nvSpPr>
          <p:spPr>
            <a:xfrm>
              <a:off x="2853249" y="234133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Hatszög 36">
              <a:extLst>
                <a:ext uri="{FF2B5EF4-FFF2-40B4-BE49-F238E27FC236}">
                  <a16:creationId xmlns:a16="http://schemas.microsoft.com/office/drawing/2014/main" id="{CBF0830D-0862-6485-6943-2D1CB65174D1}"/>
                </a:ext>
              </a:extLst>
            </p:cNvPr>
            <p:cNvSpPr/>
            <p:nvPr/>
          </p:nvSpPr>
          <p:spPr>
            <a:xfrm>
              <a:off x="2862774" y="326131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Hatszög 42">
              <a:extLst>
                <a:ext uri="{FF2B5EF4-FFF2-40B4-BE49-F238E27FC236}">
                  <a16:creationId xmlns:a16="http://schemas.microsoft.com/office/drawing/2014/main" id="{E7745DFB-9833-5224-E94A-785AE0211049}"/>
                </a:ext>
              </a:extLst>
            </p:cNvPr>
            <p:cNvSpPr/>
            <p:nvPr/>
          </p:nvSpPr>
          <p:spPr>
            <a:xfrm>
              <a:off x="1176849" y="-13415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Hatszög 43">
              <a:extLst>
                <a:ext uri="{FF2B5EF4-FFF2-40B4-BE49-F238E27FC236}">
                  <a16:creationId xmlns:a16="http://schemas.microsoft.com/office/drawing/2014/main" id="{BF00D40D-7E00-E498-1226-613C5BB529FE}"/>
                </a:ext>
              </a:extLst>
            </p:cNvPr>
            <p:cNvSpPr/>
            <p:nvPr/>
          </p:nvSpPr>
          <p:spPr>
            <a:xfrm>
              <a:off x="1167324" y="-43109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Hatszög 44">
              <a:extLst>
                <a:ext uri="{FF2B5EF4-FFF2-40B4-BE49-F238E27FC236}">
                  <a16:creationId xmlns:a16="http://schemas.microsoft.com/office/drawing/2014/main" id="{012D3C55-E9D8-92DE-9927-A92940D745AC}"/>
                </a:ext>
              </a:extLst>
            </p:cNvPr>
            <p:cNvSpPr/>
            <p:nvPr/>
          </p:nvSpPr>
          <p:spPr>
            <a:xfrm>
              <a:off x="1176849" y="48888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9" name="Csoportba foglalás 58">
              <a:extLst>
                <a:ext uri="{FF2B5EF4-FFF2-40B4-BE49-F238E27FC236}">
                  <a16:creationId xmlns:a16="http://schemas.microsoft.com/office/drawing/2014/main" id="{9C5FF3DA-9E8F-6558-D213-E7AF1C6CF64F}"/>
                </a:ext>
              </a:extLst>
            </p:cNvPr>
            <p:cNvGrpSpPr/>
            <p:nvPr/>
          </p:nvGrpSpPr>
          <p:grpSpPr>
            <a:xfrm>
              <a:off x="271212" y="-931549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23" name="Hatszög 22">
                <a:extLst>
                  <a:ext uri="{FF2B5EF4-FFF2-40B4-BE49-F238E27FC236}">
                    <a16:creationId xmlns:a16="http://schemas.microsoft.com/office/drawing/2014/main" id="{85D9E4AC-E2EE-B64E-3217-21FA5BCA36B9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Hatszög 23">
                <a:extLst>
                  <a:ext uri="{FF2B5EF4-FFF2-40B4-BE49-F238E27FC236}">
                    <a16:creationId xmlns:a16="http://schemas.microsoft.com/office/drawing/2014/main" id="{14173683-A7DC-513F-0AC2-13E948D9412C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Hatszög 24">
                <a:extLst>
                  <a:ext uri="{FF2B5EF4-FFF2-40B4-BE49-F238E27FC236}">
                    <a16:creationId xmlns:a16="http://schemas.microsoft.com/office/drawing/2014/main" id="{76AB8EC9-6544-345D-0297-D3BE46961D3C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Hatszög 26">
                <a:extLst>
                  <a:ext uri="{FF2B5EF4-FFF2-40B4-BE49-F238E27FC236}">
                    <a16:creationId xmlns:a16="http://schemas.microsoft.com/office/drawing/2014/main" id="{4FA61B66-BFD6-97C1-2D5D-8635203CFDC5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Hatszög 27">
                <a:extLst>
                  <a:ext uri="{FF2B5EF4-FFF2-40B4-BE49-F238E27FC236}">
                    <a16:creationId xmlns:a16="http://schemas.microsoft.com/office/drawing/2014/main" id="{4A860D32-9F05-7174-D845-1564145A518F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Hatszög 28">
                <a:extLst>
                  <a:ext uri="{FF2B5EF4-FFF2-40B4-BE49-F238E27FC236}">
                    <a16:creationId xmlns:a16="http://schemas.microsoft.com/office/drawing/2014/main" id="{E6F02498-189E-BFE9-A552-4014F20A74EB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Hatszög 46">
                <a:extLst>
                  <a:ext uri="{FF2B5EF4-FFF2-40B4-BE49-F238E27FC236}">
                    <a16:creationId xmlns:a16="http://schemas.microsoft.com/office/drawing/2014/main" id="{D027D0F1-97B2-622E-BE49-42F7B6A3060F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Hatszög 47">
                <a:extLst>
                  <a:ext uri="{FF2B5EF4-FFF2-40B4-BE49-F238E27FC236}">
                    <a16:creationId xmlns:a16="http://schemas.microsoft.com/office/drawing/2014/main" id="{A1FA3867-B608-9678-A10B-000B883FBB39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Hatszög 48">
                <a:extLst>
                  <a:ext uri="{FF2B5EF4-FFF2-40B4-BE49-F238E27FC236}">
                    <a16:creationId xmlns:a16="http://schemas.microsoft.com/office/drawing/2014/main" id="{0B36AB06-A271-0C98-5B33-464F8149C874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1" name="Hatszög 50">
              <a:extLst>
                <a:ext uri="{FF2B5EF4-FFF2-40B4-BE49-F238E27FC236}">
                  <a16:creationId xmlns:a16="http://schemas.microsoft.com/office/drawing/2014/main" id="{20F58582-3ADB-C58D-B8E1-334B72E8A0B1}"/>
                </a:ext>
              </a:extLst>
            </p:cNvPr>
            <p:cNvSpPr/>
            <p:nvPr/>
          </p:nvSpPr>
          <p:spPr>
            <a:xfrm>
              <a:off x="3691449" y="279459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Hatszög 51">
              <a:extLst>
                <a:ext uri="{FF2B5EF4-FFF2-40B4-BE49-F238E27FC236}">
                  <a16:creationId xmlns:a16="http://schemas.microsoft.com/office/drawing/2014/main" id="{F70A08B2-0F1D-34CE-0605-5E2550029771}"/>
                </a:ext>
              </a:extLst>
            </p:cNvPr>
            <p:cNvSpPr/>
            <p:nvPr/>
          </p:nvSpPr>
          <p:spPr>
            <a:xfrm>
              <a:off x="3719642" y="557753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Hatszög 52">
              <a:extLst>
                <a:ext uri="{FF2B5EF4-FFF2-40B4-BE49-F238E27FC236}">
                  <a16:creationId xmlns:a16="http://schemas.microsoft.com/office/drawing/2014/main" id="{02CCC2DE-2CE9-84E1-130E-C86D4BF9DD30}"/>
                </a:ext>
              </a:extLst>
            </p:cNvPr>
            <p:cNvSpPr/>
            <p:nvPr/>
          </p:nvSpPr>
          <p:spPr>
            <a:xfrm>
              <a:off x="3729167" y="649751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Hatszög 54">
              <a:extLst>
                <a:ext uri="{FF2B5EF4-FFF2-40B4-BE49-F238E27FC236}">
                  <a16:creationId xmlns:a16="http://schemas.microsoft.com/office/drawing/2014/main" id="{B8D0705A-C592-FFF2-9E7C-2141BF517C0C}"/>
                </a:ext>
              </a:extLst>
            </p:cNvPr>
            <p:cNvSpPr/>
            <p:nvPr/>
          </p:nvSpPr>
          <p:spPr>
            <a:xfrm>
              <a:off x="2034861" y="93557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Hatszög 55">
              <a:extLst>
                <a:ext uri="{FF2B5EF4-FFF2-40B4-BE49-F238E27FC236}">
                  <a16:creationId xmlns:a16="http://schemas.microsoft.com/office/drawing/2014/main" id="{5B7D32F6-ABF4-C077-EE94-314814608AAB}"/>
                </a:ext>
              </a:extLst>
            </p:cNvPr>
            <p:cNvSpPr/>
            <p:nvPr/>
          </p:nvSpPr>
          <p:spPr>
            <a:xfrm>
              <a:off x="3710499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Hatszög 56">
              <a:extLst>
                <a:ext uri="{FF2B5EF4-FFF2-40B4-BE49-F238E27FC236}">
                  <a16:creationId xmlns:a16="http://schemas.microsoft.com/office/drawing/2014/main" id="{6E4E4311-6BB1-70A2-BD0D-9419619CC52A}"/>
                </a:ext>
              </a:extLst>
            </p:cNvPr>
            <p:cNvSpPr/>
            <p:nvPr/>
          </p:nvSpPr>
          <p:spPr>
            <a:xfrm>
              <a:off x="3708560" y="462142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0" name="Csoportba foglalás 59">
              <a:extLst>
                <a:ext uri="{FF2B5EF4-FFF2-40B4-BE49-F238E27FC236}">
                  <a16:creationId xmlns:a16="http://schemas.microsoft.com/office/drawing/2014/main" id="{E3055EFF-360D-46D8-9679-904513CD99BC}"/>
                </a:ext>
              </a:extLst>
            </p:cNvPr>
            <p:cNvGrpSpPr/>
            <p:nvPr/>
          </p:nvGrpSpPr>
          <p:grpSpPr>
            <a:xfrm>
              <a:off x="-576324" y="-489774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61" name="Hatszög 60">
                <a:extLst>
                  <a:ext uri="{FF2B5EF4-FFF2-40B4-BE49-F238E27FC236}">
                    <a16:creationId xmlns:a16="http://schemas.microsoft.com/office/drawing/2014/main" id="{2313BD66-1020-16DD-AF8D-C337030C4C80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Hatszög 61">
                <a:extLst>
                  <a:ext uri="{FF2B5EF4-FFF2-40B4-BE49-F238E27FC236}">
                    <a16:creationId xmlns:a16="http://schemas.microsoft.com/office/drawing/2014/main" id="{D1A90FD1-0A68-EE4E-F016-820556F2733F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Hatszög 62">
                <a:extLst>
                  <a:ext uri="{FF2B5EF4-FFF2-40B4-BE49-F238E27FC236}">
                    <a16:creationId xmlns:a16="http://schemas.microsoft.com/office/drawing/2014/main" id="{6E8CF0E9-6FC4-9285-DDEF-E22328333FC7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Hatszög 63">
                <a:extLst>
                  <a:ext uri="{FF2B5EF4-FFF2-40B4-BE49-F238E27FC236}">
                    <a16:creationId xmlns:a16="http://schemas.microsoft.com/office/drawing/2014/main" id="{15DB3041-5D4E-8B1D-887C-A74AA738FC7D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Hatszög 64">
                <a:extLst>
                  <a:ext uri="{FF2B5EF4-FFF2-40B4-BE49-F238E27FC236}">
                    <a16:creationId xmlns:a16="http://schemas.microsoft.com/office/drawing/2014/main" id="{DC447328-8DCF-54A1-F9D6-F7790DFB7B56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Hatszög 65">
                <a:extLst>
                  <a:ext uri="{FF2B5EF4-FFF2-40B4-BE49-F238E27FC236}">
                    <a16:creationId xmlns:a16="http://schemas.microsoft.com/office/drawing/2014/main" id="{90DDAC57-3AAD-48F3-0DC2-EBB8D99E3063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Hatszög 66">
                <a:extLst>
                  <a:ext uri="{FF2B5EF4-FFF2-40B4-BE49-F238E27FC236}">
                    <a16:creationId xmlns:a16="http://schemas.microsoft.com/office/drawing/2014/main" id="{C8CEFB13-247F-0C92-A54A-8C2C930372F0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Hatszög 67">
                <a:extLst>
                  <a:ext uri="{FF2B5EF4-FFF2-40B4-BE49-F238E27FC236}">
                    <a16:creationId xmlns:a16="http://schemas.microsoft.com/office/drawing/2014/main" id="{C2C7985A-8F2D-3390-1AB7-E6E149645D88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Hatszög 68">
                <a:extLst>
                  <a:ext uri="{FF2B5EF4-FFF2-40B4-BE49-F238E27FC236}">
                    <a16:creationId xmlns:a16="http://schemas.microsoft.com/office/drawing/2014/main" id="{B370370D-A081-3308-DDDC-374F4C00E6D6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1529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6914ACF-F3C3-A017-FD2D-0125EEE67E8A}"/>
              </a:ext>
            </a:extLst>
          </p:cNvPr>
          <p:cNvSpPr txBox="1"/>
          <p:nvPr/>
        </p:nvSpPr>
        <p:spPr>
          <a:xfrm>
            <a:off x="1092531" y="531518"/>
            <a:ext cx="7464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/>
              <a:t>Kedd</a:t>
            </a:r>
            <a:r>
              <a:rPr lang="hu-HU" sz="3500" b="1" dirty="0" smtClean="0"/>
              <a:t>: Szlovénia „zöld” turisztikai célpontjai</a:t>
            </a:r>
            <a:endParaRPr lang="hu-HU" sz="3500" b="1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2F9E215-D4B1-4E50-3B96-2B9DEE292F6C}"/>
              </a:ext>
            </a:extLst>
          </p:cNvPr>
          <p:cNvGrpSpPr/>
          <p:nvPr/>
        </p:nvGrpSpPr>
        <p:grpSpPr>
          <a:xfrm flipH="1">
            <a:off x="6733309" y="-1230712"/>
            <a:ext cx="5680364" cy="9060166"/>
            <a:chOff x="-576324" y="-1341548"/>
            <a:chExt cx="5277803" cy="906016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Hatszög 4">
              <a:extLst>
                <a:ext uri="{FF2B5EF4-FFF2-40B4-BE49-F238E27FC236}">
                  <a16:creationId xmlns:a16="http://schemas.microsoft.com/office/drawing/2014/main" id="{7FA7D3DF-5B79-8448-3AD4-633CFF7E55C6}"/>
                </a:ext>
              </a:extLst>
            </p:cNvPr>
            <p:cNvSpPr/>
            <p:nvPr/>
          </p:nvSpPr>
          <p:spPr>
            <a:xfrm>
              <a:off x="1186374" y="14218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Hatszög 5">
              <a:extLst>
                <a:ext uri="{FF2B5EF4-FFF2-40B4-BE49-F238E27FC236}">
                  <a16:creationId xmlns:a16="http://schemas.microsoft.com/office/drawing/2014/main" id="{C143671E-42CC-9983-ADA2-88972819DF4F}"/>
                </a:ext>
              </a:extLst>
            </p:cNvPr>
            <p:cNvSpPr/>
            <p:nvPr/>
          </p:nvSpPr>
          <p:spPr>
            <a:xfrm>
              <a:off x="1186374" y="32652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atszög 6">
              <a:extLst>
                <a:ext uri="{FF2B5EF4-FFF2-40B4-BE49-F238E27FC236}">
                  <a16:creationId xmlns:a16="http://schemas.microsoft.com/office/drawing/2014/main" id="{F69B9C4C-0520-26F2-4781-3D7717C25461}"/>
                </a:ext>
              </a:extLst>
            </p:cNvPr>
            <p:cNvSpPr/>
            <p:nvPr/>
          </p:nvSpPr>
          <p:spPr>
            <a:xfrm>
              <a:off x="1176087" y="233444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Hatszög 7">
              <a:extLst>
                <a:ext uri="{FF2B5EF4-FFF2-40B4-BE49-F238E27FC236}">
                  <a16:creationId xmlns:a16="http://schemas.microsoft.com/office/drawing/2014/main" id="{BF418D7F-E28C-9921-6F2A-2FD5A291492D}"/>
                </a:ext>
              </a:extLst>
            </p:cNvPr>
            <p:cNvSpPr/>
            <p:nvPr/>
          </p:nvSpPr>
          <p:spPr>
            <a:xfrm>
              <a:off x="2024574" y="189760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Hatszög 8">
              <a:extLst>
                <a:ext uri="{FF2B5EF4-FFF2-40B4-BE49-F238E27FC236}">
                  <a16:creationId xmlns:a16="http://schemas.microsoft.com/office/drawing/2014/main" id="{DB0F56E5-AD22-496A-C9B2-B3214051F0BA}"/>
                </a:ext>
              </a:extLst>
            </p:cNvPr>
            <p:cNvSpPr/>
            <p:nvPr/>
          </p:nvSpPr>
          <p:spPr>
            <a:xfrm>
              <a:off x="2015049" y="28080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Hatszög 9">
              <a:extLst>
                <a:ext uri="{FF2B5EF4-FFF2-40B4-BE49-F238E27FC236}">
                  <a16:creationId xmlns:a16="http://schemas.microsoft.com/office/drawing/2014/main" id="{E55369DB-9E8A-6D3C-5AFA-FE5C62FC259A}"/>
                </a:ext>
              </a:extLst>
            </p:cNvPr>
            <p:cNvSpPr/>
            <p:nvPr/>
          </p:nvSpPr>
          <p:spPr>
            <a:xfrm>
              <a:off x="2024574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Hatszög 10">
              <a:extLst>
                <a:ext uri="{FF2B5EF4-FFF2-40B4-BE49-F238E27FC236}">
                  <a16:creationId xmlns:a16="http://schemas.microsoft.com/office/drawing/2014/main" id="{70870692-6823-0FA5-A458-0DEC92D77ECE}"/>
                </a:ext>
              </a:extLst>
            </p:cNvPr>
            <p:cNvSpPr/>
            <p:nvPr/>
          </p:nvSpPr>
          <p:spPr>
            <a:xfrm>
              <a:off x="1186374" y="417571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Hatszög 11">
              <a:extLst>
                <a:ext uri="{FF2B5EF4-FFF2-40B4-BE49-F238E27FC236}">
                  <a16:creationId xmlns:a16="http://schemas.microsoft.com/office/drawing/2014/main" id="{38127809-EE3B-B061-CE17-974455FBA6AC}"/>
                </a:ext>
              </a:extLst>
            </p:cNvPr>
            <p:cNvSpPr/>
            <p:nvPr/>
          </p:nvSpPr>
          <p:spPr>
            <a:xfrm>
              <a:off x="1176849" y="508617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Hatszög 12">
              <a:extLst>
                <a:ext uri="{FF2B5EF4-FFF2-40B4-BE49-F238E27FC236}">
                  <a16:creationId xmlns:a16="http://schemas.microsoft.com/office/drawing/2014/main" id="{AA1B5033-A64F-C5E4-E632-8096AD2F25D2}"/>
                </a:ext>
              </a:extLst>
            </p:cNvPr>
            <p:cNvSpPr/>
            <p:nvPr/>
          </p:nvSpPr>
          <p:spPr>
            <a:xfrm>
              <a:off x="1186374" y="60061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Hatszög 13">
              <a:extLst>
                <a:ext uri="{FF2B5EF4-FFF2-40B4-BE49-F238E27FC236}">
                  <a16:creationId xmlns:a16="http://schemas.microsoft.com/office/drawing/2014/main" id="{F7E845FE-EF85-CD74-4F87-801E6449A7A4}"/>
                </a:ext>
              </a:extLst>
            </p:cNvPr>
            <p:cNvSpPr/>
            <p:nvPr/>
          </p:nvSpPr>
          <p:spPr>
            <a:xfrm>
              <a:off x="2015049" y="464802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atszög 14">
              <a:extLst>
                <a:ext uri="{FF2B5EF4-FFF2-40B4-BE49-F238E27FC236}">
                  <a16:creationId xmlns:a16="http://schemas.microsoft.com/office/drawing/2014/main" id="{F97457CD-6A38-A9A9-DB46-84B9FCF458D7}"/>
                </a:ext>
              </a:extLst>
            </p:cNvPr>
            <p:cNvSpPr/>
            <p:nvPr/>
          </p:nvSpPr>
          <p:spPr>
            <a:xfrm>
              <a:off x="2005524" y="555848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atszög 15">
              <a:extLst>
                <a:ext uri="{FF2B5EF4-FFF2-40B4-BE49-F238E27FC236}">
                  <a16:creationId xmlns:a16="http://schemas.microsoft.com/office/drawing/2014/main" id="{0288053F-4F83-A491-F30B-86A615AC4859}"/>
                </a:ext>
              </a:extLst>
            </p:cNvPr>
            <p:cNvSpPr/>
            <p:nvPr/>
          </p:nvSpPr>
          <p:spPr>
            <a:xfrm>
              <a:off x="2015049" y="647846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Hatszög 16">
              <a:extLst>
                <a:ext uri="{FF2B5EF4-FFF2-40B4-BE49-F238E27FC236}">
                  <a16:creationId xmlns:a16="http://schemas.microsoft.com/office/drawing/2014/main" id="{F467CE3B-CAB8-C98C-4CF7-231EACFC4C05}"/>
                </a:ext>
              </a:extLst>
            </p:cNvPr>
            <p:cNvSpPr/>
            <p:nvPr/>
          </p:nvSpPr>
          <p:spPr>
            <a:xfrm>
              <a:off x="2853249" y="41709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atszög 17">
              <a:extLst>
                <a:ext uri="{FF2B5EF4-FFF2-40B4-BE49-F238E27FC236}">
                  <a16:creationId xmlns:a16="http://schemas.microsoft.com/office/drawing/2014/main" id="{2CE0406F-673C-59EB-6562-13D88EAF8F00}"/>
                </a:ext>
              </a:extLst>
            </p:cNvPr>
            <p:cNvSpPr/>
            <p:nvPr/>
          </p:nvSpPr>
          <p:spPr>
            <a:xfrm>
              <a:off x="2843724" y="508141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atszög 18">
              <a:extLst>
                <a:ext uri="{FF2B5EF4-FFF2-40B4-BE49-F238E27FC236}">
                  <a16:creationId xmlns:a16="http://schemas.microsoft.com/office/drawing/2014/main" id="{7BB43AAC-8FF0-E09F-DD97-0EBB8BEE4DEE}"/>
                </a:ext>
              </a:extLst>
            </p:cNvPr>
            <p:cNvSpPr/>
            <p:nvPr/>
          </p:nvSpPr>
          <p:spPr>
            <a:xfrm>
              <a:off x="2853249" y="600139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Hatszög 19">
              <a:extLst>
                <a:ext uri="{FF2B5EF4-FFF2-40B4-BE49-F238E27FC236}">
                  <a16:creationId xmlns:a16="http://schemas.microsoft.com/office/drawing/2014/main" id="{DFB59308-3B4D-E124-0218-6C35CC18E279}"/>
                </a:ext>
              </a:extLst>
            </p:cNvPr>
            <p:cNvSpPr/>
            <p:nvPr/>
          </p:nvSpPr>
          <p:spPr>
            <a:xfrm>
              <a:off x="2862774" y="143088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Hatszög 20">
              <a:extLst>
                <a:ext uri="{FF2B5EF4-FFF2-40B4-BE49-F238E27FC236}">
                  <a16:creationId xmlns:a16="http://schemas.microsoft.com/office/drawing/2014/main" id="{A491D118-D120-EA50-7286-3AF00003A274}"/>
                </a:ext>
              </a:extLst>
            </p:cNvPr>
            <p:cNvSpPr/>
            <p:nvPr/>
          </p:nvSpPr>
          <p:spPr>
            <a:xfrm>
              <a:off x="2853249" y="234133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Hatszög 21">
              <a:extLst>
                <a:ext uri="{FF2B5EF4-FFF2-40B4-BE49-F238E27FC236}">
                  <a16:creationId xmlns:a16="http://schemas.microsoft.com/office/drawing/2014/main" id="{C4486B9F-A004-6CFE-154F-DA3FFA52C760}"/>
                </a:ext>
              </a:extLst>
            </p:cNvPr>
            <p:cNvSpPr/>
            <p:nvPr/>
          </p:nvSpPr>
          <p:spPr>
            <a:xfrm>
              <a:off x="2862774" y="326131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Hatszög 22">
              <a:extLst>
                <a:ext uri="{FF2B5EF4-FFF2-40B4-BE49-F238E27FC236}">
                  <a16:creationId xmlns:a16="http://schemas.microsoft.com/office/drawing/2014/main" id="{C8202936-0347-5890-95F7-4C1A71812303}"/>
                </a:ext>
              </a:extLst>
            </p:cNvPr>
            <p:cNvSpPr/>
            <p:nvPr/>
          </p:nvSpPr>
          <p:spPr>
            <a:xfrm>
              <a:off x="1176849" y="-13415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Hatszög 23">
              <a:extLst>
                <a:ext uri="{FF2B5EF4-FFF2-40B4-BE49-F238E27FC236}">
                  <a16:creationId xmlns:a16="http://schemas.microsoft.com/office/drawing/2014/main" id="{4A91789A-844A-FE1C-4C10-EA73E35C67B4}"/>
                </a:ext>
              </a:extLst>
            </p:cNvPr>
            <p:cNvSpPr/>
            <p:nvPr/>
          </p:nvSpPr>
          <p:spPr>
            <a:xfrm>
              <a:off x="1167324" y="-43109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Hatszög 24">
              <a:extLst>
                <a:ext uri="{FF2B5EF4-FFF2-40B4-BE49-F238E27FC236}">
                  <a16:creationId xmlns:a16="http://schemas.microsoft.com/office/drawing/2014/main" id="{9D5630D2-F27E-E181-0E04-C09DF3BB4B8C}"/>
                </a:ext>
              </a:extLst>
            </p:cNvPr>
            <p:cNvSpPr/>
            <p:nvPr/>
          </p:nvSpPr>
          <p:spPr>
            <a:xfrm>
              <a:off x="1176849" y="48888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6" name="Csoportba foglalás 25">
              <a:extLst>
                <a:ext uri="{FF2B5EF4-FFF2-40B4-BE49-F238E27FC236}">
                  <a16:creationId xmlns:a16="http://schemas.microsoft.com/office/drawing/2014/main" id="{9B551936-B112-27EB-05C0-7A04AFF05AC9}"/>
                </a:ext>
              </a:extLst>
            </p:cNvPr>
            <p:cNvGrpSpPr/>
            <p:nvPr/>
          </p:nvGrpSpPr>
          <p:grpSpPr>
            <a:xfrm>
              <a:off x="271212" y="-931549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43" name="Hatszög 42">
                <a:extLst>
                  <a:ext uri="{FF2B5EF4-FFF2-40B4-BE49-F238E27FC236}">
                    <a16:creationId xmlns:a16="http://schemas.microsoft.com/office/drawing/2014/main" id="{CDF3C6EA-4A9D-A727-6005-70BC7A911D03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Hatszög 43">
                <a:extLst>
                  <a:ext uri="{FF2B5EF4-FFF2-40B4-BE49-F238E27FC236}">
                    <a16:creationId xmlns:a16="http://schemas.microsoft.com/office/drawing/2014/main" id="{42C8D03C-CFD3-2311-EE6A-25E6E609722D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Hatszög 44">
                <a:extLst>
                  <a:ext uri="{FF2B5EF4-FFF2-40B4-BE49-F238E27FC236}">
                    <a16:creationId xmlns:a16="http://schemas.microsoft.com/office/drawing/2014/main" id="{F2DD4953-9AF5-1137-AF6F-135A0768C293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" name="Hatszög 45">
                <a:extLst>
                  <a:ext uri="{FF2B5EF4-FFF2-40B4-BE49-F238E27FC236}">
                    <a16:creationId xmlns:a16="http://schemas.microsoft.com/office/drawing/2014/main" id="{F2A71A4C-9DA6-A744-2608-940051E577E3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Hatszög 46">
                <a:extLst>
                  <a:ext uri="{FF2B5EF4-FFF2-40B4-BE49-F238E27FC236}">
                    <a16:creationId xmlns:a16="http://schemas.microsoft.com/office/drawing/2014/main" id="{1D0D423F-AF88-033A-6A2B-1FF64996C3AD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Hatszög 47">
                <a:extLst>
                  <a:ext uri="{FF2B5EF4-FFF2-40B4-BE49-F238E27FC236}">
                    <a16:creationId xmlns:a16="http://schemas.microsoft.com/office/drawing/2014/main" id="{ED43B110-B3DF-6980-0298-BD7F74DF0D8B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Hatszög 48">
                <a:extLst>
                  <a:ext uri="{FF2B5EF4-FFF2-40B4-BE49-F238E27FC236}">
                    <a16:creationId xmlns:a16="http://schemas.microsoft.com/office/drawing/2014/main" id="{A86AD2EE-5DAF-C301-A88A-70F02827FC15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Hatszög 49">
                <a:extLst>
                  <a:ext uri="{FF2B5EF4-FFF2-40B4-BE49-F238E27FC236}">
                    <a16:creationId xmlns:a16="http://schemas.microsoft.com/office/drawing/2014/main" id="{E5524F9B-883C-D6BC-6213-CE099A592838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Hatszög 50">
                <a:extLst>
                  <a:ext uri="{FF2B5EF4-FFF2-40B4-BE49-F238E27FC236}">
                    <a16:creationId xmlns:a16="http://schemas.microsoft.com/office/drawing/2014/main" id="{67FFE111-1C4F-1E34-3179-A684E2A255CF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7" name="Hatszög 26">
              <a:extLst>
                <a:ext uri="{FF2B5EF4-FFF2-40B4-BE49-F238E27FC236}">
                  <a16:creationId xmlns:a16="http://schemas.microsoft.com/office/drawing/2014/main" id="{94323090-0567-B2E0-D2EC-DDA8AFA2E1B1}"/>
                </a:ext>
              </a:extLst>
            </p:cNvPr>
            <p:cNvSpPr/>
            <p:nvPr/>
          </p:nvSpPr>
          <p:spPr>
            <a:xfrm>
              <a:off x="3691449" y="279459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Hatszög 27">
              <a:extLst>
                <a:ext uri="{FF2B5EF4-FFF2-40B4-BE49-F238E27FC236}">
                  <a16:creationId xmlns:a16="http://schemas.microsoft.com/office/drawing/2014/main" id="{A3C1108E-DB06-50E2-012E-F95AC69C1E4F}"/>
                </a:ext>
              </a:extLst>
            </p:cNvPr>
            <p:cNvSpPr/>
            <p:nvPr/>
          </p:nvSpPr>
          <p:spPr>
            <a:xfrm>
              <a:off x="3719642" y="557753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Hatszög 28">
              <a:extLst>
                <a:ext uri="{FF2B5EF4-FFF2-40B4-BE49-F238E27FC236}">
                  <a16:creationId xmlns:a16="http://schemas.microsoft.com/office/drawing/2014/main" id="{77245926-7486-AF1C-CE6D-4BCB8D023414}"/>
                </a:ext>
              </a:extLst>
            </p:cNvPr>
            <p:cNvSpPr/>
            <p:nvPr/>
          </p:nvSpPr>
          <p:spPr>
            <a:xfrm>
              <a:off x="3729167" y="649751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atszög 29">
              <a:extLst>
                <a:ext uri="{FF2B5EF4-FFF2-40B4-BE49-F238E27FC236}">
                  <a16:creationId xmlns:a16="http://schemas.microsoft.com/office/drawing/2014/main" id="{415B84D8-6EE6-379A-7391-6B5D27DB59A4}"/>
                </a:ext>
              </a:extLst>
            </p:cNvPr>
            <p:cNvSpPr/>
            <p:nvPr/>
          </p:nvSpPr>
          <p:spPr>
            <a:xfrm>
              <a:off x="2034861" y="93557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atszög 30">
              <a:extLst>
                <a:ext uri="{FF2B5EF4-FFF2-40B4-BE49-F238E27FC236}">
                  <a16:creationId xmlns:a16="http://schemas.microsoft.com/office/drawing/2014/main" id="{8FCFA7BB-5AF0-AFBF-B85D-AF6C40C65963}"/>
                </a:ext>
              </a:extLst>
            </p:cNvPr>
            <p:cNvSpPr/>
            <p:nvPr/>
          </p:nvSpPr>
          <p:spPr>
            <a:xfrm>
              <a:off x="3710499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atszög 31">
              <a:extLst>
                <a:ext uri="{FF2B5EF4-FFF2-40B4-BE49-F238E27FC236}">
                  <a16:creationId xmlns:a16="http://schemas.microsoft.com/office/drawing/2014/main" id="{5FD401D2-1F98-ED80-0122-1617917FEE6A}"/>
                </a:ext>
              </a:extLst>
            </p:cNvPr>
            <p:cNvSpPr/>
            <p:nvPr/>
          </p:nvSpPr>
          <p:spPr>
            <a:xfrm>
              <a:off x="3708560" y="462142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3" name="Csoportba foglalás 32">
              <a:extLst>
                <a:ext uri="{FF2B5EF4-FFF2-40B4-BE49-F238E27FC236}">
                  <a16:creationId xmlns:a16="http://schemas.microsoft.com/office/drawing/2014/main" id="{03AD54B2-6C63-F8BF-77F8-34D376D9D09D}"/>
                </a:ext>
              </a:extLst>
            </p:cNvPr>
            <p:cNvGrpSpPr/>
            <p:nvPr/>
          </p:nvGrpSpPr>
          <p:grpSpPr>
            <a:xfrm>
              <a:off x="-576324" y="-489774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34" name="Hatszög 33">
                <a:extLst>
                  <a:ext uri="{FF2B5EF4-FFF2-40B4-BE49-F238E27FC236}">
                    <a16:creationId xmlns:a16="http://schemas.microsoft.com/office/drawing/2014/main" id="{3BDBF7B8-DC13-9E8C-5234-DA7D45CEB310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Hatszög 34">
                <a:extLst>
                  <a:ext uri="{FF2B5EF4-FFF2-40B4-BE49-F238E27FC236}">
                    <a16:creationId xmlns:a16="http://schemas.microsoft.com/office/drawing/2014/main" id="{905C5A7C-E868-CE49-D26C-0985FCA9B0F8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" name="Hatszög 35">
                <a:extLst>
                  <a:ext uri="{FF2B5EF4-FFF2-40B4-BE49-F238E27FC236}">
                    <a16:creationId xmlns:a16="http://schemas.microsoft.com/office/drawing/2014/main" id="{F4CC48A6-0C87-923F-5CA1-454C7191EA34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Hatszög 36">
                <a:extLst>
                  <a:ext uri="{FF2B5EF4-FFF2-40B4-BE49-F238E27FC236}">
                    <a16:creationId xmlns:a16="http://schemas.microsoft.com/office/drawing/2014/main" id="{1161245A-D73F-DFD8-835F-A6006A7C8C1B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Hatszög 37">
                <a:extLst>
                  <a:ext uri="{FF2B5EF4-FFF2-40B4-BE49-F238E27FC236}">
                    <a16:creationId xmlns:a16="http://schemas.microsoft.com/office/drawing/2014/main" id="{3E04D6CC-EEA1-F923-1A27-76FA376ADC57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" name="Hatszög 38">
                <a:extLst>
                  <a:ext uri="{FF2B5EF4-FFF2-40B4-BE49-F238E27FC236}">
                    <a16:creationId xmlns:a16="http://schemas.microsoft.com/office/drawing/2014/main" id="{8C1027CD-AFA2-4A59-3D2F-D3E182D0F9D1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Hatszög 39">
                <a:extLst>
                  <a:ext uri="{FF2B5EF4-FFF2-40B4-BE49-F238E27FC236}">
                    <a16:creationId xmlns:a16="http://schemas.microsoft.com/office/drawing/2014/main" id="{58044CDF-8152-71DA-616E-5255BA5EEEC7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Hatszög 40">
                <a:extLst>
                  <a:ext uri="{FF2B5EF4-FFF2-40B4-BE49-F238E27FC236}">
                    <a16:creationId xmlns:a16="http://schemas.microsoft.com/office/drawing/2014/main" id="{165E4B83-746A-9D88-E9D9-03AEAC6F768A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Hatszög 41">
                <a:extLst>
                  <a:ext uri="{FF2B5EF4-FFF2-40B4-BE49-F238E27FC236}">
                    <a16:creationId xmlns:a16="http://schemas.microsoft.com/office/drawing/2014/main" id="{04071D36-33A7-5BF7-09DA-93A00B411BA9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CEC49080-C053-B9EE-32F1-5ADC6660C498}"/>
              </a:ext>
            </a:extLst>
          </p:cNvPr>
          <p:cNvSpPr txBox="1"/>
          <p:nvPr/>
        </p:nvSpPr>
        <p:spPr>
          <a:xfrm>
            <a:off x="428337" y="2146465"/>
            <a:ext cx="6304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Kirándulás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Planica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síugrósánc megtekintése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ranjska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Gora – sípályák, tiszta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vízű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folyók, tavak</a:t>
            </a:r>
          </a:p>
          <a:p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Bledi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tó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598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6D16E98-8E7B-72B6-FEEC-53FB11D1F029}"/>
              </a:ext>
            </a:extLst>
          </p:cNvPr>
          <p:cNvSpPr txBox="1"/>
          <p:nvPr/>
        </p:nvSpPr>
        <p:spPr>
          <a:xfrm>
            <a:off x="4158493" y="620227"/>
            <a:ext cx="7000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b="1" dirty="0"/>
              <a:t>Szerda: Prezentációk Ljubljanáról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C0BA397-42BF-4213-2C29-CA96B770AC8C}"/>
              </a:ext>
            </a:extLst>
          </p:cNvPr>
          <p:cNvSpPr txBox="1"/>
          <p:nvPr/>
        </p:nvSpPr>
        <p:spPr>
          <a:xfrm>
            <a:off x="5415148" y="2671169"/>
            <a:ext cx="6063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Prezenzációk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-Szlovénia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és Ljubljana törekvései a fenntarthatóságra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(Turisztikai Központ, Városháza)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3F025998-BA4B-B1C8-AB1E-71E6C21E4155}"/>
              </a:ext>
            </a:extLst>
          </p:cNvPr>
          <p:cNvGrpSpPr/>
          <p:nvPr/>
        </p:nvGrpSpPr>
        <p:grpSpPr>
          <a:xfrm>
            <a:off x="-277957" y="-1313839"/>
            <a:ext cx="5486400" cy="9060166"/>
            <a:chOff x="-576324" y="-1341548"/>
            <a:chExt cx="5277803" cy="906016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Hatszög 7">
              <a:extLst>
                <a:ext uri="{FF2B5EF4-FFF2-40B4-BE49-F238E27FC236}">
                  <a16:creationId xmlns:a16="http://schemas.microsoft.com/office/drawing/2014/main" id="{8FF6E4DD-D06D-2398-C334-FFB3370329F8}"/>
                </a:ext>
              </a:extLst>
            </p:cNvPr>
            <p:cNvSpPr/>
            <p:nvPr/>
          </p:nvSpPr>
          <p:spPr>
            <a:xfrm>
              <a:off x="1186374" y="14218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Hatszög 8">
              <a:extLst>
                <a:ext uri="{FF2B5EF4-FFF2-40B4-BE49-F238E27FC236}">
                  <a16:creationId xmlns:a16="http://schemas.microsoft.com/office/drawing/2014/main" id="{FF19DD51-39FE-7D30-55B8-F630C5096CEB}"/>
                </a:ext>
              </a:extLst>
            </p:cNvPr>
            <p:cNvSpPr/>
            <p:nvPr/>
          </p:nvSpPr>
          <p:spPr>
            <a:xfrm>
              <a:off x="1186374" y="32652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Hatszög 9">
              <a:extLst>
                <a:ext uri="{FF2B5EF4-FFF2-40B4-BE49-F238E27FC236}">
                  <a16:creationId xmlns:a16="http://schemas.microsoft.com/office/drawing/2014/main" id="{59C22DA5-539C-3F46-3996-E7006391684C}"/>
                </a:ext>
              </a:extLst>
            </p:cNvPr>
            <p:cNvSpPr/>
            <p:nvPr/>
          </p:nvSpPr>
          <p:spPr>
            <a:xfrm>
              <a:off x="1176087" y="233444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Hatszög 10">
              <a:extLst>
                <a:ext uri="{FF2B5EF4-FFF2-40B4-BE49-F238E27FC236}">
                  <a16:creationId xmlns:a16="http://schemas.microsoft.com/office/drawing/2014/main" id="{8A6239A0-1E0B-0663-CB0D-B35659F2871A}"/>
                </a:ext>
              </a:extLst>
            </p:cNvPr>
            <p:cNvSpPr/>
            <p:nvPr/>
          </p:nvSpPr>
          <p:spPr>
            <a:xfrm>
              <a:off x="2024574" y="189760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Hatszög 11">
              <a:extLst>
                <a:ext uri="{FF2B5EF4-FFF2-40B4-BE49-F238E27FC236}">
                  <a16:creationId xmlns:a16="http://schemas.microsoft.com/office/drawing/2014/main" id="{905372FF-CA7A-AEC4-E150-36897A32B3F4}"/>
                </a:ext>
              </a:extLst>
            </p:cNvPr>
            <p:cNvSpPr/>
            <p:nvPr/>
          </p:nvSpPr>
          <p:spPr>
            <a:xfrm>
              <a:off x="2015049" y="28080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Hatszög 12">
              <a:extLst>
                <a:ext uri="{FF2B5EF4-FFF2-40B4-BE49-F238E27FC236}">
                  <a16:creationId xmlns:a16="http://schemas.microsoft.com/office/drawing/2014/main" id="{40197325-19A0-8A9D-6046-455AEBA75488}"/>
                </a:ext>
              </a:extLst>
            </p:cNvPr>
            <p:cNvSpPr/>
            <p:nvPr/>
          </p:nvSpPr>
          <p:spPr>
            <a:xfrm>
              <a:off x="2024574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Hatszög 13">
              <a:extLst>
                <a:ext uri="{FF2B5EF4-FFF2-40B4-BE49-F238E27FC236}">
                  <a16:creationId xmlns:a16="http://schemas.microsoft.com/office/drawing/2014/main" id="{86E6665B-72E6-298A-42F7-797B21239192}"/>
                </a:ext>
              </a:extLst>
            </p:cNvPr>
            <p:cNvSpPr/>
            <p:nvPr/>
          </p:nvSpPr>
          <p:spPr>
            <a:xfrm>
              <a:off x="1186374" y="417571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atszög 14">
              <a:extLst>
                <a:ext uri="{FF2B5EF4-FFF2-40B4-BE49-F238E27FC236}">
                  <a16:creationId xmlns:a16="http://schemas.microsoft.com/office/drawing/2014/main" id="{97A69303-18F7-CD34-C716-4F48C5FA0CBE}"/>
                </a:ext>
              </a:extLst>
            </p:cNvPr>
            <p:cNvSpPr/>
            <p:nvPr/>
          </p:nvSpPr>
          <p:spPr>
            <a:xfrm>
              <a:off x="1176849" y="508617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atszög 15">
              <a:extLst>
                <a:ext uri="{FF2B5EF4-FFF2-40B4-BE49-F238E27FC236}">
                  <a16:creationId xmlns:a16="http://schemas.microsoft.com/office/drawing/2014/main" id="{15878C69-185D-A730-7C59-0561BC35A50C}"/>
                </a:ext>
              </a:extLst>
            </p:cNvPr>
            <p:cNvSpPr/>
            <p:nvPr/>
          </p:nvSpPr>
          <p:spPr>
            <a:xfrm>
              <a:off x="1186374" y="60061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Hatszög 16">
              <a:extLst>
                <a:ext uri="{FF2B5EF4-FFF2-40B4-BE49-F238E27FC236}">
                  <a16:creationId xmlns:a16="http://schemas.microsoft.com/office/drawing/2014/main" id="{6244CAC2-6F69-6531-50B5-019C4BC34935}"/>
                </a:ext>
              </a:extLst>
            </p:cNvPr>
            <p:cNvSpPr/>
            <p:nvPr/>
          </p:nvSpPr>
          <p:spPr>
            <a:xfrm>
              <a:off x="2015049" y="464802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atszög 17">
              <a:extLst>
                <a:ext uri="{FF2B5EF4-FFF2-40B4-BE49-F238E27FC236}">
                  <a16:creationId xmlns:a16="http://schemas.microsoft.com/office/drawing/2014/main" id="{833EA496-D1C5-5C57-354D-7760B2ABCBD0}"/>
                </a:ext>
              </a:extLst>
            </p:cNvPr>
            <p:cNvSpPr/>
            <p:nvPr/>
          </p:nvSpPr>
          <p:spPr>
            <a:xfrm>
              <a:off x="2005524" y="555848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atszög 18">
              <a:extLst>
                <a:ext uri="{FF2B5EF4-FFF2-40B4-BE49-F238E27FC236}">
                  <a16:creationId xmlns:a16="http://schemas.microsoft.com/office/drawing/2014/main" id="{631B20CF-D6E4-90A6-0882-F8521996E6CF}"/>
                </a:ext>
              </a:extLst>
            </p:cNvPr>
            <p:cNvSpPr/>
            <p:nvPr/>
          </p:nvSpPr>
          <p:spPr>
            <a:xfrm>
              <a:off x="2015049" y="647846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Hatszög 19">
              <a:extLst>
                <a:ext uri="{FF2B5EF4-FFF2-40B4-BE49-F238E27FC236}">
                  <a16:creationId xmlns:a16="http://schemas.microsoft.com/office/drawing/2014/main" id="{529C2F9D-1B03-63E3-7695-9A000B6A7C44}"/>
                </a:ext>
              </a:extLst>
            </p:cNvPr>
            <p:cNvSpPr/>
            <p:nvPr/>
          </p:nvSpPr>
          <p:spPr>
            <a:xfrm>
              <a:off x="2853249" y="41709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Hatszög 20">
              <a:extLst>
                <a:ext uri="{FF2B5EF4-FFF2-40B4-BE49-F238E27FC236}">
                  <a16:creationId xmlns:a16="http://schemas.microsoft.com/office/drawing/2014/main" id="{2ACA639E-8357-6525-C465-5A828A8270FC}"/>
                </a:ext>
              </a:extLst>
            </p:cNvPr>
            <p:cNvSpPr/>
            <p:nvPr/>
          </p:nvSpPr>
          <p:spPr>
            <a:xfrm>
              <a:off x="2843724" y="508141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Hatszög 21">
              <a:extLst>
                <a:ext uri="{FF2B5EF4-FFF2-40B4-BE49-F238E27FC236}">
                  <a16:creationId xmlns:a16="http://schemas.microsoft.com/office/drawing/2014/main" id="{B0E7B748-C528-AED8-D2FF-A76604BA8559}"/>
                </a:ext>
              </a:extLst>
            </p:cNvPr>
            <p:cNvSpPr/>
            <p:nvPr/>
          </p:nvSpPr>
          <p:spPr>
            <a:xfrm>
              <a:off x="2853249" y="600139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Hatszög 22">
              <a:extLst>
                <a:ext uri="{FF2B5EF4-FFF2-40B4-BE49-F238E27FC236}">
                  <a16:creationId xmlns:a16="http://schemas.microsoft.com/office/drawing/2014/main" id="{DC5FFB0D-3F89-2816-663B-7CA7745F57FE}"/>
                </a:ext>
              </a:extLst>
            </p:cNvPr>
            <p:cNvSpPr/>
            <p:nvPr/>
          </p:nvSpPr>
          <p:spPr>
            <a:xfrm>
              <a:off x="2862774" y="143088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Hatszög 23">
              <a:extLst>
                <a:ext uri="{FF2B5EF4-FFF2-40B4-BE49-F238E27FC236}">
                  <a16:creationId xmlns:a16="http://schemas.microsoft.com/office/drawing/2014/main" id="{4C31708A-0DD2-CCC4-BA30-C1D7C101D985}"/>
                </a:ext>
              </a:extLst>
            </p:cNvPr>
            <p:cNvSpPr/>
            <p:nvPr/>
          </p:nvSpPr>
          <p:spPr>
            <a:xfrm>
              <a:off x="2853249" y="234133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Hatszög 24">
              <a:extLst>
                <a:ext uri="{FF2B5EF4-FFF2-40B4-BE49-F238E27FC236}">
                  <a16:creationId xmlns:a16="http://schemas.microsoft.com/office/drawing/2014/main" id="{2811D290-6D2D-F581-3EBB-CEDC4D8B452C}"/>
                </a:ext>
              </a:extLst>
            </p:cNvPr>
            <p:cNvSpPr/>
            <p:nvPr/>
          </p:nvSpPr>
          <p:spPr>
            <a:xfrm>
              <a:off x="2862774" y="326131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Hatszög 25">
              <a:extLst>
                <a:ext uri="{FF2B5EF4-FFF2-40B4-BE49-F238E27FC236}">
                  <a16:creationId xmlns:a16="http://schemas.microsoft.com/office/drawing/2014/main" id="{DDB13860-6B3C-ACA6-70B2-5B0637E9A19B}"/>
                </a:ext>
              </a:extLst>
            </p:cNvPr>
            <p:cNvSpPr/>
            <p:nvPr/>
          </p:nvSpPr>
          <p:spPr>
            <a:xfrm>
              <a:off x="1176849" y="-13415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atszög 26">
              <a:extLst>
                <a:ext uri="{FF2B5EF4-FFF2-40B4-BE49-F238E27FC236}">
                  <a16:creationId xmlns:a16="http://schemas.microsoft.com/office/drawing/2014/main" id="{546DBBBC-73EA-41F7-9559-474BEEF4B6EE}"/>
                </a:ext>
              </a:extLst>
            </p:cNvPr>
            <p:cNvSpPr/>
            <p:nvPr/>
          </p:nvSpPr>
          <p:spPr>
            <a:xfrm>
              <a:off x="1167324" y="-43109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Hatszög 27">
              <a:extLst>
                <a:ext uri="{FF2B5EF4-FFF2-40B4-BE49-F238E27FC236}">
                  <a16:creationId xmlns:a16="http://schemas.microsoft.com/office/drawing/2014/main" id="{236F30A7-01A8-A0DD-5FB3-BD63F41709B0}"/>
                </a:ext>
              </a:extLst>
            </p:cNvPr>
            <p:cNvSpPr/>
            <p:nvPr/>
          </p:nvSpPr>
          <p:spPr>
            <a:xfrm>
              <a:off x="1176849" y="48888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9" name="Csoportba foglalás 28">
              <a:extLst>
                <a:ext uri="{FF2B5EF4-FFF2-40B4-BE49-F238E27FC236}">
                  <a16:creationId xmlns:a16="http://schemas.microsoft.com/office/drawing/2014/main" id="{A4416037-AEC6-DA2E-D01A-4B58ED2BECD2}"/>
                </a:ext>
              </a:extLst>
            </p:cNvPr>
            <p:cNvGrpSpPr/>
            <p:nvPr/>
          </p:nvGrpSpPr>
          <p:grpSpPr>
            <a:xfrm>
              <a:off x="271212" y="-931549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46" name="Hatszög 45">
                <a:extLst>
                  <a:ext uri="{FF2B5EF4-FFF2-40B4-BE49-F238E27FC236}">
                    <a16:creationId xmlns:a16="http://schemas.microsoft.com/office/drawing/2014/main" id="{A22270B2-E87B-116C-8354-55110EA8B5F4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Hatszög 46">
                <a:extLst>
                  <a:ext uri="{FF2B5EF4-FFF2-40B4-BE49-F238E27FC236}">
                    <a16:creationId xmlns:a16="http://schemas.microsoft.com/office/drawing/2014/main" id="{79F1F986-7361-6FD6-337F-710074BFAB3E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Hatszög 47">
                <a:extLst>
                  <a:ext uri="{FF2B5EF4-FFF2-40B4-BE49-F238E27FC236}">
                    <a16:creationId xmlns:a16="http://schemas.microsoft.com/office/drawing/2014/main" id="{C8837BA4-435C-61D1-8C2B-0929046A98C1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Hatszög 48">
                <a:extLst>
                  <a:ext uri="{FF2B5EF4-FFF2-40B4-BE49-F238E27FC236}">
                    <a16:creationId xmlns:a16="http://schemas.microsoft.com/office/drawing/2014/main" id="{4690D5E5-6DCD-8573-6FFF-759C9751365B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Hatszög 49">
                <a:extLst>
                  <a:ext uri="{FF2B5EF4-FFF2-40B4-BE49-F238E27FC236}">
                    <a16:creationId xmlns:a16="http://schemas.microsoft.com/office/drawing/2014/main" id="{C5B6B974-1D71-B633-8302-36B8312ED90D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Hatszög 50">
                <a:extLst>
                  <a:ext uri="{FF2B5EF4-FFF2-40B4-BE49-F238E27FC236}">
                    <a16:creationId xmlns:a16="http://schemas.microsoft.com/office/drawing/2014/main" id="{0CE2C2C9-2C09-009B-12CB-C045069779CB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Hatszög 51">
                <a:extLst>
                  <a:ext uri="{FF2B5EF4-FFF2-40B4-BE49-F238E27FC236}">
                    <a16:creationId xmlns:a16="http://schemas.microsoft.com/office/drawing/2014/main" id="{4CE26B3B-1034-DC9A-6D0B-B887914DF181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Hatszög 52">
                <a:extLst>
                  <a:ext uri="{FF2B5EF4-FFF2-40B4-BE49-F238E27FC236}">
                    <a16:creationId xmlns:a16="http://schemas.microsoft.com/office/drawing/2014/main" id="{297C7974-1383-AC21-4416-95C149AE1354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Hatszög 53">
                <a:extLst>
                  <a:ext uri="{FF2B5EF4-FFF2-40B4-BE49-F238E27FC236}">
                    <a16:creationId xmlns:a16="http://schemas.microsoft.com/office/drawing/2014/main" id="{B9E03066-17B0-453E-A77D-3E000FD7DEB8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0" name="Hatszög 29">
              <a:extLst>
                <a:ext uri="{FF2B5EF4-FFF2-40B4-BE49-F238E27FC236}">
                  <a16:creationId xmlns:a16="http://schemas.microsoft.com/office/drawing/2014/main" id="{16D032FB-3BF8-418C-AB29-CD4642828A08}"/>
                </a:ext>
              </a:extLst>
            </p:cNvPr>
            <p:cNvSpPr/>
            <p:nvPr/>
          </p:nvSpPr>
          <p:spPr>
            <a:xfrm>
              <a:off x="3691449" y="279459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atszög 30">
              <a:extLst>
                <a:ext uri="{FF2B5EF4-FFF2-40B4-BE49-F238E27FC236}">
                  <a16:creationId xmlns:a16="http://schemas.microsoft.com/office/drawing/2014/main" id="{250BC5E7-4F66-27D6-D598-318860E2337C}"/>
                </a:ext>
              </a:extLst>
            </p:cNvPr>
            <p:cNvSpPr/>
            <p:nvPr/>
          </p:nvSpPr>
          <p:spPr>
            <a:xfrm>
              <a:off x="3719642" y="557753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atszög 31">
              <a:extLst>
                <a:ext uri="{FF2B5EF4-FFF2-40B4-BE49-F238E27FC236}">
                  <a16:creationId xmlns:a16="http://schemas.microsoft.com/office/drawing/2014/main" id="{272693AD-11A0-3153-35FE-A662D7560750}"/>
                </a:ext>
              </a:extLst>
            </p:cNvPr>
            <p:cNvSpPr/>
            <p:nvPr/>
          </p:nvSpPr>
          <p:spPr>
            <a:xfrm>
              <a:off x="3729167" y="649751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atszög 32">
              <a:extLst>
                <a:ext uri="{FF2B5EF4-FFF2-40B4-BE49-F238E27FC236}">
                  <a16:creationId xmlns:a16="http://schemas.microsoft.com/office/drawing/2014/main" id="{E5275FDE-D2EE-3C5C-6A53-A4823345ECEF}"/>
                </a:ext>
              </a:extLst>
            </p:cNvPr>
            <p:cNvSpPr/>
            <p:nvPr/>
          </p:nvSpPr>
          <p:spPr>
            <a:xfrm>
              <a:off x="2034861" y="93557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Hatszög 33">
              <a:extLst>
                <a:ext uri="{FF2B5EF4-FFF2-40B4-BE49-F238E27FC236}">
                  <a16:creationId xmlns:a16="http://schemas.microsoft.com/office/drawing/2014/main" id="{2A8570C4-10F4-9AD8-1013-17908EC51CDA}"/>
                </a:ext>
              </a:extLst>
            </p:cNvPr>
            <p:cNvSpPr/>
            <p:nvPr/>
          </p:nvSpPr>
          <p:spPr>
            <a:xfrm>
              <a:off x="3710499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Hatszög 34">
              <a:extLst>
                <a:ext uri="{FF2B5EF4-FFF2-40B4-BE49-F238E27FC236}">
                  <a16:creationId xmlns:a16="http://schemas.microsoft.com/office/drawing/2014/main" id="{67F8235B-548C-2C79-CD3F-0A752BDE17F4}"/>
                </a:ext>
              </a:extLst>
            </p:cNvPr>
            <p:cNvSpPr/>
            <p:nvPr/>
          </p:nvSpPr>
          <p:spPr>
            <a:xfrm>
              <a:off x="3708560" y="462142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6" name="Csoportba foglalás 35">
              <a:extLst>
                <a:ext uri="{FF2B5EF4-FFF2-40B4-BE49-F238E27FC236}">
                  <a16:creationId xmlns:a16="http://schemas.microsoft.com/office/drawing/2014/main" id="{2DEEACC1-C758-C79A-9376-10D37B84D8B1}"/>
                </a:ext>
              </a:extLst>
            </p:cNvPr>
            <p:cNvGrpSpPr/>
            <p:nvPr/>
          </p:nvGrpSpPr>
          <p:grpSpPr>
            <a:xfrm>
              <a:off x="-576324" y="-489774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37" name="Hatszög 36">
                <a:extLst>
                  <a:ext uri="{FF2B5EF4-FFF2-40B4-BE49-F238E27FC236}">
                    <a16:creationId xmlns:a16="http://schemas.microsoft.com/office/drawing/2014/main" id="{4B3E2933-6743-1A3F-8978-B91DBEA5C955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Hatszög 37">
                <a:extLst>
                  <a:ext uri="{FF2B5EF4-FFF2-40B4-BE49-F238E27FC236}">
                    <a16:creationId xmlns:a16="http://schemas.microsoft.com/office/drawing/2014/main" id="{9611B67F-8320-F2F7-377A-ECE8643601FC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" name="Hatszög 38">
                <a:extLst>
                  <a:ext uri="{FF2B5EF4-FFF2-40B4-BE49-F238E27FC236}">
                    <a16:creationId xmlns:a16="http://schemas.microsoft.com/office/drawing/2014/main" id="{D7FF3DD8-F29B-A09C-FD36-0980744722B1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Hatszög 39">
                <a:extLst>
                  <a:ext uri="{FF2B5EF4-FFF2-40B4-BE49-F238E27FC236}">
                    <a16:creationId xmlns:a16="http://schemas.microsoft.com/office/drawing/2014/main" id="{66C579CB-74CF-9013-045B-34F69F25DB7B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Hatszög 40">
                <a:extLst>
                  <a:ext uri="{FF2B5EF4-FFF2-40B4-BE49-F238E27FC236}">
                    <a16:creationId xmlns:a16="http://schemas.microsoft.com/office/drawing/2014/main" id="{CCE90247-1792-8837-E89C-5F9D9CECDF14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Hatszög 41">
                <a:extLst>
                  <a:ext uri="{FF2B5EF4-FFF2-40B4-BE49-F238E27FC236}">
                    <a16:creationId xmlns:a16="http://schemas.microsoft.com/office/drawing/2014/main" id="{32EB722A-7F64-742F-B451-C3924798B010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Hatszög 42">
                <a:extLst>
                  <a:ext uri="{FF2B5EF4-FFF2-40B4-BE49-F238E27FC236}">
                    <a16:creationId xmlns:a16="http://schemas.microsoft.com/office/drawing/2014/main" id="{D4E58FD2-3CF7-13D8-F649-5C0013B07369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Hatszög 43">
                <a:extLst>
                  <a:ext uri="{FF2B5EF4-FFF2-40B4-BE49-F238E27FC236}">
                    <a16:creationId xmlns:a16="http://schemas.microsoft.com/office/drawing/2014/main" id="{E553B581-A51C-82C6-7CD7-B51466113635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Hatszög 44">
                <a:extLst>
                  <a:ext uri="{FF2B5EF4-FFF2-40B4-BE49-F238E27FC236}">
                    <a16:creationId xmlns:a16="http://schemas.microsoft.com/office/drawing/2014/main" id="{6C91082F-4F56-8A70-27C5-9DC139DA0734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id="{359AD9DF-34CF-F6F2-A826-F0E4D7E7A10F}"/>
              </a:ext>
            </a:extLst>
          </p:cNvPr>
          <p:cNvSpPr txBox="1"/>
          <p:nvPr/>
        </p:nvSpPr>
        <p:spPr>
          <a:xfrm>
            <a:off x="6170739" y="5373544"/>
            <a:ext cx="5419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Európai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Unió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Háza: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körbevezetés, játékok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604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2DC6C39-AB0F-E438-B7A0-46804A9F171D}"/>
              </a:ext>
            </a:extLst>
          </p:cNvPr>
          <p:cNvSpPr txBox="1"/>
          <p:nvPr/>
        </p:nvSpPr>
        <p:spPr>
          <a:xfrm>
            <a:off x="0" y="449305"/>
            <a:ext cx="96556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b="1" dirty="0"/>
              <a:t>Csütörtök: </a:t>
            </a:r>
            <a:r>
              <a:rPr lang="hu-HU" sz="3500" b="1" dirty="0" err="1"/>
              <a:t>Postojna</a:t>
            </a:r>
            <a:r>
              <a:rPr lang="hu-HU" sz="3500" b="1" dirty="0"/>
              <a:t> és környéke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066790-DDDF-FAC2-DD20-AD704E0D2FD2}"/>
              </a:ext>
            </a:extLst>
          </p:cNvPr>
          <p:cNvSpPr txBox="1"/>
          <p:nvPr/>
        </p:nvSpPr>
        <p:spPr>
          <a:xfrm>
            <a:off x="329172" y="4021041"/>
            <a:ext cx="5097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Ebéd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-Olasz pizza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5C79D3B-BD7D-1965-88C8-F393C3E2FF44}"/>
              </a:ext>
            </a:extLst>
          </p:cNvPr>
          <p:cNvSpPr txBox="1"/>
          <p:nvPr/>
        </p:nvSpPr>
        <p:spPr>
          <a:xfrm>
            <a:off x="187923" y="1400317"/>
            <a:ext cx="7017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Kirándulás: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Postojnai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Cseppkőbarlang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Predjamai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barlangvár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Trieszt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3C28C3EC-B785-0BE6-CB16-DC66DE13DC60}"/>
              </a:ext>
            </a:extLst>
          </p:cNvPr>
          <p:cNvGrpSpPr/>
          <p:nvPr/>
        </p:nvGrpSpPr>
        <p:grpSpPr>
          <a:xfrm flipH="1">
            <a:off x="7228131" y="-1028301"/>
            <a:ext cx="5852350" cy="9060166"/>
            <a:chOff x="-576324" y="-1341548"/>
            <a:chExt cx="5277803" cy="906016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Hatszög 5">
              <a:extLst>
                <a:ext uri="{FF2B5EF4-FFF2-40B4-BE49-F238E27FC236}">
                  <a16:creationId xmlns:a16="http://schemas.microsoft.com/office/drawing/2014/main" id="{191776AC-6AD3-3688-E0F1-D838EC733303}"/>
                </a:ext>
              </a:extLst>
            </p:cNvPr>
            <p:cNvSpPr/>
            <p:nvPr/>
          </p:nvSpPr>
          <p:spPr>
            <a:xfrm>
              <a:off x="1186374" y="14218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atszög 6">
              <a:extLst>
                <a:ext uri="{FF2B5EF4-FFF2-40B4-BE49-F238E27FC236}">
                  <a16:creationId xmlns:a16="http://schemas.microsoft.com/office/drawing/2014/main" id="{BC97C3D4-737E-997A-2EDB-71A602884809}"/>
                </a:ext>
              </a:extLst>
            </p:cNvPr>
            <p:cNvSpPr/>
            <p:nvPr/>
          </p:nvSpPr>
          <p:spPr>
            <a:xfrm>
              <a:off x="1186374" y="32652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Hatszög 7">
              <a:extLst>
                <a:ext uri="{FF2B5EF4-FFF2-40B4-BE49-F238E27FC236}">
                  <a16:creationId xmlns:a16="http://schemas.microsoft.com/office/drawing/2014/main" id="{4E88981E-E280-6913-C226-0E452AAE8F4F}"/>
                </a:ext>
              </a:extLst>
            </p:cNvPr>
            <p:cNvSpPr/>
            <p:nvPr/>
          </p:nvSpPr>
          <p:spPr>
            <a:xfrm>
              <a:off x="1176087" y="233444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Hatszög 8">
              <a:extLst>
                <a:ext uri="{FF2B5EF4-FFF2-40B4-BE49-F238E27FC236}">
                  <a16:creationId xmlns:a16="http://schemas.microsoft.com/office/drawing/2014/main" id="{282DE925-5717-33AB-1574-998104B1A499}"/>
                </a:ext>
              </a:extLst>
            </p:cNvPr>
            <p:cNvSpPr/>
            <p:nvPr/>
          </p:nvSpPr>
          <p:spPr>
            <a:xfrm>
              <a:off x="2024574" y="189760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Hatszög 9">
              <a:extLst>
                <a:ext uri="{FF2B5EF4-FFF2-40B4-BE49-F238E27FC236}">
                  <a16:creationId xmlns:a16="http://schemas.microsoft.com/office/drawing/2014/main" id="{0A8F36C8-2DA5-E159-DA16-E217DA5EE385}"/>
                </a:ext>
              </a:extLst>
            </p:cNvPr>
            <p:cNvSpPr/>
            <p:nvPr/>
          </p:nvSpPr>
          <p:spPr>
            <a:xfrm>
              <a:off x="2015049" y="280806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Hatszög 10">
              <a:extLst>
                <a:ext uri="{FF2B5EF4-FFF2-40B4-BE49-F238E27FC236}">
                  <a16:creationId xmlns:a16="http://schemas.microsoft.com/office/drawing/2014/main" id="{6F62435C-43EF-9042-C7E4-3564FFB4BB0C}"/>
                </a:ext>
              </a:extLst>
            </p:cNvPr>
            <p:cNvSpPr/>
            <p:nvPr/>
          </p:nvSpPr>
          <p:spPr>
            <a:xfrm>
              <a:off x="2024574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Hatszög 11">
              <a:extLst>
                <a:ext uri="{FF2B5EF4-FFF2-40B4-BE49-F238E27FC236}">
                  <a16:creationId xmlns:a16="http://schemas.microsoft.com/office/drawing/2014/main" id="{011986D8-2ED0-1BFB-1772-8FE937806753}"/>
                </a:ext>
              </a:extLst>
            </p:cNvPr>
            <p:cNvSpPr/>
            <p:nvPr/>
          </p:nvSpPr>
          <p:spPr>
            <a:xfrm>
              <a:off x="1186374" y="417571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Hatszög 12">
              <a:extLst>
                <a:ext uri="{FF2B5EF4-FFF2-40B4-BE49-F238E27FC236}">
                  <a16:creationId xmlns:a16="http://schemas.microsoft.com/office/drawing/2014/main" id="{DAB92B73-45FF-74C1-709A-156547572517}"/>
                </a:ext>
              </a:extLst>
            </p:cNvPr>
            <p:cNvSpPr/>
            <p:nvPr/>
          </p:nvSpPr>
          <p:spPr>
            <a:xfrm>
              <a:off x="1176849" y="508617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Hatszög 13">
              <a:extLst>
                <a:ext uri="{FF2B5EF4-FFF2-40B4-BE49-F238E27FC236}">
                  <a16:creationId xmlns:a16="http://schemas.microsoft.com/office/drawing/2014/main" id="{928F7EDA-54FD-4EC1-7B97-31130DDD1E9A}"/>
                </a:ext>
              </a:extLst>
            </p:cNvPr>
            <p:cNvSpPr/>
            <p:nvPr/>
          </p:nvSpPr>
          <p:spPr>
            <a:xfrm>
              <a:off x="1186374" y="60061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atszög 14">
              <a:extLst>
                <a:ext uri="{FF2B5EF4-FFF2-40B4-BE49-F238E27FC236}">
                  <a16:creationId xmlns:a16="http://schemas.microsoft.com/office/drawing/2014/main" id="{65533141-4518-B9BD-1F93-629DBADC88A3}"/>
                </a:ext>
              </a:extLst>
            </p:cNvPr>
            <p:cNvSpPr/>
            <p:nvPr/>
          </p:nvSpPr>
          <p:spPr>
            <a:xfrm>
              <a:off x="2015049" y="4648025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atszög 15">
              <a:extLst>
                <a:ext uri="{FF2B5EF4-FFF2-40B4-BE49-F238E27FC236}">
                  <a16:creationId xmlns:a16="http://schemas.microsoft.com/office/drawing/2014/main" id="{EA08687E-BB18-B605-D867-A3D034091ACA}"/>
                </a:ext>
              </a:extLst>
            </p:cNvPr>
            <p:cNvSpPr/>
            <p:nvPr/>
          </p:nvSpPr>
          <p:spPr>
            <a:xfrm>
              <a:off x="2005524" y="555848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Hatszög 16">
              <a:extLst>
                <a:ext uri="{FF2B5EF4-FFF2-40B4-BE49-F238E27FC236}">
                  <a16:creationId xmlns:a16="http://schemas.microsoft.com/office/drawing/2014/main" id="{12ED8ED8-77E3-9290-F52E-360DCE982035}"/>
                </a:ext>
              </a:extLst>
            </p:cNvPr>
            <p:cNvSpPr/>
            <p:nvPr/>
          </p:nvSpPr>
          <p:spPr>
            <a:xfrm>
              <a:off x="2015049" y="647846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atszög 17">
              <a:extLst>
                <a:ext uri="{FF2B5EF4-FFF2-40B4-BE49-F238E27FC236}">
                  <a16:creationId xmlns:a16="http://schemas.microsoft.com/office/drawing/2014/main" id="{5DC3B561-02A1-1177-95FB-7E6C5713ED38}"/>
                </a:ext>
              </a:extLst>
            </p:cNvPr>
            <p:cNvSpPr/>
            <p:nvPr/>
          </p:nvSpPr>
          <p:spPr>
            <a:xfrm>
              <a:off x="2853249" y="417095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atszög 18">
              <a:extLst>
                <a:ext uri="{FF2B5EF4-FFF2-40B4-BE49-F238E27FC236}">
                  <a16:creationId xmlns:a16="http://schemas.microsoft.com/office/drawing/2014/main" id="{1FE5D573-68C6-38CF-E330-789CFD7522D6}"/>
                </a:ext>
              </a:extLst>
            </p:cNvPr>
            <p:cNvSpPr/>
            <p:nvPr/>
          </p:nvSpPr>
          <p:spPr>
            <a:xfrm>
              <a:off x="2843724" y="508141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Hatszög 19">
              <a:extLst>
                <a:ext uri="{FF2B5EF4-FFF2-40B4-BE49-F238E27FC236}">
                  <a16:creationId xmlns:a16="http://schemas.microsoft.com/office/drawing/2014/main" id="{CEBFBD10-9008-CE04-7271-F6FFF5B1BB71}"/>
                </a:ext>
              </a:extLst>
            </p:cNvPr>
            <p:cNvSpPr/>
            <p:nvPr/>
          </p:nvSpPr>
          <p:spPr>
            <a:xfrm>
              <a:off x="2853249" y="6001393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Hatszög 20">
              <a:extLst>
                <a:ext uri="{FF2B5EF4-FFF2-40B4-BE49-F238E27FC236}">
                  <a16:creationId xmlns:a16="http://schemas.microsoft.com/office/drawing/2014/main" id="{AEA6BA79-E5BA-F185-2B7C-9BEB83425AA1}"/>
                </a:ext>
              </a:extLst>
            </p:cNvPr>
            <p:cNvSpPr/>
            <p:nvPr/>
          </p:nvSpPr>
          <p:spPr>
            <a:xfrm>
              <a:off x="2862774" y="143088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Hatszög 21">
              <a:extLst>
                <a:ext uri="{FF2B5EF4-FFF2-40B4-BE49-F238E27FC236}">
                  <a16:creationId xmlns:a16="http://schemas.microsoft.com/office/drawing/2014/main" id="{E6B064C0-1097-2F28-2DF4-B2DADD837F7E}"/>
                </a:ext>
              </a:extLst>
            </p:cNvPr>
            <p:cNvSpPr/>
            <p:nvPr/>
          </p:nvSpPr>
          <p:spPr>
            <a:xfrm>
              <a:off x="2853249" y="2341336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Hatszög 22">
              <a:extLst>
                <a:ext uri="{FF2B5EF4-FFF2-40B4-BE49-F238E27FC236}">
                  <a16:creationId xmlns:a16="http://schemas.microsoft.com/office/drawing/2014/main" id="{59FBE5AD-DD07-3113-BB39-290B4E5B661E}"/>
                </a:ext>
              </a:extLst>
            </p:cNvPr>
            <p:cNvSpPr/>
            <p:nvPr/>
          </p:nvSpPr>
          <p:spPr>
            <a:xfrm>
              <a:off x="2862774" y="3261317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Hatszög 23">
              <a:extLst>
                <a:ext uri="{FF2B5EF4-FFF2-40B4-BE49-F238E27FC236}">
                  <a16:creationId xmlns:a16="http://schemas.microsoft.com/office/drawing/2014/main" id="{14738E8B-ED51-0CED-7102-754EF9B7C993}"/>
                </a:ext>
              </a:extLst>
            </p:cNvPr>
            <p:cNvSpPr/>
            <p:nvPr/>
          </p:nvSpPr>
          <p:spPr>
            <a:xfrm>
              <a:off x="1176849" y="-1341548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Hatszög 24">
              <a:extLst>
                <a:ext uri="{FF2B5EF4-FFF2-40B4-BE49-F238E27FC236}">
                  <a16:creationId xmlns:a16="http://schemas.microsoft.com/office/drawing/2014/main" id="{BE5B43AD-5F59-9794-CEDC-67C61B638C23}"/>
                </a:ext>
              </a:extLst>
            </p:cNvPr>
            <p:cNvSpPr/>
            <p:nvPr/>
          </p:nvSpPr>
          <p:spPr>
            <a:xfrm>
              <a:off x="1167324" y="-43109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Hatszög 25">
              <a:extLst>
                <a:ext uri="{FF2B5EF4-FFF2-40B4-BE49-F238E27FC236}">
                  <a16:creationId xmlns:a16="http://schemas.microsoft.com/office/drawing/2014/main" id="{4D88C825-E68A-3159-9539-3A70A65C58D6}"/>
                </a:ext>
              </a:extLst>
            </p:cNvPr>
            <p:cNvSpPr/>
            <p:nvPr/>
          </p:nvSpPr>
          <p:spPr>
            <a:xfrm>
              <a:off x="1176849" y="48888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B25B8573-EA90-DA3E-200E-B16EFE4F58DA}"/>
                </a:ext>
              </a:extLst>
            </p:cNvPr>
            <p:cNvGrpSpPr/>
            <p:nvPr/>
          </p:nvGrpSpPr>
          <p:grpSpPr>
            <a:xfrm>
              <a:off x="271212" y="-931549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44" name="Hatszög 43">
                <a:extLst>
                  <a:ext uri="{FF2B5EF4-FFF2-40B4-BE49-F238E27FC236}">
                    <a16:creationId xmlns:a16="http://schemas.microsoft.com/office/drawing/2014/main" id="{C9DA1490-4AC7-18FF-4776-6076199CF9B8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Hatszög 44">
                <a:extLst>
                  <a:ext uri="{FF2B5EF4-FFF2-40B4-BE49-F238E27FC236}">
                    <a16:creationId xmlns:a16="http://schemas.microsoft.com/office/drawing/2014/main" id="{9A37DCDF-A342-9FAE-82DB-DF76057D7706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" name="Hatszög 45">
                <a:extLst>
                  <a:ext uri="{FF2B5EF4-FFF2-40B4-BE49-F238E27FC236}">
                    <a16:creationId xmlns:a16="http://schemas.microsoft.com/office/drawing/2014/main" id="{43E5FE3B-47C5-92F8-840F-A8B9396A3CC7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Hatszög 46">
                <a:extLst>
                  <a:ext uri="{FF2B5EF4-FFF2-40B4-BE49-F238E27FC236}">
                    <a16:creationId xmlns:a16="http://schemas.microsoft.com/office/drawing/2014/main" id="{5F961475-A890-0267-EA21-930336CDCD18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Hatszög 47">
                <a:extLst>
                  <a:ext uri="{FF2B5EF4-FFF2-40B4-BE49-F238E27FC236}">
                    <a16:creationId xmlns:a16="http://schemas.microsoft.com/office/drawing/2014/main" id="{BA5D0ECF-1E5C-7FFA-CBB9-08AFF675688E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Hatszög 48">
                <a:extLst>
                  <a:ext uri="{FF2B5EF4-FFF2-40B4-BE49-F238E27FC236}">
                    <a16:creationId xmlns:a16="http://schemas.microsoft.com/office/drawing/2014/main" id="{4A438D74-7936-7D5D-1A8D-A2BA3CDC4152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Hatszög 49">
                <a:extLst>
                  <a:ext uri="{FF2B5EF4-FFF2-40B4-BE49-F238E27FC236}">
                    <a16:creationId xmlns:a16="http://schemas.microsoft.com/office/drawing/2014/main" id="{7F2F0843-D181-FB35-925C-0CCB35719143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Hatszög 50">
                <a:extLst>
                  <a:ext uri="{FF2B5EF4-FFF2-40B4-BE49-F238E27FC236}">
                    <a16:creationId xmlns:a16="http://schemas.microsoft.com/office/drawing/2014/main" id="{1BAF5532-FC33-A4B5-7A3C-BB4B85335FD9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Hatszög 51">
                <a:extLst>
                  <a:ext uri="{FF2B5EF4-FFF2-40B4-BE49-F238E27FC236}">
                    <a16:creationId xmlns:a16="http://schemas.microsoft.com/office/drawing/2014/main" id="{67157BE3-E81D-CDF1-74D4-4E078E7FC0DA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8" name="Hatszög 27">
              <a:extLst>
                <a:ext uri="{FF2B5EF4-FFF2-40B4-BE49-F238E27FC236}">
                  <a16:creationId xmlns:a16="http://schemas.microsoft.com/office/drawing/2014/main" id="{8E2B2561-587F-20CE-E817-49F44CF062D4}"/>
                </a:ext>
              </a:extLst>
            </p:cNvPr>
            <p:cNvSpPr/>
            <p:nvPr/>
          </p:nvSpPr>
          <p:spPr>
            <a:xfrm>
              <a:off x="3691449" y="279459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Hatszög 28">
              <a:extLst>
                <a:ext uri="{FF2B5EF4-FFF2-40B4-BE49-F238E27FC236}">
                  <a16:creationId xmlns:a16="http://schemas.microsoft.com/office/drawing/2014/main" id="{04E37385-A585-ACB4-EA94-DDDF21F73C7D}"/>
                </a:ext>
              </a:extLst>
            </p:cNvPr>
            <p:cNvSpPr/>
            <p:nvPr/>
          </p:nvSpPr>
          <p:spPr>
            <a:xfrm>
              <a:off x="3719642" y="5577530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atszög 29">
              <a:extLst>
                <a:ext uri="{FF2B5EF4-FFF2-40B4-BE49-F238E27FC236}">
                  <a16:creationId xmlns:a16="http://schemas.microsoft.com/office/drawing/2014/main" id="{DFA58279-D099-AFF9-998D-DB0B3BD1A005}"/>
                </a:ext>
              </a:extLst>
            </p:cNvPr>
            <p:cNvSpPr/>
            <p:nvPr/>
          </p:nvSpPr>
          <p:spPr>
            <a:xfrm>
              <a:off x="3729167" y="6497511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atszög 30">
              <a:extLst>
                <a:ext uri="{FF2B5EF4-FFF2-40B4-BE49-F238E27FC236}">
                  <a16:creationId xmlns:a16="http://schemas.microsoft.com/office/drawing/2014/main" id="{5D5673EF-7BF9-1E5A-2BEA-0C84C527E05F}"/>
                </a:ext>
              </a:extLst>
            </p:cNvPr>
            <p:cNvSpPr/>
            <p:nvPr/>
          </p:nvSpPr>
          <p:spPr>
            <a:xfrm>
              <a:off x="2034861" y="935579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atszög 31">
              <a:extLst>
                <a:ext uri="{FF2B5EF4-FFF2-40B4-BE49-F238E27FC236}">
                  <a16:creationId xmlns:a16="http://schemas.microsoft.com/office/drawing/2014/main" id="{C129FE87-2D8E-A34A-BA97-D1175BCB1863}"/>
                </a:ext>
              </a:extLst>
            </p:cNvPr>
            <p:cNvSpPr/>
            <p:nvPr/>
          </p:nvSpPr>
          <p:spPr>
            <a:xfrm>
              <a:off x="3710499" y="3728044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atszög 32">
              <a:extLst>
                <a:ext uri="{FF2B5EF4-FFF2-40B4-BE49-F238E27FC236}">
                  <a16:creationId xmlns:a16="http://schemas.microsoft.com/office/drawing/2014/main" id="{30479690-46E7-3ABC-5B7B-FA1BA132157B}"/>
                </a:ext>
              </a:extLst>
            </p:cNvPr>
            <p:cNvSpPr/>
            <p:nvPr/>
          </p:nvSpPr>
          <p:spPr>
            <a:xfrm>
              <a:off x="3708560" y="4621422"/>
              <a:ext cx="972312" cy="838200"/>
            </a:xfrm>
            <a:prstGeom prst="hexagon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4" name="Csoportba foglalás 33">
              <a:extLst>
                <a:ext uri="{FF2B5EF4-FFF2-40B4-BE49-F238E27FC236}">
                  <a16:creationId xmlns:a16="http://schemas.microsoft.com/office/drawing/2014/main" id="{FB23B1C2-C4A0-637B-A54B-9233B98317ED}"/>
                </a:ext>
              </a:extLst>
            </p:cNvPr>
            <p:cNvGrpSpPr/>
            <p:nvPr/>
          </p:nvGrpSpPr>
          <p:grpSpPr>
            <a:xfrm>
              <a:off x="-576324" y="-489774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35" name="Hatszög 34">
                <a:extLst>
                  <a:ext uri="{FF2B5EF4-FFF2-40B4-BE49-F238E27FC236}">
                    <a16:creationId xmlns:a16="http://schemas.microsoft.com/office/drawing/2014/main" id="{6BB30832-C9CA-8423-FE95-A147C9E08653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" name="Hatszög 35">
                <a:extLst>
                  <a:ext uri="{FF2B5EF4-FFF2-40B4-BE49-F238E27FC236}">
                    <a16:creationId xmlns:a16="http://schemas.microsoft.com/office/drawing/2014/main" id="{5EDF709C-F2FE-B47E-0355-F9B1992736C7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Hatszög 36">
                <a:extLst>
                  <a:ext uri="{FF2B5EF4-FFF2-40B4-BE49-F238E27FC236}">
                    <a16:creationId xmlns:a16="http://schemas.microsoft.com/office/drawing/2014/main" id="{904279AF-F746-3D30-982D-C177EF9D36BD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Hatszög 37">
                <a:extLst>
                  <a:ext uri="{FF2B5EF4-FFF2-40B4-BE49-F238E27FC236}">
                    <a16:creationId xmlns:a16="http://schemas.microsoft.com/office/drawing/2014/main" id="{DE09F85C-E05B-1A92-F1A6-F60D894E4FB0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" name="Hatszög 38">
                <a:extLst>
                  <a:ext uri="{FF2B5EF4-FFF2-40B4-BE49-F238E27FC236}">
                    <a16:creationId xmlns:a16="http://schemas.microsoft.com/office/drawing/2014/main" id="{C56B2513-0919-D848-25CF-9730F7BDE0DB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Hatszög 39">
                <a:extLst>
                  <a:ext uri="{FF2B5EF4-FFF2-40B4-BE49-F238E27FC236}">
                    <a16:creationId xmlns:a16="http://schemas.microsoft.com/office/drawing/2014/main" id="{0989FA14-438D-FEEA-D140-AE2F2516A205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Hatszög 40">
                <a:extLst>
                  <a:ext uri="{FF2B5EF4-FFF2-40B4-BE49-F238E27FC236}">
                    <a16:creationId xmlns:a16="http://schemas.microsoft.com/office/drawing/2014/main" id="{2AA9598C-9126-0782-BB8D-45130C99C670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Hatszög 41">
                <a:extLst>
                  <a:ext uri="{FF2B5EF4-FFF2-40B4-BE49-F238E27FC236}">
                    <a16:creationId xmlns:a16="http://schemas.microsoft.com/office/drawing/2014/main" id="{C8AB3AA3-129A-26A9-33A0-7CBEF74325A8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Hatszög 42">
                <a:extLst>
                  <a:ext uri="{FF2B5EF4-FFF2-40B4-BE49-F238E27FC236}">
                    <a16:creationId xmlns:a16="http://schemas.microsoft.com/office/drawing/2014/main" id="{9BA55F5B-2424-798C-3DD6-30A7E373637C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7904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AFEAE03-BBEF-EB43-8528-8ED269C15508}"/>
              </a:ext>
            </a:extLst>
          </p:cNvPr>
          <p:cNvSpPr txBox="1"/>
          <p:nvPr/>
        </p:nvSpPr>
        <p:spPr>
          <a:xfrm>
            <a:off x="4330593" y="398007"/>
            <a:ext cx="7019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b="1" dirty="0"/>
              <a:t>Péntek: </a:t>
            </a:r>
            <a:r>
              <a:rPr lang="hu-HU" sz="3500" b="1" dirty="0" smtClean="0"/>
              <a:t>Projektnap, sportnap</a:t>
            </a:r>
            <a:endParaRPr lang="hu-HU" sz="3500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B6ED74-CF58-8230-7200-18877409E042}"/>
              </a:ext>
            </a:extLst>
          </p:cNvPr>
          <p:cNvSpPr txBox="1"/>
          <p:nvPr/>
        </p:nvSpPr>
        <p:spPr>
          <a:xfrm>
            <a:off x="5815584" y="1898500"/>
            <a:ext cx="4610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Iskolai programok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Projektek véglegesítése, bemutatása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Röplabda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Sorverseny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Aszfalt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díszítés   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A2C604-A0C8-DA4E-23AF-0708C5BAE7C7}"/>
              </a:ext>
            </a:extLst>
          </p:cNvPr>
          <p:cNvSpPr txBox="1"/>
          <p:nvPr/>
        </p:nvSpPr>
        <p:spPr>
          <a:xfrm>
            <a:off x="5815584" y="4819817"/>
            <a:ext cx="610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Városközpont: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Szabadidő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Vásárlás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658472D-3AE0-7D9A-2B3A-4E664304B31E}"/>
              </a:ext>
            </a:extLst>
          </p:cNvPr>
          <p:cNvGrpSpPr/>
          <p:nvPr/>
        </p:nvGrpSpPr>
        <p:grpSpPr>
          <a:xfrm>
            <a:off x="-623255" y="-1341548"/>
            <a:ext cx="5926775" cy="9060166"/>
            <a:chOff x="-576324" y="-1341548"/>
            <a:chExt cx="5277803" cy="906016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Hatszög 5">
              <a:extLst>
                <a:ext uri="{FF2B5EF4-FFF2-40B4-BE49-F238E27FC236}">
                  <a16:creationId xmlns:a16="http://schemas.microsoft.com/office/drawing/2014/main" id="{51F09026-D750-3B31-1C72-BB0E43A0472B}"/>
                </a:ext>
              </a:extLst>
            </p:cNvPr>
            <p:cNvSpPr/>
            <p:nvPr/>
          </p:nvSpPr>
          <p:spPr>
            <a:xfrm>
              <a:off x="1186374" y="1421848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atszög 6">
              <a:extLst>
                <a:ext uri="{FF2B5EF4-FFF2-40B4-BE49-F238E27FC236}">
                  <a16:creationId xmlns:a16="http://schemas.microsoft.com/office/drawing/2014/main" id="{DEAD1BF2-BBC9-5C3A-CEF0-79183207AD15}"/>
                </a:ext>
              </a:extLst>
            </p:cNvPr>
            <p:cNvSpPr/>
            <p:nvPr/>
          </p:nvSpPr>
          <p:spPr>
            <a:xfrm>
              <a:off x="1186374" y="3265263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Hatszög 7">
              <a:extLst>
                <a:ext uri="{FF2B5EF4-FFF2-40B4-BE49-F238E27FC236}">
                  <a16:creationId xmlns:a16="http://schemas.microsoft.com/office/drawing/2014/main" id="{CD6DDFF6-B3EA-655D-B622-F91C69A535CA}"/>
                </a:ext>
              </a:extLst>
            </p:cNvPr>
            <p:cNvSpPr/>
            <p:nvPr/>
          </p:nvSpPr>
          <p:spPr>
            <a:xfrm>
              <a:off x="1176087" y="2334447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Hatszög 8">
              <a:extLst>
                <a:ext uri="{FF2B5EF4-FFF2-40B4-BE49-F238E27FC236}">
                  <a16:creationId xmlns:a16="http://schemas.microsoft.com/office/drawing/2014/main" id="{127DAA31-EF5C-AE82-0FAB-C679E3D9C1D6}"/>
                </a:ext>
              </a:extLst>
            </p:cNvPr>
            <p:cNvSpPr/>
            <p:nvPr/>
          </p:nvSpPr>
          <p:spPr>
            <a:xfrm>
              <a:off x="2024574" y="1897607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Hatszög 9">
              <a:extLst>
                <a:ext uri="{FF2B5EF4-FFF2-40B4-BE49-F238E27FC236}">
                  <a16:creationId xmlns:a16="http://schemas.microsoft.com/office/drawing/2014/main" id="{6CAB154A-5F72-26D2-C26C-5BB195AFD15D}"/>
                </a:ext>
              </a:extLst>
            </p:cNvPr>
            <p:cNvSpPr/>
            <p:nvPr/>
          </p:nvSpPr>
          <p:spPr>
            <a:xfrm>
              <a:off x="2015049" y="2808063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Hatszög 10">
              <a:extLst>
                <a:ext uri="{FF2B5EF4-FFF2-40B4-BE49-F238E27FC236}">
                  <a16:creationId xmlns:a16="http://schemas.microsoft.com/office/drawing/2014/main" id="{0C90BB25-2F1F-2908-EAE2-1823BC5D403F}"/>
                </a:ext>
              </a:extLst>
            </p:cNvPr>
            <p:cNvSpPr/>
            <p:nvPr/>
          </p:nvSpPr>
          <p:spPr>
            <a:xfrm>
              <a:off x="2024574" y="3728044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Hatszög 11">
              <a:extLst>
                <a:ext uri="{FF2B5EF4-FFF2-40B4-BE49-F238E27FC236}">
                  <a16:creationId xmlns:a16="http://schemas.microsoft.com/office/drawing/2014/main" id="{46C0E554-8C66-9260-A78D-9F211CCDB88C}"/>
                </a:ext>
              </a:extLst>
            </p:cNvPr>
            <p:cNvSpPr/>
            <p:nvPr/>
          </p:nvSpPr>
          <p:spPr>
            <a:xfrm>
              <a:off x="1186374" y="4175719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Hatszög 12">
              <a:extLst>
                <a:ext uri="{FF2B5EF4-FFF2-40B4-BE49-F238E27FC236}">
                  <a16:creationId xmlns:a16="http://schemas.microsoft.com/office/drawing/2014/main" id="{C7242AF4-6567-95D6-46B6-FA33ED72A1D8}"/>
                </a:ext>
              </a:extLst>
            </p:cNvPr>
            <p:cNvSpPr/>
            <p:nvPr/>
          </p:nvSpPr>
          <p:spPr>
            <a:xfrm>
              <a:off x="1176849" y="5086175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Hatszög 13">
              <a:extLst>
                <a:ext uri="{FF2B5EF4-FFF2-40B4-BE49-F238E27FC236}">
                  <a16:creationId xmlns:a16="http://schemas.microsoft.com/office/drawing/2014/main" id="{AE587FA5-C0E5-2F4A-FC81-99369D64C97E}"/>
                </a:ext>
              </a:extLst>
            </p:cNvPr>
            <p:cNvSpPr/>
            <p:nvPr/>
          </p:nvSpPr>
          <p:spPr>
            <a:xfrm>
              <a:off x="1186374" y="6006156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atszög 14">
              <a:extLst>
                <a:ext uri="{FF2B5EF4-FFF2-40B4-BE49-F238E27FC236}">
                  <a16:creationId xmlns:a16="http://schemas.microsoft.com/office/drawing/2014/main" id="{15B5F1C8-1F0C-88A8-F969-E145B937CA7E}"/>
                </a:ext>
              </a:extLst>
            </p:cNvPr>
            <p:cNvSpPr/>
            <p:nvPr/>
          </p:nvSpPr>
          <p:spPr>
            <a:xfrm>
              <a:off x="2015049" y="4648025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Hatszög 15">
              <a:extLst>
                <a:ext uri="{FF2B5EF4-FFF2-40B4-BE49-F238E27FC236}">
                  <a16:creationId xmlns:a16="http://schemas.microsoft.com/office/drawing/2014/main" id="{8E416FFF-BBD4-3F40-FE59-0982145068C2}"/>
                </a:ext>
              </a:extLst>
            </p:cNvPr>
            <p:cNvSpPr/>
            <p:nvPr/>
          </p:nvSpPr>
          <p:spPr>
            <a:xfrm>
              <a:off x="2005524" y="5558481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Hatszög 16">
              <a:extLst>
                <a:ext uri="{FF2B5EF4-FFF2-40B4-BE49-F238E27FC236}">
                  <a16:creationId xmlns:a16="http://schemas.microsoft.com/office/drawing/2014/main" id="{386C10B7-0173-B90B-3D56-BA00D44585C9}"/>
                </a:ext>
              </a:extLst>
            </p:cNvPr>
            <p:cNvSpPr/>
            <p:nvPr/>
          </p:nvSpPr>
          <p:spPr>
            <a:xfrm>
              <a:off x="2015049" y="6478462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atszög 17">
              <a:extLst>
                <a:ext uri="{FF2B5EF4-FFF2-40B4-BE49-F238E27FC236}">
                  <a16:creationId xmlns:a16="http://schemas.microsoft.com/office/drawing/2014/main" id="{CA0A5176-A061-806E-36D3-DDC18CC8FED4}"/>
                </a:ext>
              </a:extLst>
            </p:cNvPr>
            <p:cNvSpPr/>
            <p:nvPr/>
          </p:nvSpPr>
          <p:spPr>
            <a:xfrm>
              <a:off x="2853249" y="4170956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atszög 18">
              <a:extLst>
                <a:ext uri="{FF2B5EF4-FFF2-40B4-BE49-F238E27FC236}">
                  <a16:creationId xmlns:a16="http://schemas.microsoft.com/office/drawing/2014/main" id="{9CC95A47-BE92-8D49-3FCF-D23902BF3900}"/>
                </a:ext>
              </a:extLst>
            </p:cNvPr>
            <p:cNvSpPr/>
            <p:nvPr/>
          </p:nvSpPr>
          <p:spPr>
            <a:xfrm>
              <a:off x="2843724" y="5081412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Hatszög 19">
              <a:extLst>
                <a:ext uri="{FF2B5EF4-FFF2-40B4-BE49-F238E27FC236}">
                  <a16:creationId xmlns:a16="http://schemas.microsoft.com/office/drawing/2014/main" id="{BBEAC3A1-A4CE-9304-1BE1-14C706430635}"/>
                </a:ext>
              </a:extLst>
            </p:cNvPr>
            <p:cNvSpPr/>
            <p:nvPr/>
          </p:nvSpPr>
          <p:spPr>
            <a:xfrm>
              <a:off x="2853249" y="6001393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Hatszög 20">
              <a:extLst>
                <a:ext uri="{FF2B5EF4-FFF2-40B4-BE49-F238E27FC236}">
                  <a16:creationId xmlns:a16="http://schemas.microsoft.com/office/drawing/2014/main" id="{B64C7149-6694-B308-A32B-790382F9845B}"/>
                </a:ext>
              </a:extLst>
            </p:cNvPr>
            <p:cNvSpPr/>
            <p:nvPr/>
          </p:nvSpPr>
          <p:spPr>
            <a:xfrm>
              <a:off x="2862774" y="1430880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Hatszög 21">
              <a:extLst>
                <a:ext uri="{FF2B5EF4-FFF2-40B4-BE49-F238E27FC236}">
                  <a16:creationId xmlns:a16="http://schemas.microsoft.com/office/drawing/2014/main" id="{49D47D89-770F-577B-9625-A13337D3FBDE}"/>
                </a:ext>
              </a:extLst>
            </p:cNvPr>
            <p:cNvSpPr/>
            <p:nvPr/>
          </p:nvSpPr>
          <p:spPr>
            <a:xfrm>
              <a:off x="2853249" y="2341336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Hatszög 22">
              <a:extLst>
                <a:ext uri="{FF2B5EF4-FFF2-40B4-BE49-F238E27FC236}">
                  <a16:creationId xmlns:a16="http://schemas.microsoft.com/office/drawing/2014/main" id="{7F0B11CF-A5B1-1046-F0E5-65935F6D193A}"/>
                </a:ext>
              </a:extLst>
            </p:cNvPr>
            <p:cNvSpPr/>
            <p:nvPr/>
          </p:nvSpPr>
          <p:spPr>
            <a:xfrm>
              <a:off x="2862774" y="3261317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Hatszög 23">
              <a:extLst>
                <a:ext uri="{FF2B5EF4-FFF2-40B4-BE49-F238E27FC236}">
                  <a16:creationId xmlns:a16="http://schemas.microsoft.com/office/drawing/2014/main" id="{8F8D40DD-9C0C-379E-85D0-FDA9C32C58E0}"/>
                </a:ext>
              </a:extLst>
            </p:cNvPr>
            <p:cNvSpPr/>
            <p:nvPr/>
          </p:nvSpPr>
          <p:spPr>
            <a:xfrm>
              <a:off x="1176849" y="-1341548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Hatszög 24">
              <a:extLst>
                <a:ext uri="{FF2B5EF4-FFF2-40B4-BE49-F238E27FC236}">
                  <a16:creationId xmlns:a16="http://schemas.microsoft.com/office/drawing/2014/main" id="{00686F89-E8BF-49E8-4AB7-5AE3BBF900F2}"/>
                </a:ext>
              </a:extLst>
            </p:cNvPr>
            <p:cNvSpPr/>
            <p:nvPr/>
          </p:nvSpPr>
          <p:spPr>
            <a:xfrm>
              <a:off x="1167324" y="-431092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Hatszög 25">
              <a:extLst>
                <a:ext uri="{FF2B5EF4-FFF2-40B4-BE49-F238E27FC236}">
                  <a16:creationId xmlns:a16="http://schemas.microsoft.com/office/drawing/2014/main" id="{E3AD37F7-9480-DB70-3402-E0AFA5355335}"/>
                </a:ext>
              </a:extLst>
            </p:cNvPr>
            <p:cNvSpPr/>
            <p:nvPr/>
          </p:nvSpPr>
          <p:spPr>
            <a:xfrm>
              <a:off x="1176849" y="488889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DB4B549E-9D49-EAB2-583A-9F823FB97D4E}"/>
                </a:ext>
              </a:extLst>
            </p:cNvPr>
            <p:cNvGrpSpPr/>
            <p:nvPr/>
          </p:nvGrpSpPr>
          <p:grpSpPr>
            <a:xfrm>
              <a:off x="271212" y="-931549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44" name="Hatszög 43">
                <a:extLst>
                  <a:ext uri="{FF2B5EF4-FFF2-40B4-BE49-F238E27FC236}">
                    <a16:creationId xmlns:a16="http://schemas.microsoft.com/office/drawing/2014/main" id="{F7A134F0-7D1E-8B2A-03C9-FE223092A9B9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Hatszög 44">
                <a:extLst>
                  <a:ext uri="{FF2B5EF4-FFF2-40B4-BE49-F238E27FC236}">
                    <a16:creationId xmlns:a16="http://schemas.microsoft.com/office/drawing/2014/main" id="{B2392E7A-E6F6-895F-AE81-71637E6AFA73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" name="Hatszög 45">
                <a:extLst>
                  <a:ext uri="{FF2B5EF4-FFF2-40B4-BE49-F238E27FC236}">
                    <a16:creationId xmlns:a16="http://schemas.microsoft.com/office/drawing/2014/main" id="{A13C4F10-BD9E-0D1A-8C67-1E49809E1673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Hatszög 46">
                <a:extLst>
                  <a:ext uri="{FF2B5EF4-FFF2-40B4-BE49-F238E27FC236}">
                    <a16:creationId xmlns:a16="http://schemas.microsoft.com/office/drawing/2014/main" id="{2843C15B-EF04-EDA4-5AC5-820AD5E47C81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Hatszög 47">
                <a:extLst>
                  <a:ext uri="{FF2B5EF4-FFF2-40B4-BE49-F238E27FC236}">
                    <a16:creationId xmlns:a16="http://schemas.microsoft.com/office/drawing/2014/main" id="{13F2A493-01B6-BCC0-19B5-49F00FC4F0F1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Hatszög 48">
                <a:extLst>
                  <a:ext uri="{FF2B5EF4-FFF2-40B4-BE49-F238E27FC236}">
                    <a16:creationId xmlns:a16="http://schemas.microsoft.com/office/drawing/2014/main" id="{68A9C96E-730B-604B-5AE7-54BB2D857DFE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Hatszög 49">
                <a:extLst>
                  <a:ext uri="{FF2B5EF4-FFF2-40B4-BE49-F238E27FC236}">
                    <a16:creationId xmlns:a16="http://schemas.microsoft.com/office/drawing/2014/main" id="{16CAB282-0399-9919-6C08-6B127607C586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Hatszög 50">
                <a:extLst>
                  <a:ext uri="{FF2B5EF4-FFF2-40B4-BE49-F238E27FC236}">
                    <a16:creationId xmlns:a16="http://schemas.microsoft.com/office/drawing/2014/main" id="{6AC4CA35-4B13-F0A6-49F9-C3D169833757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Hatszög 51">
                <a:extLst>
                  <a:ext uri="{FF2B5EF4-FFF2-40B4-BE49-F238E27FC236}">
                    <a16:creationId xmlns:a16="http://schemas.microsoft.com/office/drawing/2014/main" id="{9D0F80A6-C8E2-2687-F156-942611BAF73C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8" name="Hatszög 27">
              <a:extLst>
                <a:ext uri="{FF2B5EF4-FFF2-40B4-BE49-F238E27FC236}">
                  <a16:creationId xmlns:a16="http://schemas.microsoft.com/office/drawing/2014/main" id="{50E2DF52-4D74-37D4-1C37-E7CC6D3AFF51}"/>
                </a:ext>
              </a:extLst>
            </p:cNvPr>
            <p:cNvSpPr/>
            <p:nvPr/>
          </p:nvSpPr>
          <p:spPr>
            <a:xfrm>
              <a:off x="3691449" y="2794590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Hatszög 28">
              <a:extLst>
                <a:ext uri="{FF2B5EF4-FFF2-40B4-BE49-F238E27FC236}">
                  <a16:creationId xmlns:a16="http://schemas.microsoft.com/office/drawing/2014/main" id="{A721C336-A857-4A60-0106-C9F49980B12A}"/>
                </a:ext>
              </a:extLst>
            </p:cNvPr>
            <p:cNvSpPr/>
            <p:nvPr/>
          </p:nvSpPr>
          <p:spPr>
            <a:xfrm>
              <a:off x="3719642" y="5577530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atszög 29">
              <a:extLst>
                <a:ext uri="{FF2B5EF4-FFF2-40B4-BE49-F238E27FC236}">
                  <a16:creationId xmlns:a16="http://schemas.microsoft.com/office/drawing/2014/main" id="{04B56473-4A22-C6FF-3F08-B23A9DC7FD65}"/>
                </a:ext>
              </a:extLst>
            </p:cNvPr>
            <p:cNvSpPr/>
            <p:nvPr/>
          </p:nvSpPr>
          <p:spPr>
            <a:xfrm>
              <a:off x="3729167" y="6497511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atszög 30">
              <a:extLst>
                <a:ext uri="{FF2B5EF4-FFF2-40B4-BE49-F238E27FC236}">
                  <a16:creationId xmlns:a16="http://schemas.microsoft.com/office/drawing/2014/main" id="{13CE1CE8-1FC1-F259-191C-E673C6C316F5}"/>
                </a:ext>
              </a:extLst>
            </p:cNvPr>
            <p:cNvSpPr/>
            <p:nvPr/>
          </p:nvSpPr>
          <p:spPr>
            <a:xfrm>
              <a:off x="2034861" y="935579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atszög 31">
              <a:extLst>
                <a:ext uri="{FF2B5EF4-FFF2-40B4-BE49-F238E27FC236}">
                  <a16:creationId xmlns:a16="http://schemas.microsoft.com/office/drawing/2014/main" id="{2EDFD150-C412-FF50-848D-F22CA88EA308}"/>
                </a:ext>
              </a:extLst>
            </p:cNvPr>
            <p:cNvSpPr/>
            <p:nvPr/>
          </p:nvSpPr>
          <p:spPr>
            <a:xfrm>
              <a:off x="3710499" y="3728044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atszög 32">
              <a:extLst>
                <a:ext uri="{FF2B5EF4-FFF2-40B4-BE49-F238E27FC236}">
                  <a16:creationId xmlns:a16="http://schemas.microsoft.com/office/drawing/2014/main" id="{168424CF-4668-EA1E-6879-7DB21DA463A5}"/>
                </a:ext>
              </a:extLst>
            </p:cNvPr>
            <p:cNvSpPr/>
            <p:nvPr/>
          </p:nvSpPr>
          <p:spPr>
            <a:xfrm>
              <a:off x="3708560" y="4621422"/>
              <a:ext cx="972312" cy="8382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4" name="Csoportba foglalás 33">
              <a:extLst>
                <a:ext uri="{FF2B5EF4-FFF2-40B4-BE49-F238E27FC236}">
                  <a16:creationId xmlns:a16="http://schemas.microsoft.com/office/drawing/2014/main" id="{000EC614-2D88-FFF1-866F-8B7875F246D8}"/>
                </a:ext>
              </a:extLst>
            </p:cNvPr>
            <p:cNvGrpSpPr/>
            <p:nvPr/>
          </p:nvGrpSpPr>
          <p:grpSpPr>
            <a:xfrm>
              <a:off x="-576324" y="-489774"/>
              <a:ext cx="1001649" cy="8208392"/>
              <a:chOff x="318837" y="-891730"/>
              <a:chExt cx="1001649" cy="8208392"/>
            </a:xfrm>
            <a:grpFill/>
          </p:grpSpPr>
          <p:sp>
            <p:nvSpPr>
              <p:cNvPr id="35" name="Hatszög 34">
                <a:extLst>
                  <a:ext uri="{FF2B5EF4-FFF2-40B4-BE49-F238E27FC236}">
                    <a16:creationId xmlns:a16="http://schemas.microsoft.com/office/drawing/2014/main" id="{7777FC8C-4894-91D7-EB07-864FF9140842}"/>
                  </a:ext>
                </a:extLst>
              </p:cNvPr>
              <p:cNvSpPr/>
              <p:nvPr/>
            </p:nvSpPr>
            <p:spPr>
              <a:xfrm>
                <a:off x="337887" y="1858688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" name="Hatszög 35">
                <a:extLst>
                  <a:ext uri="{FF2B5EF4-FFF2-40B4-BE49-F238E27FC236}">
                    <a16:creationId xmlns:a16="http://schemas.microsoft.com/office/drawing/2014/main" id="{54E03F97-DDED-F38C-C813-92E3561A33EB}"/>
                  </a:ext>
                </a:extLst>
              </p:cNvPr>
              <p:cNvSpPr/>
              <p:nvPr/>
            </p:nvSpPr>
            <p:spPr>
              <a:xfrm>
                <a:off x="328362" y="2769144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Hatszög 36">
                <a:extLst>
                  <a:ext uri="{FF2B5EF4-FFF2-40B4-BE49-F238E27FC236}">
                    <a16:creationId xmlns:a16="http://schemas.microsoft.com/office/drawing/2014/main" id="{9FEB91D9-46D4-8616-E129-ED6ED405F3A3}"/>
                  </a:ext>
                </a:extLst>
              </p:cNvPr>
              <p:cNvSpPr/>
              <p:nvPr/>
            </p:nvSpPr>
            <p:spPr>
              <a:xfrm>
                <a:off x="337887" y="3689125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Hatszög 37">
                <a:extLst>
                  <a:ext uri="{FF2B5EF4-FFF2-40B4-BE49-F238E27FC236}">
                    <a16:creationId xmlns:a16="http://schemas.microsoft.com/office/drawing/2014/main" id="{F83332B8-3DFA-96CA-4F57-C7C0D395625B}"/>
                  </a:ext>
                </a:extLst>
              </p:cNvPr>
              <p:cNvSpPr/>
              <p:nvPr/>
            </p:nvSpPr>
            <p:spPr>
              <a:xfrm>
                <a:off x="348174" y="4648025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" name="Hatszög 38">
                <a:extLst>
                  <a:ext uri="{FF2B5EF4-FFF2-40B4-BE49-F238E27FC236}">
                    <a16:creationId xmlns:a16="http://schemas.microsoft.com/office/drawing/2014/main" id="{BD5A4C56-B9AD-456A-CE8C-9F4366EEE4E6}"/>
                  </a:ext>
                </a:extLst>
              </p:cNvPr>
              <p:cNvSpPr/>
              <p:nvPr/>
            </p:nvSpPr>
            <p:spPr>
              <a:xfrm>
                <a:off x="338649" y="5558481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Hatszög 39">
                <a:extLst>
                  <a:ext uri="{FF2B5EF4-FFF2-40B4-BE49-F238E27FC236}">
                    <a16:creationId xmlns:a16="http://schemas.microsoft.com/office/drawing/2014/main" id="{2DB4BC74-3C3B-D4B0-CBA6-39159E1641B6}"/>
                  </a:ext>
                </a:extLst>
              </p:cNvPr>
              <p:cNvSpPr/>
              <p:nvPr/>
            </p:nvSpPr>
            <p:spPr>
              <a:xfrm>
                <a:off x="348174" y="6478462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Hatszög 40">
                <a:extLst>
                  <a:ext uri="{FF2B5EF4-FFF2-40B4-BE49-F238E27FC236}">
                    <a16:creationId xmlns:a16="http://schemas.microsoft.com/office/drawing/2014/main" id="{8459A2F3-6FDF-BB74-C707-5B4EC8840200}"/>
                  </a:ext>
                </a:extLst>
              </p:cNvPr>
              <p:cNvSpPr/>
              <p:nvPr/>
            </p:nvSpPr>
            <p:spPr>
              <a:xfrm>
                <a:off x="328362" y="-891730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Hatszög 41">
                <a:extLst>
                  <a:ext uri="{FF2B5EF4-FFF2-40B4-BE49-F238E27FC236}">
                    <a16:creationId xmlns:a16="http://schemas.microsoft.com/office/drawing/2014/main" id="{5EF169D5-C3AD-31F1-8C7D-F67C2E71A4A0}"/>
                  </a:ext>
                </a:extLst>
              </p:cNvPr>
              <p:cNvSpPr/>
              <p:nvPr/>
            </p:nvSpPr>
            <p:spPr>
              <a:xfrm>
                <a:off x="318837" y="18726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Hatszög 42">
                <a:extLst>
                  <a:ext uri="{FF2B5EF4-FFF2-40B4-BE49-F238E27FC236}">
                    <a16:creationId xmlns:a16="http://schemas.microsoft.com/office/drawing/2014/main" id="{62EB2863-655C-12F6-FBCD-E8659AD17FD4}"/>
                  </a:ext>
                </a:extLst>
              </p:cNvPr>
              <p:cNvSpPr/>
              <p:nvPr/>
            </p:nvSpPr>
            <p:spPr>
              <a:xfrm>
                <a:off x="328362" y="938707"/>
                <a:ext cx="972312" cy="8382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00735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6D62E88-7495-89A8-0059-D373C14F1E5A}"/>
              </a:ext>
            </a:extLst>
          </p:cNvPr>
          <p:cNvSpPr txBox="1"/>
          <p:nvPr/>
        </p:nvSpPr>
        <p:spPr>
          <a:xfrm>
            <a:off x="2779695" y="2325620"/>
            <a:ext cx="6309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>
                <a:solidFill>
                  <a:srgbClr val="FF0000"/>
                </a:solidFill>
                <a:latin typeface="Bell MT" panose="020F0502020204030204" pitchFamily="18" charset="0"/>
              </a:rPr>
              <a:t>Köszönjük szépen a figyelmet! </a:t>
            </a:r>
          </a:p>
        </p:txBody>
      </p:sp>
    </p:spTree>
    <p:extLst>
      <p:ext uri="{BB962C8B-B14F-4D97-AF65-F5344CB8AC3E}">
        <p14:creationId xmlns:p14="http://schemas.microsoft.com/office/powerpoint/2010/main" val="36055491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178</Words>
  <Application>Microsoft Office PowerPoint</Application>
  <PresentationFormat>Szélesvásznú</PresentationFormat>
  <Paragraphs>47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ADLaM Display</vt:lpstr>
      <vt:lpstr>Aptos</vt:lpstr>
      <vt:lpstr>Aptos Display</vt:lpstr>
      <vt:lpstr>Arial</vt:lpstr>
      <vt:lpstr>Bell MT</vt:lpstr>
      <vt:lpstr>Office-téma</vt:lpstr>
      <vt:lpstr>Erasmus+ Szlovénia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Szlovénia</dc:title>
  <dc:creator>Barnabas Kruspier</dc:creator>
  <cp:lastModifiedBy>admin</cp:lastModifiedBy>
  <cp:revision>9</cp:revision>
  <dcterms:created xsi:type="dcterms:W3CDTF">2026-02-08T10:09:15Z</dcterms:created>
  <dcterms:modified xsi:type="dcterms:W3CDTF">2026-02-25T11:53:19Z</dcterms:modified>
</cp:coreProperties>
</file>