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4"/>
  </p:handoutMasterIdLst>
  <p:sldIdLst>
    <p:sldId id="256" r:id="rId4"/>
    <p:sldId id="262" r:id="rId5"/>
    <p:sldId id="269" r:id="rId6"/>
    <p:sldId id="268" r:id="rId7"/>
    <p:sldId id="280" r:id="rId8"/>
    <p:sldId id="307" r:id="rId9"/>
    <p:sldId id="271" r:id="rId10"/>
    <p:sldId id="273" r:id="rId11"/>
    <p:sldId id="28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1068214" y="1588169"/>
            <a:ext cx="4333519" cy="3948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239151" y="1588169"/>
            <a:ext cx="4268428" cy="39487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png;base64,iVBORw0KGgoAAAANSUhEUgAAAlUAAAHACAYAAACLRZ3fAAAQAElEQVR4Aey9BYBcx5U2+p0LzT3TwySNmCy0ZGa24xhiimMIOpzd0CabTfJnmXf//bMb2HAcQ8zMlgySLMliHEkzwhkNM0/zfd+5Pa1pjWZkOZvs2wfX/fWpOnXqVNUpOreqNTYeffwXzmR44qlfO7l48un7naee+c0JUF6uTG74sSd+OanubJkqk82T5U1EH3ns585kUB25ePzJXx2vdy5fw7lpWu7Tzz7gKJ557kHnuRcedl546RHnpVcec15+9fHjeOW1J5zXVj7lvPn2847K/fLX/+7c/8AP3bDyX1/1tJv+2kqlzzmvvf78CXj1teedl195xnnp5aedF1580nn2ucecZ5599AQ89fRvnVw8/cwjJ6TnymtarqyGn3zqYeeJJx86Acp78umHnccevd/59F0fdm655GLns3d/2Hng/p86T1G/yqvMU+PKPp241iG3Tu8Vfu75x51cPP/CE64t1B6/L7z40lOujdXOWZxKd1bmVFR1ZnEquWzaK68+64xHNu10qI6TbP6sfDaeS8enab4s733RV550XuJ4V+g4P128+vqTjo79XGTnjOrQdIXOjVyseuMZZ8OGt50/+eZ3nA/fe5/z9e99x7n3M59wLrn2Kmf+shXO0nMudhYtP9/58N13O48//aTz8fs+5SxattRZumK588df+6pz10fvdb7+p990HnvqSedjn/qkc/UHrnNx6x23O/d+6lPOI8+96Lzy1pvOY08/5Kzf8Kqzdt1LxCsu1m14zVG8s/5VZ807Lzur177kvE289fYLzltvPOs8/ujPnX/42z9z/uJ7X3V++tN/dVa9+ayzmnJr173iymreDRtXOppfeQrVo3h7zYuOQnVqXKFxha4bJ+JZ5603n3zfeJN5Vr31pJOLlW885eTaV8O5ffI/JbyS/a72PF1k7fXGW885p5tnIjnNn9WVTde6qJ10fE5mH03PymdllKfQfDrGFdm0XJ7y3ws633KhcyebJ5c/PpyVyVLNN15morjua39oPP/ib53JoGW/+PKjznhMVFflqZzmmUjfs88/5Dz02584//nTf3F+df9/OLqPq6zmmQhqo/HI2k/7TbFyFcfZGy85b7z5svPmW69wryfluqBjR8fBK1zvXqRv8OzTv3EeeuBHzg//4++cn/7nPzv/8I/fcb7zva84//yvf+6oTh1bBt7H4zgOUqnUCVDe+1DxO4sahoFcWJYF27ZdmKaJXIjI8XJy+ZOFs3pz07M8kYwuEUFvby96enqgZcfjcbS2tmJoaOh4WWMBh8EMHPA/J+XGDdNgPQ23HeZoeDJqGFpuRgeoIxfCtMny5fI1T5r9ZdoWFi9bgvKqCtgeG2B+TZsYrOq48iaW07q9X9nx8hrPher8ryKr73T0vLes2lr7TTG5HXLLem+d761nvI5sPJdmy8zysvH3S7P5/+vUMDJjO0tN88R5qfFsmt/nRyKRgMl5HEvEEI3FIAaHpmkgyTHb1dWFZDKFkZERDA8PQ0RceL1eRCIRHDp0CP39/W6l0+k0hGVHo1EoPFwXRIRzzYRpnFgng3FztF4i1An2hpN21zRdy+KJOFSfYRpuealk0k3TPCIClRERGNQjIsg+mq4QGeNl0/6QVOuh5eZC5L+3Dn/I9o3p/v9D/9MtICLuvNAxeToQee9xKnKyTt33i4qKMHPmTJSVlUHXBB3/p1NmVgajTyZuunOdKwG52fWTwZyP1lTnvvo/um4pHeTePzAwwPI9qKqqcn0REYGBUzy6uJwutMDxqkRkUiOLiNsQEUH2yTTQOJ5HDTUZcmVF5LguEXHzZ/O9l5yIQGVVDpM82jY1YkNDA5qbm6EOlcbVNkrVyCpDVSxbYJisDy0rBNdemBbbpDxhhxEGw7po50JlTxeqc7zsRDpNy6QTZUFY/qz5s3HNB6/DpVdfDn84wM0hhawOsE7ZMN1maFyR5U1ENV1lHaSPyytvMmRkU3TXMvKab4ynfEUmbTId78XP1ZmVnazumj5W/snlZvOprXWyOeoY006a71Q4lc5T5cumTdSGMZ1qowzG5DNxzZflZWm2DUqzvCxVngth94mcMH9ETo7r/MiFyKllTNOEyoucLKdzxefzufNIw4ZhshLAwOAgovEYxwj4OO681Lnl9/tx5ZVXIpKfj/b2dtep0jmo80+hc5AZEIvFXR0WXyIMdpxCRqkbzqmLxvXlSPMpRARaTkVFBaqnVSMUCrn11zSVVYhk2pINKzXZToXIiWkimbhIhqoekUxY5NRUZU8Xzqi1VF4ko1frMx5a11yIZGRFxG3n+DT8gR7tb+2ziaBp2WI1nEWW936oSKZ9mme8HpFMmrZZ03MhIq49RASn82R1K30veZXJYrxslq90fFpuXNPHIzddw+PTNa58hYiccq6rTC5ExuSVL3JiPJen9pwIIqJi7wsi4tZT9YmMhXVcK0+V6RjSsMfj0agLkTFZTVOIZHgiY1T5CtVnmgbEYJoB0lEIV32+bKntDK4hIsL6ABpWJy4YDKK0tASzZs3C4kWLXedO1yFXHqd4VGA8xovnpo9PExFWZGJo5cbDHF2gcqkufAqRE/VoWdmyNazI1SdyoryIuAYZL6NxLU+pSCYP+GR1Z6mIIJ+Lui7ynZ2d7hsxWe5bbJJvsyrH3BAYhAlDLBcCbhiOwR4ag8DAeBgG5QnJkdfwRMA4fdm44ES9tuWBbXlhen1wTAv+UBi+UB7AsGnaMA0bxmg9M9SEsHxjlKfhyQDWwUnLCe1S3mRQWUVuusZzkZv2u4az+rL5J6p/Nm28bJavNJtPw3B4QnGabT2Vzowu4z1tNl5HNp5Ls7qyvGw8l2bboNTg2MqF8hQiBkRkYnCh0XmhME0T46H8ySCS0YlxjzoBTtqBjydVuggJ003DgEUYYCzlwM/xmp8f4UlVwj3NOv/88/H5z30ef/Hnf4FHHnkEn/j4J1BdXQ19S+zr6xs9LaYTxpcIPTnWuYicR0QgIjkcuHGtu7bJtj3wcGHW+b1o4UIsJMpKy/jiQZ2j7RYRN4+IIPcREZc/EU8kkybaNkJkNP4eNFfXe4b5nqbtVWRlRQTatlxoO8cjmy5yYr3wB360rpMhW3Q2PRv/XaiIuNkm0iUiJ/WbCotk+CKi0ffERLpPlelU8qdKy+rMymRoOss+gYqI2zaRMTpZX4ucKDN+jIhk0jW/pikVGePlxkUyfJExmluxTJ25AvDGS8O5aROFReQktoi4bctNUF0iJ/NFTuZx8XXza1sUIhkZEV19MvufcA9048fT4K59Fk/VA3zB01MyXX90jZgyZQr8AT/XqiTUFi4wwSMiEDk1Jsh2PM9EaeN5InK8EiKZstwKcfHJpSKZNJHTo9m8IifKZ/m5VI2qcZGxumhcgdFHJKNHveLS0lLXM83Ly0NBQQHby04Qk5K66ZIgIysiMMSA6lGICLQshXZMloecx5UXdixlRcb0iEiO1KmDIgKRMWSlRQcxeN5hAIZpwObgMA3zeJ1M04RhaH1Nlycirh7kPCIT83JEJgyKZPKJZOiEQjlMnSCnQo7oKYPvR0dW9pQKmZiVm4gy+aRPVu6khD8QQyRjY5EMzRYjIpnxKOzjUYhkZETj6nCJBcA4AQYsGEwz6YRnxgfzu+Pk1FREkH1EBCKSjeqaBqGzFgx7kUrHwAi0DIvOP4cpDFNg2QYGhwbQ2NSI6TOmo3raVKxZuxptHe2uLp1D119/PRYvXuy+3KhzZtk2bI7jKE+7nEQSppgAtFwF3EdEIHIi9CrB42Ferwdevw+2zwvb43EXSh9P09TZMqlXIXJiXhFx9eqXiJykWyTDM0lNw4BBakDAEL/NEwBysxCcmJaNG+SPhwg1Uq+I4FSPiEBkDLn9KZLhZ/OLZOIikmVNSEXkBJ0iclxORNy044ycgEgmTeRkmiP2nsHs/MqluZmUPz6uvFzkpms4N+13CauOiaC6JuKfHk/tZNKeJsUNF8LxIpyzSsGwQjjmFQapYVhQaFyhYYWIARFxgdN4RE6WFcnwsmNIJBOfTJ1IJl1kYpqbT2RiGRHJFXPrLyLH6anqIrRHFoZhwzDM48jyqQki/M4CclwGOu9oT683AF8gBJ8/AI/XD68vAMv2wOPx8QrQB9NdJy0YGPeICJUZvxNEBCInA6OPycVJ5MT00aQJiQ7ELEROzCdycjxXiciJ6blp2bAInSGu5FqG8kREifuGaugiOIpsvdPptOtMTZ06FZFIBBUVU+D3hWCIBwKbeS2IGBChHn7IgIhA8ytEBKo3GxbJxJWH0UfDmq5URNz8GlaIyKjUyUREXFmRMartUhh8+ycXaYPtZVaTLzgi5EwAkwODIu5HJCuTaZOIuHz9EpHj5Wl8IoiMyYiMhSeSVZ7W9XSgsu+FU+kZnzcrO56v8WyaCG03OlayvFyqsrk4VVqu3OmERQyOsVNDx8wYLJjsRx0zChE5qRgRgYhQrwnT9LgwxGZ8DMJFW3lCPn7HRyRTTja7sC16lRrOs+hUjbhOlml4YbEOGhFJI5Ec4dVgjFftTQgG/fDT2enu6cZf/9Vf4/nnn8dLL78EPaGKcA566AAFAgEual4YLCTW3+fORD8XOrDeWh7Z7kckUxeRcVTnuV4Z0jFzmKawGLYJtanaUBWIjMvHuPIVIieniWR4Wi+DJ0omBCZ5Jm0gwlguYLL5lOQJ8ElpOXIm5XJhuLoy5eAUT+54zIaz4iKZ/CIZqu3Vdis0/PuAiLjFiQgm0yeSkcFpPtoOXZNzkc2qaVlkeblyGtb0bFqWKk/TcqE8RZan4VMhqytLc2WzvPdDRQTCFxyFwTHtwuCcJQzFKM9kWJHlqTyYz4VjcnyZEDEgQn2E9oPWQ6lCJMMXmZiqrMhYmsYVIifzlK8QGUsTmTisZWchMrGMSIavtpxIr/IUIhk5EdEoITDEImyYah+uMwb3azgW7WFBaB8XYkJEcmC46SonlDFoY6FD5lCXwzBGw5bpg8n1S7jqGNQrKovf8dEJlwvDYCVGdWlYkZuu4Yl4ys9iNPv/CKJ1zYW+HesCnqW6kIfDQS76Ab7V+uDx2XBNIFw9TxNCk2keRfa3LhNRTVdMlHZaPJ5SnSA3Pn5CfdMwTTkBhgmckP8Eeef/T/tD2UP7iTAMB9oHhiWYFOwz4ziQkR+NC8fZKfuPZWj6Sf2ezae/m8Pv70mnU7Btj3tkLiIwTBMWnRoYdFwF4LsLnao0eroHsGf3fowMx5lkYfWa1diwYQPKy8uxe/du1NXVQeehzklDDFAVent6YFomfDymFxHyBKf1OJSi08xv96OLt8KN/H/ky2Q/vB+MN4uIILtmYvTJxkVOsx9G8/3/ZJwFRtcYwwBtTJgC4zRgUl6h89sFMo+IcI03YbLPDSqdDBh9RMSVFxH8vh8RQbZ8/CGeUdtl2s+Jnht/P+HRddLVM5rPcdfGNHJ5hoi4C49IhoJP1iPPNlREyD31VGvBDAAAEABJREFUR0QmNYyIuGXkLlIazpaTpRh9ROS4rmwdMPqIyElpWRkRgT4icpKMiLh1EBlL0zqIZOLm6ODC6CMyJi+SCevirW+v2fJMngYoz2JeEcpwcI5mPyUREbd+IgJWykVWpwh5ANniyiifESg0PB44xZO1a9pJc6PKAePZbGqD43LczdwwN5d0DlQmKz++fJFMfbPpf2iqdXHrmK3rJPRU9RifPyurfB5TQqFhhUP9GneRFfwdqeobj1OpUtMqVEY4tnSMTgbtFxHhMJHjfe3mI0/TTMOAaZwMTVM5RbbPqQTHgff/iMjY2EXm0XKy0DbovOEQg1Ifr9n8PFJn7d3fUKVSaaQSQF/vkIuVr7+Nzs5ulJSUuD9U1zyd7r8OTPIUy+/qEGFuYsT9F4AxeHiC5ZZMXrZcN/4eXyqr9ROR95DMJKu8IhM78Vv5E0FkTHc2XWSMd6IWHY7OCX06Pv0PGc/WbzwVObm+OjezdcnKZ+NKs7xTUZV7L+h1ryK3vMnyqIzKKsbPvdONT6b7/fBFhFPq9JC1j45DHetKszwqgUIko0v5mq4QyfC0zdo2pSqrULlciAiXNIdJcnxsaZ7xyOYREegjIifNbfwXH61nttzxqkTkeHnj64KcR9s/MYzj+UXeXxuy5WWpSCZ/TrETBo2JK2JC+dkcqlTjucimTURVXjFR2v9dPK2PQmTMMNn2iIzxTlU/7fzx6Y4jHJzMT4r/D0LAsWJYMCeAwbT/p9kklQIU6SQ3MsVoXHn/3W0xDD39tAEY3FnlvwbVMRFOZ8yCZbMWv4+PziGFx+OFzj/9Rx4e2wO+3aGUTtMZ8+cjFAyyrSZ6ewcp46VD1Yuf/OdPcfDgAbzzzjt44YUXEOSVn244+pKjTplW0TBMd4Po6GhH5kUHrt7fR73fp45TiosI22W6wOgjIm7cNDP8ySj+hzwiMmF9DTruCow+GlaIyCjn/3tE2/9+cLKFaLvTmaenI3Oy8v/3c07HLr9HGa5lApGJkWttkYllRMb4WXmRk3nZtPFUZExWZCw8Xu504iIn5xcZ44kIdHCLZHjgowt8Foy66Sqj4dNDxtsXyegUOT2qZYjI8SJExO2HLEMkExeZmE4kl+WdDs22WenpyE8u4xxPEhlXV2NcfHz6KeLHlf6OAW3XZBivMleOuzmT6VDxNC9NOND2ZZArlw1T2P2Mj4ucXtvdzDlfIpl8Oj6ydREROu6O6zBM9kaXo+L4GBaRXPZ7hkXkhDE4lkH5NtNsssxTQJiW+9H4eHlB2nFg87rP6/WyXWnqBRLxhFvvQCAI/Vd4S1csQVpSGIkPw+u3UD1zFkorpsOyfaACuuuO6zCp82HbNkzDdPNrd+nfrxKOPe0TEYHa8nQhonUG6yST5hMRN11EkH1E5DhPJBOeKG0inoi4ZYlk8omcPjUpOx68LUYuBKf3qL3G41Q5ReSkNotMzFP7i2TS3q/O8fKqSyEibpKIuPZTHk7xiGTktY2nEDspSUSOt1MTRcbiIieHj8twlAosuJAMBeMK0TiB0d86GWIjyxM3nImDOgBB9tE2KkTGeNm0LBWR4/ZQ2VyInJxPRCCSAUYfkRPjo+wTiEhGRuTU9IRMORGRU+WjvVw7WMxhujAMm+2aGHDtZLIdFqG2GwMg0EdEIJKBxhUimbjIGFX++4XIWH7j/WbOyouMKRGRLPt3oiJyvLEi8jvpyGYSOTG/iLi6s+lKRcZ44yeYyFiayp4uRDL5RN4fzeoXyeRzJ4BpQLgpiGR4IifSbB6lIpk0Db8faLsV7yfPZLKqRzFRukimfiKnTyfS4/Lex5fWZzJMpCYrK5KpZ66MSIaXlcnSXJmJeCKZfCKT01wd2bCIuMHxOrNxpa7AJF8ictKYn0T0BLbIJPnoUwo4Jgk4BiYFJnjGy7s6HJju1bmNwYFB9Pb2Qn90rn/oU69penp70D/Uh8uuvAQw0oinYhgcGWHYpj8liMcSsDg/9KQqawsRgc6ZVDrl/q0qJ81KQ1ghgcjpgxncj8jp5XGF+SVysjzZo59M2mjkBCIyedoJgqMRkYy8yCiF0KInQgByTwRO41FbjsdpZJtQREQgIiekichJvBMEGBHJyIhkKFknfUROThM5mTc+o4iMZ51WXEROqrdIhidyIs0qFBEYhuUCuuHrPCA1xITi+Bwiz+Epif7KIMtjTiiycZci84gIRCQTmeRbRFwZkZPpRFlEMnLZNBFhvQ0XOMUjksknMjk9RXY3SWTyvAIDbtvVdoTQVpPhRDkDwrxZIOcRkZwYICInAP+FRySjyxDJBEQmp6dbjkhGx6kmpkhGRiRD30t3VpfKiWTyiExMVSYLkYxMNj4RFcnIiIzRieQm53HhljRwmhC+PuYiN18u3zCoUohR+axcrkw2nE1TqjylDjJ/EFLjpwvN97siW0a23Cz9XfVpvqzOLFXefwdOVfdsXbI0tz5ZXpbmpp1OeKJ8E/FOR9f7lTlVOePTxsdzyxIRd4FCzpOVP06Fc4bp6hB5veokOTD0JcIyEMoLo6HxGPr6+7F69Wo0t7TgqmuuRiwRh/6xz8HBAei1XjweQzic5/6BTj25ozr3w9J58uVgaHCQ9TAgLvf9fYkIRCZGVpPIxOki/338bF2UimTK1bBC5MR4Lk8kkyYyRjV9MuSuv5PJnIp/qvwiY3UQmTg8XndWn9LcNI0rlCciSiaFSCZdRE7q69xM4/WJjMnnyo0Pi4jL0nXchelAx79B6sYNsFyHX2nyFQ4PWFNuXOeTyk4GTf+vQERY9olAziMibkxEXDk38l/8EsnoEjmRnkotRTHeBqdqd1Y2VybLy9LctN81nNU1nubqU6fKNZ7IiQ0WOTF+KgNomsiYvA7GLDRNw0oVImNyIpmw8k8HBkekQiSTT+RkqnpExvgqPxlEMnLZdBHR7O8JFRMRLuAU5VsGThMy6mkbfIPRsL6xGMK3GQV5GT5nHPUJ9D+D3/rGQJlsOt90BBm+0owOE0rF1W8AyEDcuEkdpwPmYbmn25asnLAsGS2Ht2UYj6zc+6GSo1NGdb+f/P8V2Wz9J9Ihbr2MHHsafJMSF6dKm0jXeJ6MtlNYRjZNRnnZ+B+CCsuTScqRCdJkVFYp+PaYCxGBSAZwH4ZdeQPi6spQ8NE5Z9seiCGYyau96EgUkfwIUkluLnDcfxn44gsvoq21FSXFJRARWJYNm1d9sVjM/dMm+of4YvG4myZcG0QEJq8BNZ1BaBl4n48I6zwJsqpExNUtMrmsyMlpWh/TNKEQOTld5P3zVKdIJh9GH5FMXERcjn6LSMZOE1BXaJIvXbsVkyS/J1vzZjFeWGTyOomcnKb5T3CiKZNtv6YpsnER0ajbZuUplKE0F9oXubAsXWuN0Xy6xtPhcZzRuOH2XW7+icIiWvYYhHPA4BovMABk+AZPakXjXHMFJvXaMCjjwtA6TAxQ/r8CEXHHbm69MfqICEQyUDsrRpN+ZyKS0ScyMZ1MscBgPWmDrE1IT9VuoQ0zMHLWYxNZnlCf4lQ63itN88vxcrK6szRTrupgCH+wRztOB6zS36UQEeFgM12ICH6XR8ueDL+LvhPzaJ3eD0ZzOxkqYrhtUxtBeQqcrM+gnEI0bZyMYZhQiBiuUqW6sShcxml/CSV/VzCr+/ld80+Uz1WY8zWRzP9dvGy1Jir/VGkTyWd5E+WbiJeV/33SU5UzPm007hbPwSgK8jROMvFHE0dBwhwwLdP9F3ojQ8OIRaN0xtOoKC+HOkoCgYcOlKp++823UJCfD9uy4Lj/qyAgFosiFA5B/1cR6WQSpsF5RBimAaGTpv//P70GNHn6BfcRfueC0f/Gj5b8+y7ONE0oRN5bu9r7913+f5c+g/2q7VQYBvt5tN0anwjg2MkA7iMiUB2GYZKeDHNUn8FyMjBdu2o4mUwjnki4Dj5cPUwzCOYxSCeCiAEg2ydKFRh9NJyBrucmHauMDgNunDpN4vheoB03Hq7ujA78TmHwOZ38FPudPhndmXaZkOP2yPCB06Qqpm1H7qPMyZCVy02fiJeb/ruEszrH0zFdBh8oRJQ5XjAT1zcN9VqVZjhj3yLi5gcflVGoPoVIRqeIuDLKw2k+Ipm8WfFs3mwdROS4Tk3LhYhAJAOtjyKbD3xEMmkmJ4dCRMiFmydXz2RhnQzgM5rtlPlEMropfvyTrYvIyWlaptYpF1p/hf5OREROaDdO8YiIWzdA8Id6tC1aN0W2DBFx6yjy+ytX7TIZRAQiGYyXEcnwRU6muTZ+P2GRjC4tS99sFRpW4BSPpitEMvlFxLWT8jD6iMhJPEzw6G+PcpFr/3TagWKCbMdZWqZCRI7zsgHlK0ROTsvKAGkGk0SK9U2PQkiNHAiETo6Vs3nAMKD/xx+1d8gXQHI4ikQszuu8MPSKz+v1Iq3/1JJtsESQjCf4bmhgelUlSiL5KCrIRyzFPE6CTlgZkEozXaCyNuVNM42R6CDZcTphSQjLM8QDQ/QkYBSGyWoYJwCneNLpNO2p7c0IicjxvCJsYw5MSKY+pLYYUKgtFSKC7KPxXIgIRE4fWT1KRUTJcah9T8DxlIkDufXQsMiJ+ibOdXpc1acQGdOpcUXWrrqGnJ42QPOdDPan28c5/WzwlIN9P6bXoX0tws6BOZY8GnJ4EpRMGu7fSBOOmbxwAceOB/FoCsmEziuDktSDDJy0iVzAUT7LgE05IcDy5KR6g4+IuHyRjFyax+QK/AGerM2EoxPjYBoe5MLQUyFkHnPcHpnhTvattlGbjtlEbZir+3TD4tYREBHXRtn6T0Yx+oiIKy8iyD7j84iMpWVlROSkfBh9RGTSNEzwqBUmYJ/IEhFkjTueimQqKDImg//ik2uErKosTyRTXpY/ERUR1wiaB3/wx2EJ/z0Q9pZpGhxoLPKUrzOZ+hiUVYi+8k8of3p6MGHeTBn/E9K0jS64gY+vj8tXO3CBNY5DYFB2LG4wPg4m45PBYBoh1DG+vNOJa75svU5H/v3KmKZwvuo8Ob0+mlw/+Eymg0nuJzfdZYz7YrpWJWcMpRlW58nkaVWSDpRuJPmRiPu/pWlrb0MgFDr+96dMw0B3dzfywnnuKZb+L6L6B/oR5WlVWVnm/8+nm7L+4H1wcMg9xerp6UZ0ZITzxC14tD4azmKUlUNM06TNxiCishmBydJE5IQ8WTmbugzWG+/jERFontMFRp+sfLZspYZpwjDHoLxR8f8XE+2vMRicm9puxXEbGSZMwzgOgzbPGmRMxsDI8DD6+vo55sLQf43q17+hJgZ0rHJQcbpoOZmcJu08GShIIY5/jvfJwxRxP+8l9/tKZ91dVUpHAdIT4Fbod/tydQNZm4gI9fwuGFV0StuNyRwvz9CyxvgT2V0oY5ocB8RE6f9VnsEWux8RgUgGLoNf5uiAMTgQRYSckz8i4ubLyojIyUI5HBFx5UXE5YrI8bhIJuwmjH6JZHgiGZpbjkiGJ/Iyi3sAABAASURBVHJ6dFTlcSJycr7jieMCIifLkgWhBRVQx2UCaFoWWZlsXOmpeNk0g5ukQuN8V4JSzavQsELDJ4H1UYdK845P0zxpJ8khyzdwymn8/6nQNroY7YsT2sq2ZdIc9lUGJq+FFIYJnAwhTzgmKZvNO44ao/1hcHLKRGWO451kV1odoN0V1H1S+iQ8Let42dk65FBNP12cTpk61hzWVXWOlxcBbSQucIpH5RykAPcfc6hNhRodGKYJH0+lent63VOgYCgIndv6I/W8cNjd0LInV3oSODwyjMzJXBJDdJ66u3ugTpX+nauKigrceuutuOOOO3DVVVfh3HPPdf//fY4DsIuQ/VFppg5pt84i4lKMPiITx0UyfJET6Wg2V4eIZKMuZbEu1fbkQkSOy4tkwq4gv0QycZExSvbxj8gYX2TisJYlImzzxOkiglM9Dg2WRVZORNw6Z+O/TyqS0S0iJ6nN1iOXZoVyednw8b4dnXvAmE4RgYggM3cM0gzEMFy+SCZddamDr+M1FhtBPBGjkz4Cr88DMcAn7SIznuDyMmGH4YmQlQEwyZzWsjKg7klkJss7nq91nAxZ2Ux9WR3D4ZeWeTJUh44lBUYfEYHGcyGSsZtIlgJCOyngznfq5mw/Hh7lZergUHZyQACMs4fqVUyUhqxu5lGZXIA8RZbHbmfZVD9a1yw/VybLy9JTpWVlspRqcfwREYgIsoYTycRFBNlHB14ulC8ylq7xU0FE3DJyZUQyPJEM1TQtQ6nIGE/jCpEMT2RyqnIKkYyMhsdDJJMmkqHj08fHRTJyIllqQPSYctwPduHGDWSpyiiycaUTxcfzVE6hfIWGHT3Xp36NK5SXhcZzMZ6v8Wy6wSNeDSvv/03QNuUi2zblmWyzC8OGSagNXBgmXMp0gQFFNt9EVNPHYFL+1DhZBx0L9mO2L09ON46PnfFpBq8dFEKagXlS+dk8wrE5GbIyp6bCegj1W6Tj6kSuCNMITPqIm++EdqqsAyTicSw44wwYpoGO9g74PF5UT62GKQb0N1bdPJ2aM2cOZs6cCf1xuohARGDyKlGvjZpbmuFhngSvB4uLirF8+XIsXrQYF154Ea6++mr3b12BjyEZ+4DXOgb7VyGS0cXkkz667ig0QWRyOU3PhebJhaaJZPKLkBqE0nFQucmQ1TdRukhGn0GqvzfzeGwY3C1EZCJxiIiLCRNHmZnydCMcZcBx84hIlvF7pSLi6p9IaaYudOmdNJxRZOWy8QyljCZwTdSxTFG4UAcxrW1xmKoAZHRuH6digFUghOOUH8ozG/zeAKLROHbvqsHhQ0dx5PARjtckx6gfBscQOJYE2XFlMOPEOB0ZrfPpyqnsqZDVMxHNzafpufGTwwKRDDD6iGTiImNUx9tJoH0Mwjm+vslJ9pFR252K6rxVPSqTrZ+GFdk0Tc9irDwDKpOLbH6lyleahcYV2bhSjedCeVnk8icLG8h5RAQiY8hJOoEvMrFMrnw2LDImKyJZ9gnU4UhW5DJFZNIyRSRX9LTlsplE5JR5RE5Oz+b9r1CRjN5cHSIZnsgfjmp5IqIEameFiEAnhEiGj5xHRE6wT07SKYMimXynFPpvThTJ1ElEADpPwk0ZwmFPiG64jgdI+fgiYkBPtCjEGhqjINE3IIOLs0I0boKCJ0GX7fGAK881hZTrMOclNwgjRZoDYViR5QtPD0chZhoK5KSlJAEFjCQySJMqeBpEOTCP/m0nhcP4cWgZCrA+74lMncD8ijQSLGNU/ygPrl3YYn3jHTWXQ54jWV6Wat3Ybi2bdXZEYBgWkskUZs2aify8kPsv/NpbW+GxbfevqacSSTpMfjpZ09x/5RcOB3malYJhakHqkKXQ0daNFDfBRDpJe6QwHB0iBpBkXE8bRAxoOR6fH5bt5WlDAAb7Xuh4aB1d8KTQcaHfYGgMDgQODBdpR5AB0x2FkJ9B2o3jeNyhLMZBefobeycNCooLJ7vpsAwoRp0CkArjLgSgucbBYZwAIYRhIZoEegdGYFg+wLQBQyBqqhy47aU83P5yAE0TrYrjyqpt1T4G8xu0k0FqWh6mWS4Ml2chIyekCtqYfZLhMcwTYCML5jdOA1qG9k8GHpiW7SIT98KyfTnQuBe2x+/CTWMd3Ty2BZMwLJN2MJnHhu31wfYoVF7pGCzbA8sKwLTyYXk9MH02aQg2HapwQT6WrViB0opyBDj2IoWFKCgsgi8QgkVHXgyLfSAY/4iIyxc5kY6Xy40bBu1GiEgue9KwiExYhsjp81W57gFZQBmjEMnqMVnOGOAOGINSYzAME+MhIswnlMt8RMSNi4zRTMqJ3yJj6SICQwwY4+wikpHJpml6FiKZNJHJKd7jEZk4b242kYxMLm982MgyRDLCIpJlHacicpJhRMZ4xwXHBUTGZEQy4ayIiJxktKyBlIpk5EUmpxh9RE6WUR2TQeRkeZH35o0W5xIRLqqOGzztL5GxMjSTyFhc5L3DE7VH5L3ziWRkND8gAKETSkTcPlB+LkQEIicC4x4RcTmqxw3wS0SO52P0f8SHNXLrBOEGyUUApgWLi63C4xFu5Cbhg9frhc9vwBOwCQ+8QS/hg8fvh8mF2eRiavu4KHOTNjweiG3C9NqEZxLYlLFcmJRXWDxNsDwWcuHxe1iGBzavGBSWl/pUhroNUoXFNA+h1CRPAW5eCsPDehCG1odpFvOJbbBcA6byCE3L8oTx94Qnk1/l3LyWsI22CzdOHQbbYnp8UFikCsPysG1e2F7/KJjutWASWk/VZ9keeO0ADMNEaWkxHatpiEdH0N/bj0g4DyVFRRgZisK2fOgfGEJRUSFmzqpG9bQKDA31u1eAXm58UXoS0XgSUZ54GbbAEzBg+QHLZ7I8m+23YXDz3V1Tix/86Mc41twCXzAEw/ZC62x6fZT10+4Bwg8dD1nYrL/Ffra8AfI1LUCZAPP6XNg+jQfJC1KX34Xty8Q9ngDHkz8DVshj+xHwhnjKEeQJSAgBX9ilPsopNE3hY1ka99E2tumDwkMbeCwvcmGKDYVBCjpmSeKFV1bhVw88gq7+YYBlpmAiTfs6Liy4VDj+ibQwTQHGDYK8OD3DKB3ZeDKNWNIZRRrDsSQGR2IuhqIJDI3G+4fZX8TAyAhy4fKHhtE/OIK+wWEXvf1D6HExiO4+xQC62NeKju5etHZ0o7mtYxSdaGnvcuHyWjvQ1NqOxpY2F8ea29iPbag/1oyjx5oytLGZtAlHGupPwIHDR7H/wGHUHjxCKD3M+AEXe2trSQ9ib10dag4cwJ66A9h38CD2HTqIvQfrsHPfPhw4egwD0RT62W6tY83+WmzcsgUbNm5ieY2wbQ8M2k9EICInhEUyPJExivd4RMZkRSYPm6YJxfiyc+Mik+cXEbcmTs7eJSLj2mBCYJ0EjP7197E0zjOMwU13tQMiWZ0n1xfjHpGMrMgYhWSERAQiJwKSScv9FhGIvDdy8+SGRU6dV2VFxmQ0PhmM8Qki4naadhz+gI+IuANRB8N4iAh+X4+2Ixda1u9LN9/zAOHo/H8IhL3NOcn+BbL1Vh7XBuTCbRffhLMy/+Oo1k0xkd2Vnwvh8QBhmNxAuJLUckHduXMn9uzZg721+7mQ7uOiW4f9dcewr7aVtB776upRe6AJdQfbceAAF/FDnTh0oB2HDjXi8JE6HDlyAEePHiE9RHrYRcOxo3DRQOqiHseONbhoajoGxbGGdhxr6DqOxmNdyKLpWDdcNJI29pBPOsprHM2j9DiyeUfTVG9DfQeO1XeimfkVTaSN1NfS1Iu25n60tZC2taLtBLSgtTWLZoaJ5h60NvehtakPLQqGW6hD0dTU49ZT9Wu8RcvI1oX1bWzoxvE6NnSi4UgHGo52uPVqPNqFhvpW2qmBNjuKw4cPw+f3cewZ7v8ouaenB3qVF4vFoCtAUWEBysvLUVhQ6DpXV155CS697EJcc+0VmD5jCrQvDQ7c/r5+7Nq1GzU1NaQ7sXt3Brt27XDj9dxwt23bhu3bt7Pfd6Nm10HiMHEIe3Ydwu6dddhXU4fa/QcZ34cd23dj+7ad2Llz26iuHQzvGA3vcsM7dmx36e7du1z+9u3boLxtzLN1xzZs3bEN23Zud+nm7VuwlfxN2zYjC+Vt3rEVG7ducrF52xbSzdi0g7LkbyE2b92DTVv2uti8VWkNtmzdl8G2fdi6vRabt+3A4FAvQmE/du7ahu3bt7L+e7FtC9uxrRa7dtRi53Y6CtsPkB5g+7SNh7Bn9yHs2pkJ76/heN9fj7oDBzne647j0KGDOMpxXl9/xKVHjx7G0SN0Zg63sV/b2ZfsX463BkLHXeMoPXasneO90UVLa3NmTHGMtbW1uGOvo6MNiq6uDvT0dKG3twd9fT0u1bBicLCf7RrA8PAQRqLDLvR3TopkKk7nOoGU/ibUSfP0fQyGIRxPQqfH5IuSBx6PzbDlIrsPeDwenpQmMTjcg6FoJwYHDAwNeFneMDGEWCJBx3IA8eQw69eH7u4e5rehv+ELBoPkdXMNFQKEUoF7yj3RenSaPM1vmhldp6Lj12Jx1/RMvvFpp4obPLEcX47W4VR5NC23vPH5J4oLy9F8/xUYtIvi+L6UXd9zbZvlgev9cXBvVv54udz47zOsZRGGZVlQmKYJXaBEBNlH478LVJ9C84oIB5y4ujWehYhgskdEXHkRcfOKjNFsfqVaZ4XIWLpIJozRR+UUIjLKGSPKV4hk0vTURX+vochKiYhbF5UbDyZBHxE5SUYkoxMTPCLiyoucLCMyeRomeEzDgGmcGlpvzarto0GhUJ5ChHUYhVCPi+MsceupcqaRKcOgrEKEaYRpGDAkA5ziycqcQDVvDkRY8KgOLdNyx6TAMMYgIlp9F1m+iNAG2fELN40sl0LgPiIC/d+bDAwMcIMugt8fQG+fha4eQXtPP1o7e9HaHuNiL+jsSqGjW9+qu9DR28A39jYU8vg/L1yIcDjAK6kIUYBIhCiIMK2Q4YiLQl4V6OmK0oKCAldujEZQEBlDfn4EwVAoAy7WumDnwsuTMRdeLzeIMXg0bjNO2LwyU7jzzbQgMtpgtlpE3L7B8UdPVx1uQrrYgHZlvxmmm4eilJIMNFnBBUKv0hxes2VhQNx84KPzJE1HlUH3ozocLmgpyiv0X0slk0mkU1zoXH2ALtzC/tT6av6qqiqEaINYLIqDPC1QvsONEqxKgqcn+Xl5iNLJKqCdr/vA1Tjv/LNw1tnLMGv2NG6s1M3ytf06FtLMJ6JtBEyOHdM0cOby5fjsZz+LGTNnuBtpinVROW1PmnkTyQTEMNHV1UtnsAXgm3deXiGvIcOuDjK4MXsYNrixeo73g8/nRSAQ4DjyI1JQgPxIPvLz8xHhyVpeUQEKykqQX1KIAp7GRUqKECkpRtmUShTzSqm8egqqplejYuoUVE6bivKpVYxPw/Q5s1A1rRrT587BjHlzUD1rBqbOnI6ps6ZibQ8MAAAQAElEQVSjevZMTGO68hVzzpiHuYvOwBmLFuAjH7kNH/3Y3TjrrGWYO28mFi9ehEULF2HhwjOIhVi0aKHLU/7ixUuwZBRLlyzFkqXLsHTpUiwbpRpeunSJy9P8mbxLsGTJEupZ5OpZovkYX7pkMRSLFy1y05e6epZiqZt/CZYtW+byl1BWofHly8/EmWdmoL+DW8FrthUrlmOFS1eQang5855JLHNx5rIzcSahOhSLFi1mXQi2cRHL1jouXLjQbeuCBfOhmDdvPubSjrNmzeJpaAYzZtCG06Zh9uzZdPiasG3rTjqXe7Fn33o6qGvw7ro9qN3biOLiIGbN86E/vgW9I9uwb/9ODA+NoLKy0p2r2vciHGc6SElBiGHAIEQE2UfjCpExXjbtJKoyp4PRjCICXUtFhFfTnHUcyxh9RMSti5Y9HiKjaZwfWu+TAJAlJ+eXTPu0TApgIgjbb5gmDHMMIpm2iwjG1yUbF8nIYLJH20aICIs9EWM6wDTwEa5aJFA5gFmgdVaIZHlyUl1EBJM9IuLKi4zJZMvNUhFxyyKBgT/gky1Q6amK0XTFeBkR4WJmngCRjNFETk4z2ZnjgdFH9U+WNipCo8gJZam8iGDyh2nOHwbCI3zTsPBegNuFBk5FTTGhegwx6ezLhBDq0XQXLNcglAe2T6nGFYABF+S71I0LeYTyJgOYPh6TyWb5qttheTkQ2sVg3RQ4zs/oztTdhqYZhlKbbWV+XpEIyzZNgT/gRwE3wXgijk3b12P7vjew79iL2Nf0FPYefR47aldiz+FX0J14GzXNv0ZPfCWONK5FIJRGWWkZigqLueiW8ESFKC5BaXEZr7HKUFFe6aK8vIKnKxWoqKiEOgyKysoqKKZWl2LqtOLjmMbwtOmlcDGDdBxmzCyDYuascmQxIxueTZ5iND57TiU3kSrMmVuFufOnupjNsAumzZpTTkekCrqhTJ8+AzNn6kYzG3Nmz8W8ufMxb94ZmD8/gznzpmPOvCmYM78a8xdMwzxi9twpUMwlT+PzFkzH/DPGYwZ5igx/wcIZ3PRnYB7zzGIdZs6uwPz5czB1SjWmTZuOc845F9deex1KSktdRy+PDlQwGKDj4kM0GkNvby9MvvTpCdbAYC+mTC2Hz2dh+vSptC/tRcdkZHgY6sSed+65OGvFWZg2jeWzHWeeeRY36HPgp2OqJ10Lz1iI2bNmY9bM2Zg5qwozZlVgxswMFi6cg2nVsxAKFMBrB5BKCOsQcDHIqyybV3CzZ8/D1KnTXEyrnkFbL4BleXhatROHDh7GvDnz2O/lKGP/T6F9fbxqnM7ywnS884uKUE2nrqisDD0DfRgcGUYpN+jC0hIUFBdD0/PpjIllomJKFSyvh0PbQEFZGJESH9O9yCv0IEwEIxYUgXwLgTwTwbCX9RCO+TQCQS+CIR9hIhAWBEIGeYTSMCnh86fh9acI0gDBsOVJwLQT1GEQFmy2y7Js9onqtWCaozAsiJGCWFGIydNEIwODYYUYUUCBuJsXnHMiBiQHFHDTHM7xVMqhY5xGgteOiUQaSXV4OVfThP7hzUQiBUUymYJCw4okHXVFKsV0hhNMT1FHivnj8SRiMZ40EdGROOLxhJs3SZkkZRUxOuk9PH0aGe5HUUU/5p19CHPPrqPjGudYnYXiUi88oQYUVh1AxYxWxOK97jqiLwEp6rBtDwAh72QYXJ9M2kmha6dCcnimYcMcTc+lhpgT6tP8k2KSOkwsb1C/IlPn3Dpl5Y3ReirN8rLUMEyYrLvSLG9iaoyWo1Sg7TKPt3fito+lc5wdlx0LG+RNCDFZVqY9hls3G4bKipWh5JkE1E5Eti5KJ657Rtfvkia0nVu2lo9xj4hA5GSomOM4nBAZaDwXImN5cvka1nxKRQSGerPvBTWK2KyHxfJMF0JeBjZMpmUaYEyqT2SsPiKnDmudTNOEQsMKkUyesbABwHQhLN/h/bLDhUFEWE9NY1LOR0T5pweDshavqCxJIQvDTMKxUi7SZgIKYfFaRxE5XpKIsPwxMII0q5OLlJkC7LSLtJVEykhSbCyPiLh2NCFsYQ60n0bTtI4idGi5wDonwGAdOSasUyNtpFmvMTiMQ1inHGROMRzokbEwXQSQ4/1uueFMv9usb2Z8aDqrybSMLjefofkM8hQWhAPd5GZgm3EYDtMcC5a2IRWjk9WJuYtHcOZFXVh+UR/5nbDsQ5gyswULl6ZRMiWOweQguGZD2A8m+96AAdN0KCswxIE4KZjUZTlxWGlFArYRh2kRWiY3GoOQ0U1IJArICDEMyxk8ASYGIcYgHAwQ/S7SzjDfRkdcOM4InPQwUsmhE5BMDCIR73eRjA/ABXnKT6Uom2IeAk4U6TTbk6SMi2EkEzEk4zGkeWqjSFHGRTqKlIs40jwFysI95WE7k8kRblgjSLHtLpJAKinkpYgokiwvRZskqCPtJNiWBAQptBw7hrp9e7Fl47vYvnkTqquLEZUEKubMoTM3D9Mqi3jlF2IfA8eONeLwoXo8+fTTONp4DH29cfR3DmPb+nXoa6rjuVIKSceDt99aj0P7DuLVV1/l9dVBbNm8BRvWr8dAXxRH6hpZZgv7KwnTGGJ/JQCeqKVTCSQTUXR3taNqShmCeR7ofllQFMLI0BCcuIOivEIU5hUhFU3CABvoxKB9kOLVUG9PG84/ZwXy6cisfvN1rH17FfbtqcH2LTuxbdN21Ozej4HeQWxYux57d+/GNtapqeEY2lvasH9vDWppg/17M3bYwyvpLZs2ss7rsOndDUixP/wcsxZtZ6VjsFJRtjUJy2OzjiYsScIjcdozqbViawSuwTgZkrRxWlIQExBbYJgC0x2nabbBcSGaI00ZQtNc6G/nCKE8hUBV8PDLI8KyCIbd02M6f2Jx3huAvtcwxHnlwKKcTag8V26YaQemk4ElcPUZ4mQo8xqmAcM0YdFxNm0TJvVSERSmbbCtJtvKuTrq5OmJpM32G14H8LKVdhxpzjF3naSeFMtOs44Ow2D9hLLCk1xQP6jb4Npn2g6SbPPQYByOPYBw+RAaW9tROGUY5TOTKK2OIO4/hKbeWuw90AFP4SDgAwxPiGp8SKUs2HaQYznFuaFjOgXQ3qA9HXIdrmcuZVgMAbcIIpUB14SkNYIk65GmQdImHVdXhulgm8QACId963A+CPvf4DpjkNq86jRZjkk5AR9+OQbHI9cX4V4ByqUJXVcd9r1DWRBp1ieDJNKq10gDBsvKyjLuMJ5BGo4bT1M2gxRHl+ZPUVcKCX4n4VCnIsk5nUESYzTOcBwJrg8p5gXziDrZiFFnDGDbhe2ZDA7riNF0pVmoPGg/sL0OnXiHayloIwNpDlVFipR9oW0n0tSTZvlahzTbpEixnSnamz47Dfj7/YgAIuLCQOY54VskkygyRg0OVoVIhqfhXIhk+CKCLF8kw9O4iMDkYJ8Imq4YS7Moa8M0bBhijsIitWAaBAejUpGMfpETKXIekUxaDut4UCSTJnIyPS7EgIjoNzjiIDAJg2Hh4krCRYPfmOgREYi8N0B1aRNwoWGFMA6HQ8ZBimUo0uk0FA7jWYjICWVANN94ZPSAA0rYj6B+rg1wJ7ZObgV5OthykSIvaQqSpAlCKViecwIMOPLeSGu9cuCowfTLIdOlygDVG6MwSeU0YTKjAVYEgAA5EBEI6weujE4qAiOZB48TgJf9COFqaRbQxmHsP9CKYHgKojEvPP58GEaYV4ExTssg7LxijLCeKb6hOzaLsQguzo7HgeNhn1iCtIRYbB6rQGoojSCNfKRFwbAQTiHSThHSIJxi9msxuG2fABglcKTYlVHqgvInyDHdMYrhmArKm4qxcFqon3BG4ZZHHSkUIOGEkEzncXHMY13ykTIspGwueC7iSHOjcuwUHDrhStMMK8TD5hFpOvopLoxKNV2RthJIkwfaRGgTeDR/EqAsmF9oI5AHUsdOAETvYDv6hzvR1d+KkgIvwj4HXR2tiCfjGBgcQCgcgOWxoGvClMpq98fPtQePYoDXMO2dzRga6UFNQyMSoUI0DcTRNZxEQ1sbr9cKMBDrxUC0F4Oxfl7rNmH3/h20VRwWT2ngiQJerZ8DK2ihZ7gH+47sRXPXEXjCQMIcQu9IO9s/gnCRiakzi+DLc2D4YsyXYH/H4drIG+N2keA10iBPQwK0aRiJRBh5BSXoHexCQWkER5sOo765HjADONY8wBPKhZgybSFCeZXo7kmisWmA189JlFfOg1gcHwijgmF/qAIHD3fAsArhIB+O5AFGBGKEYAgniwgc04Ok5YNjWRBTCPaPSxk2AMM0+SVgBhciQgG2wzSYZsAkNeloKAyGFQ7zKdKSRooA4/SUADo47ksaRyUzQgyWmQOYNoTgF+tqwjFMBg3A5DwhcXUynBaH4w2AZTBN4OHG6JEheI0R+PjSofDKCDKIkkZhI8qXjhEiSr+BUAczGYIVL+AwKuCwKoSdDrCoEaZnoXIEX0Asze8iBkOERVtIxpLo7x+EnfQhfrAELWurcfiNEBZHPogSzsuhxiNo3N4Eo7Uaw0c8iA3SufJTny9J16CfNo9Tl8FT0ABPM32EH/boP16wvEFY3kAGfj8sv4fwEgz7/PB6vIQHHttHaJjw+qBXioGAF/6AD95ACJ5gCCZ1iu2B6fFDvH5SH+GF7SWPsFxeAEJdBuUC1B9g2X7m8zPsIWxeUyssjwcKL+vkD4fgCwbg9WfgCwSg8JK6PKYFw2EEw2H4WY9AKEQadOV9gSD8GicCTM8gxFPRMALUGxjl+alD8/qp08/bgYBSv49t9sBmHSyWbbnUT9sECKUET5ZNrxcmbWK6YR/DXhgeL0zLhGkYsE0Ltm3DIky2S2EwrNCXZReGBcMw3X7iFxhBGg7XXM59UvyeHxE5rtEQEYiM4XgKAyJjfIONUZimCYWGcyFysmxuuoZFxmREhO00ToDIaLoBiKELAGCYGYjLy4SVp3F1LETkeP3xHo/K54poXJHlaVidFoWGFdk0Lg8sx2F3pGBaLJP1SaXi3JiSLs9hl/EVGIpMOA1tA7g4GWyDZZuwuDgpbI8JmxuGx2vB47UZtmFYXhi2DiA/TE4Wj+2Hz+RkM/3wExq2TMvV4XHzWcxrMW+WUifL8BB+24KPA1Cp32LY9MJn+KjHh6AdRMAKwGK6ycXNMAVKLeYzPCYMj+ECtkBYX4M8IU8YNxj3GCY8kguWDxte8Z4AD/ifjMErPqb74KGcB154WB+T9TIMG5blc2GyvabhQRaGm2YxzYJpmsdhGIYbttg2hWFYMMSGQXlhXQSMU0blRNgOAfsJ3Cg4qYw0DF8adtChLdIwR7zoqLPRtW8Kdr2VgDdtIIxCDDb7MNLqRaqHtKsfARlCvncYYU8UQSuGEBG24qSEHUXAx42B6X6v0kH4rREEjKSLkJWCImDGkUECITobCj83+BNA50TzBfn2GTKZjwjS0QnaMeQipHEzEB3mBwAAEABJREFUiiA3JBcazsIinwiYrEMOggwHKeM3huHDEHwG68kdz5eMwEdn05cMk4YR5IYVihUhEC2EP1pA5MM3EoAvygU1GmI8hEAsjGAiz4U/FoI/xrSEDV/cJi9I5CMYz8/IxTNyQVI/UWCVozRQjamR2agumIP5MxdjSmExBlsbeFoWZ9/kQcRAJD8fXq8XXp+X08iDvu4htHU2YuOuDfAXR2BxAQdPcmS4FUaiC2WF+ZgSmoYioxQB1q3QKMHiaYtx9hlnI9kL+BMFCCbLSIvhTxXCjuaxDvOQL+Vwui14hgLwR8Mos6uwoHIBKsJl8KV8CKS9CNIRD6YLSUtdeGKFmF0+l35jDxbOLsH1V6wgLUJlpJB5IjBjAVxxzrWYWjgTy86oxDnLSjGlzMH0KhOlBTHMmOLDrOoAzl42hSdzHpy1hGXOiqC63MKsqX4snFsIy+iF3zcMP8eVzzuEgGcI+eYIwjwx9dPp9VqCsC0o4ilxocIGCl0IqQIoMB1EmJZHZzfipfxoOJ/hiI829gkK/EYGXhP5nO95nOcRIt9nI0xeyGuwbEGANI+IeC0oCngVq8j328jzWwj5zRxo3EJewHYRpmwGJsI+0+V5QhF4wsVEIbzholGUkZbBEypxYQeKYQWKXHjJ84YKmZ6GP59zKT/Bq9Ak/HkmfOFSF/68MvgZ9gSLYTOfh/ldaDzih1VgwVtiYNmlc7H0onMRLFuEc666EUvOuwve0lmI+yrQP3Q5QpFPYNrszyCRvB0XnP8JFJUv4Ywpx3AygFCwAOAa09TYisZjLTh2rBkNxJGjjaivb0J9A1F/DEcOHsCh/QdwYO8h4ggO7DmKIzUNOLr3KA7u3oeDe/bgYE0dDtUcZnotavfuwYF9u1GzZz9qag5g79467NtHWnsIOw8chP4rxZr9e7Bnz3bsr9mF3TtqsGNTLWp21GH/7hrs2bgdNVt3YydPSmtqarFv/0HU7svg4AGWSezffwj6jzL27z2AutrDLmprKaNQeZZVu+8Q9rJeigN1lKk7hIMHjuDI4Qb31PjQwaO88j7KsMYbcOQQcYRQmsXhY276gSPHcPBIM+qPtqLhUAsO7zvKU9qjLLeBOpuIRhysO4aDB5pwgCfKdbUNqD/SSpt2oLGhAy3N3Whr7UNHWz+6WwfQ2z6UoRruHER37wB6+gbR2z+M3oFhnjDHkRhKIDGcQGokhXTMQToqfFsSmDw5tbkfm0iBC4oL3aPHA+IwTZGGpoF5nNE8GldoPO2kYBiAYQKpdMKVVb4hIhA5ERh9RMb4yhI5Ma68LEQmT1MZEeHJDhuYTrMCaTec5StVOKMnMOCpAGCANw6guEv1vlzhxt10AfhJppKkAhFh40yYOZuvhnVjzcLiJqw8pYosX0SgcS8XcI/XAxceUsK2bXg8Nvz0rOOJJDv+EDraO2EaJrweHzwK28ewF36f34XX44WHPI/thc/rh/5Auq+3D/19A+gjenv7SfuhtKenD50d3ehp6UJ3Uxc6j7Wjo6EVHY2kzR1o5aRtb2pHW2Mberp6eVXRi1YeV7e1daKd9ejq6kZXZw/r1AXldXX2or+rDz3tXczbjPbmNnRQT0dzu0tbqaertQvDbT0YIYZauulAdGGovQcDXT0Y7O7HUM8AhpRSzxDLHCKN9g5hmPxhvuFFB4f49jaM6MAQ4kNRDuIkRvpGMNQ7zPxDLh3pj2K4d4QYJkYoG3UR46lCfDCBkcE4RkYSiMXSGOYEUESjCbj/VD6axNBQnIgxznyxKBe3hIsYr0UUiUQC+vuIDBykeO2USumY4Zty2uC4SXGcpSCGsG98CIbSCObHMGimUDdgojO0AAsuvRMLz7sH1fM+iYuu+FvMPOOTOOeKT6Nq9l2A5yZMm/N1iO9GzF38WUStM9A8XISOWDk6olOIqeiMZdAVq0R7KoS2pB+dThid6Tx0pUPoTQdd9KQC6CZ6eEqk6E2H0ZMKuujkZn0C0n7y/egD8zvMT/RwU+91vFD0kCr6jSD6DMqJD30KhgfMAHLBLRm9dJ96xY8MVNaPITuEeKAAMX8RokED0dAAMYhoeMhFMhxHinDyEkAe55eiMA6jMEGQ0imQAqWMFxCFSRgFSUhRP1A4AESGGI8znASYLkwXpcwTDw2icH4e5l44AwXzwihbVIxpZ1+JilnnIspFsLOtFZdcfinOv/BC6Hwc4jUchN1hedHEsbtm3QZ09KZxzQfvw6LZi5Hq7sTZCxbggzfcheqFZ2PW2dMwY1k5ll9xBhZeOBtlZ0Sw8LLZKF9chAFvH4YDIxj0D2PIN8T4IEZCUVQsKoOTH0WwykLFgkIEKg0MBwcxHOK4zYsiFo4hynA8L47EKOLkR2YV49zrrkfhzLkY8QYx77yLEJhaiNkXzMA5HzgTwWovpq+YitJ581Ew4wwgUoJw1QyWsQzlc8/E3LMvRahyDuzi6Uj4izFl0TlIBEpRMnsZAuVz0J4IoNPJB8+90CMFaEsXoyExDS3xcvQnipBI56N9qAD10alo4Jg8OlQJF4OVqB8qx6H+MhzsLcEBonagDLWD5UQp9veVYE9XBLs6FQXY0Z6HnR0RbGsrxJamCLY2E0352NqSh3cbg1hX78eGYwFsagph47EgNjYwTt47h31457Af64768U69j9SLdUqJNYctKN4+aOCtAwbePCBYVQesqgVe25fCczvieGy7g0d2CB7e6uChrWk8tM3Bg5uBBzcBD21OEUk8uDGJ32yI44F3Ewyn3bRfrfbipys9+MlKGz9+1cAPXknix28N4Wdrh/HTNcP4yepBYgg/XT1MDDE8iJ++PYJfvFKIHz6Zj1++UoL6+O2oi9+KXfggdptX46X6i/C/VwI/3xzFSw1LsKr1XKzqnoE1Xefg3aZ5+PXKIfznUwdQdzjBdUzw4vOv4JVXVmL9uk3EZmxcvRpb334NW1avxMY3XsP2d97G9jdXo3lPHQaPdiLWOIhEexLDXTGMdEeR5ppnxJPwwAvb9CMVi2Pfrh28Dl+PxroaHNi6EQ17duAYnac9Wzbg3XdX4911q7B32xq0HdqG+l3r0HPoAAIJQak/iL6GWhT68lBVUo3C/BK8/dY7eOnl11nHVS5eeul1uHjhVbzAuiuee/YlKDTsQtOeewXPP/8yXnzhFRcvvfgatK0q9/RTL0Dx1JPPQ/Hk48/CxROkTzxHHvFUBs9S9zNPv4AnnnkJT1DnE0++gFUvv43W+i50NXSh80gH2g+2oe1AG1rrmtG0r9FFa20Lju6qx6FtdOS2HEDtpv3Yv5HYvB97tu7D7m37ULN9P3aR7tqyl7w9RA12bNyB7Ru2YfO6zdj0ThabsGHNRmx4eyPLXsl9qQ/5AQ88FmBzPVFYpgcK2yKf+7Xu2R6PFwov926/L4CAP+RCw5qusl6PDx7bw/0rjiY61K0tbXDol5iGDQO6YmUhwujJEBGIENyg1BERw4DS4zBN1ymxlBK2ZeE4bBvqmCg8DHtYES+hFbMt262Y8rJw+R4PbFba9vpIvbAo71VYNg1gwjRYPusTHRxGfDgKEwKkHTipFNKjSJEq4roJx2JsfAzRWBTRaJSb9RAGBwcxMDDgor+/H11dXXRK2tDW2oZ2oqWlBYrGpia+hRzD0cNH+G7Ckljuzl27UVt3APX1DajdX8e3iX2ora3D/n212L+/luEDfMtgh++pId2Ht95ajZdfeRUrV72BN1a+gVWvvY7XXn4ZK197FW+8/ho2rlnLQVSDxt0H0FZbj44DTWg+0IDm+mb007np7exBE8NvvfEG1q1dje1btmDNW28yvAZvv/mm+zuS119/FWvWrMK61a9i9esvY9vGzejt6sVh1quRbwuDfVF0d/ajv6cf7RwE9Zt3o37zLjRs3YOjm3agbv1WHGV8/9rNqN+yG62769C0a7+L5p37mb4ZR8iv27Eb29a/y4G7Dts3bsL61e/gnbfXYeu72zjY9+Aw32jquJDUEgf2HsQBfUvbdwh1NQczIK+Ob2H7mV6zqxY1u/ZhL8tR1JDW7NyHGpbnxhnetX0XstizYw/fznZnsJOU/bBbsbMGuxRM37l9NzLYxXw7sW3zVqx95x1s37KLk0rQ2hHGg8934mfPxvD47iAe3OXDY/tK8GhdKZ48Uo5HDlTgkdo5ePbo2Xh072I8Vbccj+2fj398NYXvPdmN7z3Rjf/1VD/+9LFufP23nfj6I934xmOD+PZTPvzZUwF843Ebf/KYhT95XIgU4yl88/EE/uThEXz918Mu/vTRYXzriSF888lB6kkSqeP41uMpfPsJB99+PI3vPAl8+0kHf/pEkuWM4E8eGcE3RvHNR4eoI4nvPCf49rMGvvsMiPQYnnXIT+EbTzLvo1Hmj+JPHo3jf5H/Fy8YpBn57z1j4c+f9+N7zwcy9BkPvvmoxXp78K0nfSyb7XrSi28/auPPHrHwnce9+N6z+fjW43588wkfZfz4ztMBfPtpP+sneKZ+Kv7qJS++8YQXf8b833nai28/5cU3me87z+bhm7TR1x6hbVjG1x4x8JVHgO89uAtHYhH08I2yZtdOhAN+vox43bkaj8chItx4LKxdvZYvI8NoaU/j7//3C3jxrcN0SJbg9V2D+F8PbaPNWvCNB6j7tx78Kcv71hMWqYNvPpbEt580CdaFdfr2kx6GbXyXdfsu6/YPr5fg++tn4e9WFuOrDzn4ysPAn/7WS11+fPMhL/6M7fxT2uDPnvDgz9i/GXjwjUcNfOmhYXzxwV788YMD+PTPOvHFX/fjX94oxFceiuPLD6fwld+m8OUHYvjyb6L46oOkD4y48S89mMJ9Px3AfT/vw+d+OYTPEp/+aSb8qf/sxad/PoCv0t5f/S3wpV+P4PO/GKFMPz7xm1Z88lf1+JeVHXixLobP/awWH/9lOz7xyzZ87BfNDLfiUw924DMP9+IzD3Xivt80474Hyf91Iz756xbc91AH7uOY/fxjPfj8g2347ANt+NIjHfj0r5vx+fuP4Y8ebsEXHmzFHz3egy8/PYwvPDWILxJKP6/08RF8kWPwq0/0sy+7Ob7a8JVn+vAFxr/w1DC++DTTnxrCH5Eqvsx59uXnYvjKs3F89fkYvvpcFF9l2t+tTtHZ6cQPX2vAf65qxg9frccPX27Ar9d24wds2/9+tQ//9voA/s8bA/iPt0bw/TeH8H9W9eNfX+nCMzt7sbXLwOt1/XhmeyteOzCCR7bFqW8YP1+Xws/WJ/HLjWncvxn4NXH/FpPhFPM1o4anGIcSDt5pbMTh4SgaB+Koa+lA26DNkygbTSMj2LCvE8j3ot/sQZ/NdTNQiO5gITyV5RBvHGvefhbbt+9EQWEJxLDQzZdkTzqJM2dNxcyiEAp5kjgjEsRli5fgpgsvx8c+eDs++oEP4xO33ouPf+RT+OQ99+HuO+9BfjCI6imV+PA9d+Hjn/kCzpi3AOXFBVg0oxwXL5uPM0NgV2AAABAASURBVKqLcd6i6Siw4ygPWyiPGLjozNm49sLFuOrs+bjyrDOwaGopYi1HsKCqGCuWLMH5Z52Hq668DiOxJIaGohgZjp2IkThGRhGLJbgvJhDly61iZDiTFmfe7MvtCNNGRpKciwlXNjaaJ5cOM98wyxoeiiGLwYER7rEj3F+j6B+MoZN7z9TKGfjql/4EX/vMV/G1T/4xvvaJP8LXPk584o/xjfu+jG988sv46se+hK987Iv4yke/yLQv4Y/v+Tw+f+d9+PTtH8c9t30UH73z4/jsfV/E5z/1RXzmo5/Bp+74OD5x6z342IfuwkdvuRt33nIXbr/1Ttz+oQ/jlhtuw203344P3/ZhBLwBHDl0hCdsdTh8+CBxKINDpMQBngTW1R6Au4/v3Y+9Nft4WljjYu/eGu7je3lCWIMdO3Zi2/YdOHjoMJqamnHg4GF09fSioKAQvT09aG1phmHbAZgmnRdS2w5y8fLCR6dIYQJ0WAADAlPAUzAHKXrXaZ7YpBIJKOJ0UqJDwxjhCUaMx3CK4e5ejPAEpo+nKD0dnVB0tXegq41o7uCJTCdPZNrQcrgJx2qPomEUR/cdxiFutnu5cdds385Negf2sAG7t21jeAtqtm3Gro3vYse7G7B93Xrs37IDe7dsx7bV67DlrbV8Q1iNd99QvI13V2WwgfH1K9/Eejoz619/E+uId157E++8tgoZ2dXY+OYabGL+TW+vxea338EmOgqb31mPTcTW9RuwY9MWbF+/EV3NrfjATTdiyrxZ6BjoxQ5u7IfYUYcP19PotdhNJ2rXrl3u38bZt28fO2EPtm/bDj2NSopB2g9nMI7p4RBKrDTCTgzzCvJwDd+0P3z51bjjmutx5w134K5bP4pP3XUfrrv4UpSGffjwHbfgS1/9Os5buhCFngSWz52CM+dUcdKVoCjfgt9KImyN4IxZBi5dYuHqpQX44GXnYuGM6agOCa495yzcdO1N+OhHP4P7PvsFfObeu3DXxVfgnouvwscvvxafue4m3HnWRbiicjYuq5yOuy5k2mVXu7x7zrkU955/Oe5ccRGunbUQdyy/FNcuOAcrps3DVeddgguWnY3rL70an/zIR6n3k/jq57+Mr3/xK/jyp7+IL37yS/g8J8/nOWk+d+8X8Hnic3d/Dp+553P4POkX7/ocvnDnZ/G5D386gzs+jc/c/ml8+tZP4tO3fIL4JD558334+A2fxD0f+CjuvPoufPjquzl5PoGP3/EJ3MNJdM+tH8FdnEB33XwHPnLTbfjwDbfg9g/egtuuvx23X3sbbr/hTlSUVuP5V9/Bg7/+Lax4FFdedynOWz4NZy+chrMWzcAFZ09D9ewqHOsZweJZxbhkeSnOX1KIcxcV4LzzyjGIIUTTYHgxLrlwHq66eA4uXF6N5QvLcOE5U1BYEsDu5iRqOgzs7gZ29jjY2gNs6rGwqdvE7q44pi2swoJFlZh5Rjmaokls7UhjS6cHu9pN7HbBvO2GG99BPdsZ3trqYBfDM+dVYvasIkybXoKp1YWonJKHqfNK0cMXjfX1LKvJh82NFjY0gW/VQipY15BkmyqxfGk1qqqKMGNqMaZyAd7SJni32cD6YymsrY/j7YMpnh7YWHkggFd3A9vqgbQnH0N0cIaTJgxfCP1xoI8b0QCvCg/1O3hhVwu6zTx09wFNbVG0dDjo7DPQ3GFhqHUYAbsQR9rSqGe4oWMQ7Tyx7I15sGZvDEc7TViWDzb1DkcdxBOg3eLYPVKKQOls2NycBnQd4YuQvgD5/X7oaaTDNai/uwfxgX54QwGepIXQ29uHJE86B+MO9h9rRXdsCGn/CAZ8Qbx6IIYXawQv1dh4dY+N1/baeH2f5bZ19SHWhXjnsBdrD5K/I4b+dAApvhCm00HEiSG+daa4EPfzdPH1bTGsqsnHyt1erNxlEhZW7iTl6cru+igqpxfD5/FzfRR4/B600kZv7BzCG/uAt/YbWHPQwdt1cbxVl8bbB4DVtQnsauhB0RQfSnndV1YVwLwF5Zg2owDVMyOYM78YFdX52F3fg7zKABYvq8D0mUVYxlO98+aV4YIVc+GP9aGM16M3XXsWrlpejOvOrcQHzp3COTITKxZPQV97DBcunoH7blmGj12zEPdeuQBfvG0prjp7BvoGUhy/0/CNu5bhT+89F9/91Pn4o9uX4gu3noHvfPEsnHdOOaKOBylfORKeYiS9xUj7SpD2liAWKsUwrwivvXIa/upr5+Jbn1mMW65egLTjo0wpkp4SgHksuwwKj6ccXsL2VsMIlEJCRUinQ7iCZfzTF87CX9x7Fv7y4+fib+9jPe5Zir/+wtlYNrccKSMfTrAITrgACBUwXwHjBSwjhIvPLsB9N1fhTz+2AH/9J+dzk16Eq88u4jpocVwVwhfMgy/khycYgCcQgM0xZPkZ9lm45KwKfOTa2fj0Lctx3YXTceNl03AzbfPBS6pw46WzUVkyG2n2+bTiYlx+5plYxnV22bx8nMV5O3tKGWzbizQcBDkGh5NRHGlqQJp7YGwkhUEO5u6+NnAIIOyxkecF/IZAUoLh6CCiwxyvPKVPDAKvvvQG3tmwDm+8+QT2bF7DSWeiv3sQ8Wg3x0AVZs2fjtbOozjctBt+XxQl3iTmzChETe02NNe3IUrHZ+eetTiybxXC5hCKuKkf3f8Okt3NaKlvZP8JLI5hw7CQC9O0YVkemKQiJiQHhmFS1gRgQCQDxwEUGZ4JyZHPhk3Tgkl9BqlhWMjAJDXZfoNncdQhBsL5hcCwg0THEOJca+N9USQGYkioTQYSSA4l3Ss7Z4QW5rx2eHVnJg140hbspA1/3IKZsuDlCVIo6Ed+KITCcDH3wFKUl1Shkuv81LJqVJdPR3XlTEyfMiuD6dPhYd30YGLf3nocPFCPQwf24cD+GtTt3+OitnYvautqeSiyH/tr9+PAgTo6TnWoo1xt3T4cPLgfR44eRjN9mCMNjdh/4BBa2js5R7zw0hEORMLYt28P/ZUtMPZu3YoaYvcmOizvbsSODe9i2zsbiHex/Z0Mtq5ZR2djHbauWU/+BmxbS7pW6QbsWPcudtLh2MrTi43vvgvFZuraxFOMLZs3Y/MotrGMrcS2rRuwddt6bNu2gc7HZtTs3ZZBzTY6JttRW7sLjWxo274atLKSHbU16Dp8AA1HjuBYYyOam5vQ0d6Gzp4udAz2oXdkEN0csH2JEcR4hJoaiSHFayTeFUFhpQCfwQ4xPfCz472WDa/PgwDfEgKBAFwEA5wkQeTl5dHjjCBSUIDCwkIUKYqKUBgpQF5RBE7ARkt3B8QysXThQsyayY5jh1VWVqK0tBRFRcWuHi+vEE0u0F6vF1UVFSiKFKKfG4CeqiHJ3TmZxMjgACxDEGRddGfRUzaTAw/JFEwO5NjwCN5+fSVee+k5rHrleRimgVDQh6GBPkzlG1N5aRFPnlpgO8PItznhyIvzjjk9bMJjBFC7ZSt2r30dpYEk+up3YqCxlgO4B2IacKwwokkHKcdkdQzEeW3m8YdheAJM88EbCAOmF3ErCAmWwM4rR8XsJSietgCh4qlYRifrmps+gqXnXoqrPnATLr38csxcMB/lM6bD4Ilhig0IFIYRioQQCgRpd9re4+PG4+OC40eAkyLgCyDkCyLkDyHoD7rIZ7kFXBAjilAeIqF8FHJBLQhGUBhkn2g4FEFxQQntXYHKiipUlldiSoWiClOrpmLa1GmYPrUaM6fPwIzqGZg5dzamMezx2rCtNIZGBrC99gCO0Nlv7hlAz1AcbV19aO3qpR3S6GrvwgDv6Tt5vZriW9kQ31yjyThGEin0x0bQNTyELsoatJ3fG+JJqw8h9mG+NYh8ux8Re4SIusi3o8hjvMAeRpmP6SUJFFQasL0mPGYevFYeDH8CRiBGxEcRg2g8SBpMIMW8TiKOaWWFKKc9Z08pwRnVpVhQGsTMfC8KjQSKzDjyLYHXDsDr8ZMSlg95PJmd6U3h+qWluGhuHmaUeOAxPHxx8sFjqYyf/eFDwOeDj/B6vCgpCOLSZQW488pK3HJxGa5ZEcGN55fhugum4sarZuBcOpv50okV0w3ccXkVbrqoEh+6pAJ3XVOFSxf7EEn04dyZNm69vBK3XjYVH7tuHu7k9dv1Z1egnNdvCytjuP3yCK5Y5sOtlxbh7uvKsOiMmeiKhuEtnQkzHEZDexMM04Sfderr64Ne9UIMeHlyLakY/LEu3H7xDHzq3muANDehgjgunR/AvReW4J4LinDd0gDKg73w+2Pg8IM/JPAHAV/AceEl9RD6w3UzANi+BKojQ7j+vCJctjSCD15QipsvLsU15xTjfNoi3yPI51ulz+eAt3yEA0/IgOVNYm6pg6VVBq49q4jO/xx88PwpWFQdQsCIwm8Tnij72wvLl0f5IGkYlmmhzBPHkooALplbhHOnBTG3ANQTwsKKIBZU5GFqng8+tjnJNa407EFJMIiCgA+RoM35BOow0dHRj96+GDiR3XnnZ//Fuf4N9nXDcFJobjiGluYjOMq1s7uzA03HGtHe3AIbcRyt78DGPQ14d9dBvPDmLoaPYP2ueqxavx8NzV1w0nFIfAh5qRGEk8MIxgddeGhvyx5EzZ5mPPvcEbz0Sg92vbsXAacXPmeQGILfpRoehJdhhT89Al+K9qDeYp8H29fV4m9+uQ3//txB/Mvje/EvTx3Gj5+rxQ/vX4O6I70cwxa8nHeBZIz5CIb9zBswgZfe7cN3f7gZf/+LHfj7nx/EP/xoH7ZtaaVNAhBJw0CUG3EM3lQcXubxp5nfSWPIieD5txvxo1+txX/84m38+DdrWd46/ODBbfjnh3fjbx8+gjX7ub5zbLyx+gB+8fOteOyRo3j42a149PlNeOK5d5BImSgsKQdMA3qokG94cFbVbFQXlqKXJ1Z6M5Ki7W2/D520+SYeAnT39sKikyWGw/GaRDqZwLy583DTzTcjlO+ho7QZa1e9gM7eRgQjPrz95jvYvGkPQnRgm5sGADqsc+fMgu0xYdkWunhgUXegEVUVM3HxuRdgTkE+vF0dCPPmpqNmL/Zt2wKM0AZi4f+uR0TYFwQrYDCsP+3x+bxw2A8J3iIlc6A3Si7SKTq0juu0punJuf84i1TDDqnDvUVvolKUS6aScLiPuvmoK8V9M8V1MsmT7VQ8gTSRYtghjfNWKs6XtLLSMu7RJciPRJDPvT4vL4wwDzgUeVx3woTu22Kw3qyzcI23TB9lIigvr+LLaTWmz5iBGUQoFMIZ9AHmL1mEylkzYIeCcCwDnpAPRldHK3o724k29PV0YphXYSP9Q+7JU5wnULGBISSGo3B4QsURBZMNszlsbQgnp8BrWPCbHgS44PnVOWElg0Q4Pw+RSAH0bwIpCumgFBYVoISbQ1lFEcqnFKO8qoQo5Zt3KaqqyzBtZhVmzJ6KKQumo+yMaShfOB0VC2egfP50TJ81EzNmskGk1dOqUUV7k07cAAAQAElEQVRMnTkdVTOmoXzqFFRNn4biudORz7z586YhRD3hOVORR5150ysRmlaRwfRyBKvLEZhaBm9VMazyAtjlhfCwTlZZAVCSD6M4D0ZByIVZyDAdBG9+CCbnhJ7ghbweTKuswpSqKuTn58O2bQS56BUWFqCkpBgFhRF4fTYs20AoGKJTZ7q2mkIHq7yoGAN9/YDBSZlK83h0EPvoGe/evQcJTjYxDfpVSYD2vfjSy3Hjh26kl1yDt155HLX7+dbi92M933AaGuqhA6qfp4FVtGlxJAjETTQ2jqCmph4zigu54a3AtIAFq7sNQwd34fC7b2GIToP48jBiBzFk+ZCgMxX1BJCiA1Mwcw5mrDgXgcpq+CqmoHDWGQjxRMo/ZTZtMgUl85YiMmMOzHARDA/tYoSRTlsAN5yujnY88cgj+NPv/Bm+82ffxDNPPYanHnsEtft2wuM1KZdmfQmdEJwMMW74wyPDUMQ44PWaJ8ZJoItSggtonCehcZ0kOnngQCeStld5Mb4Z0lgA9YA2S5OmlTKPTqwE87kONuOIpmEZFkzTQFFJBOH8IGJ0luJJh4tYP1ra2tHY0ITUcC+mlOfjWDSAdYej2MqTp7fqBrB+ewMiHgceLtZHjnRi246jeLd2EK/s6MYr27vw4uZ+bD2WRtIfwLB4iCCGEMEw8jEsQUSNIAZSXmzY1Y53Vjdy8awHrQGflxufwQU8HQZS+UTEhaQiyALJMJsXwmaW98jrB/Ds2sN48JUaPPzqPvzssV1Yt2sAUW8x+iWMOMu2OTctjimlNk+VVu5N4EevNOKfHt2Fv3qqBj9a1YB0woFJexmUM1MODOYxlDLuAbjp9uMnL+3DX1L/9x7ege8+uAn/8OgefP83h/CX/9mAR16LI20sweOr2vG9R7bjn5/bh79/ahe+/cAu/Ocbbaj3hfFvL+/BPz+zH//41B781QP78de/3YN/4MZ5OF2Gl2pS+Bo3wW/9bA/+/MFD+OYPa/DqK3VcPwKI2/kYMW0M8cSpvb0dfr70aJ/r76qEi2qKde0fHIKdYL88+yhqdm1EWZkfI51HkG7fi6Nb6vDbX3Tj/t/UoW84jKgVQgIGHG6sDkNZSJrcFEFqcuNNc2N8sSaK//XABvzri3vxl4/uwD/9eg++//Na/OTpVgyF8jDo6UHKiMLhhuk4STh0EByPH9t78vBXj23Bt369AX/yi+343s8244V3OpDwliGGCOJOiCdYhmtnSToAx6RjBFCfnIoH1rThH5n3Hx/fjX9//ij+7fnD+MdnjuJvHqvHz98ewYA9DUd6vHhsZS2ee+cgHn9rPx5bdwwPv9mMdrsMnZ4yPL+1EasPt+PZbYddPLW5Hvu7UghVz0aHVYxX9vZjdX0Cr9eNYNW+QTTE/AhOnQ0nVIGGHgO1zQ46oxHUd1oYSvrRxT3cR+ct4BXoBjYIPwYR4JgmzCDbHYEnFkZVWREipTbSHMdV86cgVFaKQcfD/vNiyPSx7hn0W14oBkwPBjlGhySE3kQQlVxrLl4+B0unleDc+VU4iydxZ8ybhcO0S0uqEIO2DyOwMZL2YIR6h4kReDFCp+a8ZeW456azcfW583D+gipMn1KFo4NF6LcjGLYob/gRE44nIQX10CkZTgvsYDvOvjCCG25diCuvX4Brb1yKFRdU44obF3L9S6LHGEbSGWaOIdx8wxzcc898fOTuGbjtQxfh1psvwAevPw9erulRvojp+u1wzuRxDJyzaCmqi8uhL+1FXN+j6STWb9mEju4u7m9VvCZq4vpjciQKuBQiEPBi3vzZCPstiJioO1SLVaufQyDfhCMGDNqqt2cQLS19WLrkEq5feTjW2ISBwQGccQbX5FAQPU2d3LxjCA8DMwMRLC2tRLVdgCrLQp6dRCo+xLEqEEz8iAhEcnAa4Yk1nZrrOkOcu+oEhYJc6xwgzjU9kU4hMUqTdLRScKBwBFDAEJcqLw0H+i9HtSQRgWiAeijJUDoHDtuc5l6TdKHpYoBXksMct+SzHjHuO6lkCoZhuEipQ0aIUKs43GcS0KBlmwiHI1xfqlBWWgWfN0TdAq/Hyz2+BGVlZcinY1ZfX4/enl70DwzA6/WimCecRsWMClTMrEAlrz+Uls+oRPmsaS5Kpk8lnY6KWdNROmMqSqZPQfG0KhROLUdkClFVzjfvckSqSlFQUeoqLCws4ilPESJ0qPIiEYQLIsgj1MkK5ecjFC5GKEQEiuHzR+D15fONshC2Nx9iBKDHyDHHg5h4XQw7Nie7IMZOiHIzcEEjJHgFOdzTj97WTjqCA8QgYn2DiPP0Idk/BGcoimQvac8w0hygBo8a0TsMs2sEoZ44/N1RF6GeGEK9cQSVkq/hMGmkJ4FIdwIFvLopZLiA4b7dh9FV14DyvGLo76nS7CR1qLSDTL5ZixgIBkIoLi5FEe/bS0orwEYhzcknyTQClgdzp89EWUkpbVSIOL1oPWoMh8NsdxqdPD0xDQumadEmAcyaNx82T8UGhzrxxhvPIZmIcayZSFLX0BCXHDuIqhlL0cnTk2Pd9SiaWgB/URCdvW0Y6WpEPm1UYeZjYcUcFEdTKOrvQaKuDum2HhTzaLRw6kwUVM1gvlkonE6Z2fMQmT4LCZ4UJQJ5MLipcW/mQpNCEmlOhjgR5cCLw0jyLZD9EeLbx4ZNG/GXf/vX+O0Tj+NYWwvMzj4cWLkG6195Df/7n/4BL738Ajx0RB1OHv2XlTqQkxzYSrNwaEsnnaYddGLg+OPymZZliAjAjwtM/GgeTRGhoGnAJNLsn0Fe/XmtOC5eMhWXzcvHTefPwK2Xzscdl8zBvVfMxMXVcdw0vQ/f/WAZvnN9Ob52WRjfvGk27r1sFhYVpnDn5QvwiZvOw5eumoJvXVuC73yw0qXfuHEaqkttOisjXPbThMDLtvoQh80NPWClcPmFc/HHdy3An316OT5w8Xw48QKkElOYx4FFO9pcYGyOa+sEpOEh/x6eGP3dPfPwrZvn4G/vXojv3HMmzjr3DETFQMwA4nYaSSPOHopy+Ymxj4aRSA7iMx+qwj9/ZhG+e/sCfPsj52BesYV4YggpXjs7CsRceQ2zdzHCe4nCIgOfvfEMfOfuZfjjGxfgS9fNwadvnocpi73o93RiKNSLuP8o7rphCr7+oUX40gdn40s3zMfXb52Huy8sxhxPgjzyb5qDLxPfum0OvnXbPPz5PbPxicu8uPOiIP7qvhX4y08uwVdupk1umYOvfWIRFs0Lc8OYCZ8ZQLR3BKZhwOvxoLy8HHoNiESU9orCDBUhr2IG9uw/iMcffgTRgSG088TGkWKcd/lFuOnTEXzuT8/AZVeWwuAaIEm2mYtlgi3NAOAwA6OEZMKxQdx9SQn++QuX4cs3nMG6nomvfWE5Lr15KtJ5NpJOCVKp6Vz0/XSsgBTtnhQTqZE+nDc9jX/44hX4x89dhG9/eAFuvmYRhj0+JFj/tJGmLPtFbe2MABIlkpBEN5YWtuNbd8zGv3z+Qvz9fWfjj26cgc/cMBM3nRdB0O5AwNuF8MBO3HOuH//y6bPx7Vtm46/vWoy/+PBifI9j4exgN64oB7561XR858a5+Js7yf/QfHyXNv3bW6bh1hld+OgSB/9473L8+R1z8bVrq/DdG6fjux8sxrneGnygsgd/dnUlvnppOb54biG+ceUU3H1eCe6+bCo+cE4Fijxp1iONgDVA9CPoGUTYO4QIx1qEY3tOBLh+cQG+ftsCnDfbg1K7DwXoRok9gBKrn/lH4R1geACl3g6iCWXeNpT7+hCh7PziESwsS2JBSQwrqtNYVpHGksIYqgItmBpqQVW4B1ODvagOdGFaMIPpoV5MT/VjjtOJxcEenFXYgzNCbZgR6cCMvEbMYb4zAgOYExzATOafldeLGeFuhvsw2+Mg0tkPu74D1cMOgi2DCHQNw9PYjYXcX84y4jjDEkxn3/Zsr0GCV0CxuloYdTshR3dg8MhGTM03sfyMMzgWEzA8Nga5Mm48tBfT58zGtLJKXt/FAPa9wdM4cNyVFhfDw3Hs9wdhU36ENyt7eJLU196CQ7yR6WJ9+ofSsHiy1TcUw7HmXvT0tkPX/IqKMq75SXR398GizuGhIfT09WJweBhzi4uwND+C7u270bDzIPas24P6bTXY+vrL1LsFSR+QsE13mGOSR0QgcnqYRMV7sh2+CClYCoLBgNsecD9UqFPqcB8QymhcYThALjTNlWMeXdcty6R5jdFyhVTDJ8KhV6YAyBcLg3R4DNNAYUEhwnn5CHG/9Xp98Pn8iNBPCdM5CoXCKKRDPHXKNMoVoYR7eElxJQL+fMCxuE5YMMR2+1BE6GA5rm0LA3mId/eiietRqm8YyZ4hGN3RYXSzk7rZYX0Kvgn287jMBSvTw+P3nt5edPNEpKuzG/qXaLs6SNu60NvVg4beTjTw6LGbDkFPRwe62tpcdLa1or+xFfGGDgw2tqOrvgUjh1owdLAN3Ufa0cF74VhdO6J1rRg8eIwDuIlpTYjVHoO9txEeHkV7dzYguK8FgdpW+GubYNcchbWvHsa+o5Bdh5DHN79SO4j0tkMwt+5D3vq9iKzbh/CaPfCv3AYf4V21FR7CJryrtsF+fTOsFzbA+8QaWI+9DXluHZxn1wLPrIXzzBrSNS5NPbUaqadXY+TJNzH4xCr0v7gGjS++iWf/5Yc4uq8OYnrQx+PeIZ7m2bbtdrSIwRdRB/p3UGy/H8XswCNrN2LwWAs8viCP1VtR39GGQFEhhqMjvHqxEfIGuF+koHfiEcobkqZn3Yttmzfh2KEjOFB3EIODUXaqYIiDr4t91d7dif7+bkyZUsaONdHR1QvHNtDS08p4FDNKClFNXQ3b9mLf1oPYvXkvdq7bhMOr1yK2byeMtkMIBS14eJoY83qQMh2kkOZboINoMs1N2eGmTF4igXQyAYdvXsJFxyA8jsMTuyTESEHsNJ5+8Wn83ff/FU3NxzCFp2Mz2LZpgTDmBvJx+7nnYy7jDz/wM7y57k3YfhtpnoqkUwY3KUGa/adwlMdyU5w46mSluevpBOKMcT8adsHWCcs3OPEYzKS53yd/qRwoCwEMLkh+TrTQUAKejmbsf+u3qH3nMex4+QFseeHX2PX6w9j8zP3o2PU2dm9bg9defhSvvvwQ1q55DmtffAS7X/0trI6t2PjMb7DjlYexbtUTWP3Gs1i96mm88+bz2PrGM5gxsBWXhA/hPLsGF9h7cKFnF7EbFwZqcW7gMJpWPYp9q1Zjy0urcGTdS5hbsA9LK/fg3DLmKTuKs4oO4azigzhbUXIwEy45hAsqj+HAjjXYuGEN9uxYh+1bN2DXxtXI69mByytacCnzXVJYh/NKWrC8bBBnlvWT9uGcKSPYu+FNbHjrOezbvhqHd76LcnsAZ1cNYHl5N9FL9GBZSTfOLO3EiqJ2nF8xiDn+XjTt2oCW/ZuR6NiHoZYaxJv2YHq8GRcWRXFR+fmpygAAEABJREFUuJcYRvLILsTaahFvq0O8dR/QdRR2fyPiPW2I06FPNtfB6j3m6oi11SDZRpnW3UD7Dgy1vwunfycXoC2IdmzG8JH1CHbXoEii8Js+xEfiaODVVUlpKSzLgp5UhSNhrrkphPML1VVFP8dOgg4nYGJkJI36w814/blVaNvdhQOvvgvs3oQLw0dxTqQRKwppk8I+nFnA9ka6sKyoC4uLOrFkFMsr+tFRtx0Ht29EV/0ONNZuQU/NHuS1N+KcgnYsL96J80o3sG+aGR4gel2cVTmM/KF6HHxnDVr3bkPPoT2w2cYLCxpxbv5RnBM8gIvzjuLswhasoH1XlLRhBfvp7MoOlJnHsOX157FjzUs4sPl1HNvzNtr2b0CqfT+WlQ5hUUE3lky3uEFux8o3KLdtPTatfQeb172FrWveQG9nF3aQt2PTa3jr9Zfw1msv4O3Xn8NqYuXzT6Oxbhe2b3gHLz/5GN566SW8+9ZKvPL8M3j28WeR7G7Czp1r8cunHsbTrz+Kp1b9Fk+/9ltsffEhbHviYex76XlUp49gqfcgVmALVshWLHe2YHl6CxYE12BB2QY0bbgf63/zH1j5o5+g5oH7MatjEy717cHZ6c04M7UFZzlbsYJ0aexdLE+Sl9yAFYlNOFPjWAfUvIBXf/mfWP/Mr7D+qV/h9Yd+gW3P/BKFB5/EsugbWDi4CnMH3sTsgbcxp/9NLBhZiwXDRHQ95+7jePKhH+H1Z3+BV5/9EZp2PIaFybcwp/dlzO55FdM6XsXMPsaH12DW4NuYO7Qa8xguG3gDLVt/gdrVP8aO13+AQ+t/jJ69v0Hr5h+jIvoipsWeQVXifhQZT6Bh/2+xf8ODaFp3P469/QAaVj+MA6sfQ76dQpQn3bZhA04KVtiHXccO4s1NG3Ck6Sh8QQOFvKb3cX8AN2NfwI9ZC2ZiK+dfY1MD1q9fy9PLOPp4I7S35qB7GjU0mEZvTwxDw2m+MAMV5RFUlAYxY3oJmhr2cG/wwuY67Q3kMd6GqoIyXHfuBeg6Wo8DtQdx8FAjT7K6EE/GUFBWgq7eHiRFuKKDy5/g9/WICETGcCq9DtdeBRdfOMxjWgY8thc8GKZjlXKhByNZTLTuq37VofuBruUiAtM0IYbA4X8YfVRmNHgCcfkCdPf0opqHQXd/8iO4957bcM9HbsGdd9yEj9xxMz500/W48bprce1VV+Gyiy/BrJmzYLGeFk8gtSx2shYNi86caVro5y2Tux6Fw4jFYgiRd0b1dO59Bbjk3OW48NxlMAKbjsK76TDs9QdgrlPsB9bsdmGs2wvPu/thv1MDe20NPKQG0zyrd6Pohe0oen4bIq/sQOXKvZj26h5UvL4LVW/sRvlrOxjeicDK7ch7cSuKX92NwtX7UfrWPhS+uQvhVdtcBF7cAN+L6xB8bi3ynl6DyIvrqXM97OdWw3jpHZc6dGhST65E6pFVSD32JlJPZDD02Eou6u2Q/mHEXtoI68W1wMurEX19LdKvrYP91mYE1mxju7YTO2C+sxX2hh0IbtsLY+ceTI3FMS2ehGf3fuTvPYQ8DvA8lx5G3r7DKDhQj7xD9QjVH0OwsRlBOonFdCKnxB2o87h9yw708Q0ilU5CB4RDRyDBE4c0JxLSNpK8EsPgCOwDTbB5ciP+ALx5Bdh1uJbYxyNgGwVBE2Hb4kbix9y589FJ53TrlvWcKLsBSSEYykNf3wi6O0cwNCA8gYqhh1ex/kAQJZEw8n2CaN8xlLCD/UYYyYSBWGcvrlh0JpK9cdTuO4Lag/U42tzkOnWW4cX+zWvRWrMGAwfehcM3ZscrcGwHtgnYhgnLEXDd4AkJq8CwA6aTph0OL1JT/0IpqR3248U1r+Inj/0aEvKgrLgAxRzopXQWfU6S5ffCojN51bx5mFWSh189/AvUtx6DzbeDBOuZItJ0pNJJh84VMqBTpRNI7akUo4+GFe4kYUUkkQaLclNZFbCKyH2EdQXluAtDVxadDBHyrCNtGK7Zi3jbLgx0HUai4wD6G3aivb4GbYe2o/vQJsRb16PnyMvoO/Iqeg6sQus+biAH16Gn5R20M/3g1ldwbOdKtO9Zg/Zdb6B560to2fI84vtfRbruZRiHnoN16Al4Dj0O76GnYB54BnLgJfib16B5y2/RtuHnKDj8KKYefgShbb9AYvOvkdx6P6yaR+DseACpbb+BZ+/j8Owjah6DuedR9G9/GkfWPIamdx/H0TUP4+g7j6Bj2+PU+wTs/Q/D3P8orL2/hbfmfnj3PoBQ3W/h2/cgOjY8hT1vvoQdbz6DQ2/8BsaO3yC851cI7fk1wjW/Rv4+yu69H6Hdv0Te7l8gtO8hOHueRP3aB7Hr5V9gx4s/wYG3HsT+lb/CyPYHUXDwfuTt/xnS+x7G9hd+iLW//Xfsfvk3lPslVj/8fRxb9yzeePpRPPqDv8OWJ36I13/1v/HGgz/AW7/9Cd64/8eof/1xNL/9LFb+/KdY+YufY/OTD2H7s49i47O/RvvaR7D28V9hmPPS8Fh8aejjfOjCoUOHUMFr86F4AikuprG+Hp4EJtm1UQwnksgrLEVBng+FZg+m+48i2foA4nv/BVVdv0Fp50NIbf8B0u/+EMbm/0Rqww8gpLLjx7TPLxA8wPYceRDBQw+jc+Oj2PT0b7Dz9V9i63M/xbrHf4zaV34Ee9uvENzxa9g7H4W9/RfwbvsxPNv+k5TY8xM0vvV9vP3Qv+HVh/4Jrz/yj7TbfyBJe6Z3/gjG7p8htvPnSO3+PpLb/wWy499h7foPmLt+hoFtj+Doumew+eXHseapX2Lny7/G3pd+gvpXfgRny/0I7v4NzH2/QuPbj2HPS79B25ofYWjdjzH8zg8Q3/JzNG19C68++lPUb/otjrzzFOo3PEc8ixaOz8aNL6Jj91No3foUjvHFoG3js2jf9jzadr6G1u0vI37wLcTrOB7ffRFtW15B59bXMbB3LQ7teAN1G1/C4N7X4Dv6Iuy6x2DUvuLCPPAqjLpXYe18HuFdT+LKcA0uKdpJ538Hrp51EFdUHkBh26ucXy8jfuRdOIfWwNeyCVbDOqQPaXmrkazdgmjNWiSPrcVn77gc37rvLnzz43fgq/fchi/dcQMiqT465Lvh7z0IT3MNioaOwNNVA9ApHzz4LqJHN2Po8LuISAd80sf1a4BXwUMwh1qR7KxDYLAJ3v6jmFo4Anv4ELpr12PoyFaMNGx3kThWi2RXK083uzHc34pEXwvS3W0wBjow2HoUg+31cNqPweF6PaN6HmZW+HHt4iTuvHQYt58Txd3nV6HEDGDPjmPuKUfY9qAykgeP4aCZV9B5ZSZKii34uf5Ny5uCc5ZeipKKatTs2YHWlkZ09/RgyYpzsfziizAUHUYoUoJwKIjygggGO6J0hBvhRGMoUl5RBI2HalBW5EUkbCKaSCEvUg4j4UOxhChbj7qjx9DPF90BwpcX5AvxIOYsXIiystlIDSX58pvmMung9/GICEROxHi9Ipl0XaezSMNAmvbh1gIvX5icuAfJOJBge7h1wkkL0lyrU9w/NU927U8znkWmHMpxf3DSgOMu+uQK3Do5Do4/qkMjSjU/BTAwOAy/zwSdBTixdqSjXUjHupCK9iI53IvEcD+ig30Y6O1FLw9KYHi4bXhoOy2MYCxNG4OFO+T6eWBi8WXvjTfewP79NTwcAUpKQggVWoiUeGAUP78eJS9vRNGqzfC//A4doXcRemOTi7DSNzcj9PYWhFZvQd7abch7eyuKdh1AxZQwqueWYnlBAfwHDqNvx3YuHLtdpHfsQXLrLsyqKMHsgnyEt+xAYFcNUofq4Bw5iKL9h1C94xBscwT+6BA8x7rg6RtBfmMvAt1D8NHQQZ4qVAykMYUoG3SQnxLks4PyYaHY8qHQ60eaHRPgMV5eKIQQHY2IL4hibwhFvhAKPQEUEBF2ZITyWeSnLZRUVuCML92JyjuvhM1j11DSQFg8yKMx8/mGoTRE58gFywsRXpjQvktxANicTB6vFx4e68Y4CYZ5ehSNRjEyMoJ+voEkdAPgAOAYg4f1S4tBJ8oPLweXV+IoDLA9/jS8VgJFJXmYNW8mxPKAzYFp+1BRPQPnXHY5urq62I9pVFVVIcj2cSYiSGcknzLF4XwMdnVzzDjQ+gwNxuD3FsCygxjk6dmBgwd41ROHbdkI0ZFJc0AsXH4mLMPGjpWrMLBvG6zuY/BGBwA7jIQVhMETHQVO8cQ5uDx8+9pZsxsPP/YoT9r8tJ0NL/vMEgOmmAiyjIJgCPoj75G+ASydNY8DdwjPPPcUYrwKEaQg6oDSljrw9YRKB22KV18a1wkhIpPWIs28nImTpp+QwBmnbTK8NmJmmgM/ggsuugjnnH02br3tNpSUlfINj6dxrLs3ILj8uuk489wi3HjLuVi8bDoMKw2Htps+fRouv/wyXHHlFbj6mqtw480fxPkXnIdzzj0LBYX5iLFOKXpzKY6SJCchfW/E2L5UNI586r54zjzctXwxvnz1xfjcdVfhvJnT4Ofqor8TrGD/VlRVUt8FWLx0KfoHBzHC8RRPJli3JMt3IIbAYcPSbA8YMhjWEz4F6JiaqRh8qQH4koPwxPuJPkwNJDEnksbMUBJzC4DpwRSqPAamei1U2oIySaHaNjDT70FlyIbXiMIxBuH1mPDZHvg4dmzDhMc0OW4Mzj6DNxpCAIsWLsBZZy9nvRyYpgDs07z8PJx11nJcRPsuW7oEt932IZTyzdm0DL5pW0jzzT6VSnLcmwh4LHjYJhYPVWgyfuddH8b8BfPdlxQ9pWppbnbn09SpU5k3zfmRxEgsyjCXNodWSAb4wjGMrp5upJxhzJkdwefunI+//tp8/MVXluOcBdWYN20e30rvwMIFZ+CGD9yAC3h6esHSFSgP5WOkjQtrzwBSvQOQwSHYnL+GXquTeuJDkJFOxHtbEOtpcxHvaUW8p5loQYLh3s56BCsNzDqzHEUzfAhVCIpn+uHkD8FXkkIi2IvwVAPBagMF03yIJQcw3NWPWNcQ+gf62ZYhth248srL2PfcbJcvwyc/+TEUFReho6sNnT0NWL54Ob768T/GDRdMxRdvKcZHlwXw6asWYm5VIVZceBluuPUjuPeej+DOO+/A0PCgixhtNMJ1NcGTC0fStE0KaV5Dp1IJRLmZBwJe3HTTDfjAddfh1ltuwWc/82nc+eEP46qrr8JFl16EkXiMiLpjL8Gxn+AGl+KYi7Lv0B9DRRK469LFuOuaObj31kW480PzcePVZyDsMXDxxXzjv/p6LDtrBa67/gO477OfRfWMGRhJxJCkDp0j/lAA5194Ec6/6BysOPccyi7DxZdfhPIp5bjmA9fjTM7NZcvPwh0fuQv3fuzjuP6GD8LiSY3t87pU43fffTduvuVD+OjHPoa77r4Hi5csw8c+/klcevmVlL8JS5adCcv2wsd1SF/kjoPrsccXgNcfdOHh2nT0RTcAABAASURBVCimDZOyNtNijgcFxazHxefiinOXYcmcalTl9WNawTDmVEfQ2dIEPa0wOXDVKejV36jGB7B0dh5KPQNgx6LQLkBFpBJlJbO4adtYNP9cLFl4PmZUL0F50SyOpSFs2rgOA3QGZ1bnI8+TxOJZs/D1L34Tt1xzJ3p7h+AJhBCKFLr/wqyb10oHDzai4UgzqsurUEr+4f17uf/FEPb7UFlWjJDfi/a2NjQdOQITgOB/xqPruR42GKYBr9eLJNf4FNeKJPeRFNfJNKupP0hPMa48RYpjTqFhRYLjTqEyDseQCDMd/zgMqZZcSimuNbqngGtTimuz1+cDhOuXYcI4DgMmw6ZBapkQEcQ49k1TZQxkf6KibQAfwzQQDAah6X28wUuxLXl5YeharaV7PF620QcjNLsMRokfCT8wbelchPMDyGOjClhQHhe9MMMhpTzKCLKCAS7qPq+Ji//ycwjdcQHiFSGUnncG8j94DhbcdQNm3Hg5lnzyNhRevgKes6ZhcGkJgndcgoXf/CiqbrwQMz75AUz54s1IL63Elff/BeZ/4TZ4rj8Ls//+Cyi+9zqUfO5GnPXXfwT/gmno51lh3AA3fPAEBfCmDJ6gCExOau51vDaLwWOYMCEwaFeby77lQuilC10hQgxSwhFouiTTKKiqQHjhDBQumYu5Zy7hG08SFuVM1UM50wVAHwiWywOQdvhxkOBG59AGBuXZB7A9NjweD6ARATy27Qbj8Ti0Mxzy0xBeaQyz3sOoLg6jgjb2cIHzGRYdoRA35Qo6XXlYcfb5mDN/MUo5cVLDMYhhuI6VwU1J2AdXXXoF/ubP/wJTp0xBV38f7JAfA1yco3TsWpo70UTntLx8OqI8luzi9UAgEIT+q0Sv7UEbJ1x9YwPmzJqDdOcghmtrEavdhZFjdbStw83UwvhH2+m2ge3VtDS/hONggAvzbx9/DEMcgLr55qVMBNgLDo/F/Zw4+aEw/Hlh9KVj2H2wFkP9A6gqLcKaDauxYcdG+HwGbctOpL7Mh+XrqMxEICKuI5EtX0QyvNF0g3YhAw77RERGuRkiIu6gVxnh2ADE7cPhZJyb32J4I3nYXVODQwcOcWHbBHWCtWjWALFYHLV0+Ds7+3DocAN6egfhOJm6HOZideDgQU5pQI/uG4810vYD7GPmFgP6OAymWSd+kGa+NB1NiI6ZIRxrqcOe+sNYt+8gVvOlZG/LIBAqR5C2YjY6wEnXGY7SmRK2L1N/AxpOpdPUxxqqIAsy2C4bBhR6sqjj1Ug7MLgwmVxMhKu9TbMEfTZfNjyI5AXgNYVjzUQ46EU44EMex45pAD72Z2EkhDJe3frp2IDjEpwjwitZg/W3xWTPmuDODMflA35uQDOmTUclncFgKIQ01wiIwDRNzgUvlixZgupp0zB9+nQU8KUrmwa2yxST9YSrK80TR30xSvLEycMxOnv2bMyZMxsQwGTl8vPzUVFRgS1btvDEluOdb4cFhYVIcg7qP1gIBAPsDwednZ0wxMChowdxrL0WaelBUloRC7XzFDUBv+GDxbZ4ON/OmDMfF/HqpLyoFA7LB5Fm+SbtRrePY8Uh0jBpQ4MnDrak3bgxGje4IZiERb6JNAL+AAzTwjTaQ9scDAdQUlqAgqJ8lFUUY/6COZg9Zw5KS8vh8/toK4EYJscVoGPFNAyUlJSgvLwCU6dWI0AnwKEBkskUtB9KC4vg8G1L+3iI1zqxoT7mS8IRAw2tXWhs7UQznU+Fl4u6Sd0QlsF0LScNlsP+0bJ0HJm0YS+vMHbu2gWVG6YDeeToUeifgNGxF+XaISK0cQppDmgHYF059iBQ3Uk64B0m8PhbG/Hkyno88NsmPP3wTjzzyCa0NifR1duGzVvfwEHOlc1btuKZZ59FS0sLTNpIDMPVJWLh8OFD2LtvH3bs3EK6B0frD6K1rRmbN2/BO7zm1Po99/zzeOWVV/HOunUwObY0P1iPxx57jPxX8MILL+DRRx/F85Tbtm0bfvPAA1i7di1+9rOfYceOHQiFgrC4WRosF2yTawNuhDp+ktyoFdo+lVH9lmUjEM5Db18vHvr1L/Dk08/ghbV78NymCJ7fGsYT6w8jtGAKInPCdDhjGBqIorywBEvnT8WM0iAitg95dhFMCWPegsXw+sIIhQt5ShJCedkUjpUgBvnSLaxTkHVrbmnG8PCI23/FJcUoLC6mDdoRZdfvrTuMZjr9wfxi1qkQibiNjpZeIJpGc20dBjnmq8qLUF5SgMTIINLxEY6dAOrZl0ePHIJlW3Dbjf++R9drhYgcL1SEYY4ji+NOobbncHTTUzx4SNLhcUgpgrSuc0SC81EdFhFhtxnQcCKRcPOQxTHE9VDzcM3T8rSdSlWfK8QvEQMiwsELRGlji31LNj+OO5Y8nCsW62SYBnnCZVqo16Gd4255YgjXMg/3dw8CgQB0LcqP5EPHlMHxFOM80T3ey/3OYn+ahuHK65pkzP6LL2HmNz6FFd/6Ihb+0X0IzZnFQrxIiwfCxcghUoYHSSIhNpKWF8MjCfQ29SI/WIzY9noM7TqCq77yRwhdfzkWfOVz8Fx2Phb88WdgcSHxzpiOktuvQWDxAvTsP4aGhhZU33sLkmcuQL/HRNf+Biy782YMTS1A+cXnYdqV5yM1tQhN3V1cOISN5UQUA2kQIkgTDsFEd7GxydcFRx2gtABJE0gYo2CcfhgUactAjItxb2wY/XQKok2dEE6KI8fqMZiIMi2OFPWmmVflj+tgnAdZTKNZIEizM9Xz1VianaodrgNDe087yfZ4YLBDNK4drZ0H1jGdiCGPC1JFYRBF/hD8/M9I+bB00QV0gjwYoE07Ons4gfKRonySgyvON84+Ok8+dpweHe/ZV4NHnn4CW2p2oQ8J7Guqhz/IDYODI81ruVTSQltzBw5zQfPzNKm0tNT1vD2mjXxubjXM33a0AUU8zetr7UVS3/D72jDYchhecbRJoxBSBQk/2g5tp7bbDviwa+8e7Kurg5cLA2iPfI4NLw2XplM1NDCIxvZWNA72oN8rSAQ9SHAD8tH+aTOFZ195Dn293bBAW3Im6cLt6k6l3MGcZrsVylPK4if9pOlEqFxWIFvPtJOGiEC0H1iGbdvuGCiYUoE8Ll5qy0HWs72tnRPMRlFBESJ5eYiEy9HVWISOhjwc3jvCK0IPCvMr6RgUwevx8U2wAxvWv4td23dh+/ad2M3T1928Sk7T2SikjnAoD5H8AkTyClAYjqAgL4JQUR6SeQbarUEck2YcHa5DS99BTt5uDA90Ucce6L8+bG5qwQ7qrKvjSW5hMYqKSlBSXOpC+7GMfVleWoZyzimllaUVyKAS06ZUY2r1DJROVcxE+dSZCBaUopFXwIe7EjjEq4XDXXEc7oqinieHR/iWdbC7G+2JOOp5ulHLBfpQSxscXltHfAUIevw8SfIiwHEX5Nt78Dj1I0xH3WvZWLd2HTe212CIiXAonxtGgItPEK2trfjtbx/Blq1bSR91bZbPU1Wf1w+L41DHop9Omc/y0NGzEfQGEOSpgWmY+I/v/wDPP/c85SzomA9wMVOHqaOjAx6WqTJK+3r7uC4AeRET4TwL4NA1zSCiPUFs/W0Ku34dweZfO+jaM4K9O3biwd88iH01+/DKCy/hgft/g3/6P/+GHfv3I1JeCl9+PhGGJ+yDGbBh0OFPmmmuIwYcK0D4kTa9GXDTdCw/HNIU10EvbXVsbzf2vXsUG1/fjR1r6rB3w2FesR/Fvi1HcWRXK1Y+sw4bXtqJvZuOss9t+ArzYBX4kZeXDx0rgUAIL774Cp599nnXnr/61f3o7elDZfkUTC2ejTdXvob/+Pn38fbGNjy7WvD6kTQef6cWgxKiI7QXb72xEi+//BpeffV1hGnnoqJilBaXoqykfHSslKOMY6akpAwlRaUoL+McoNyBukNY+doqvP7aSqxa+Sb0b+zt3LkLjfVNqKyocuU039SqqZg+bQamV0/HDNIyOn4F1YXIn5aCt7wNgapW2DNb4Z0WRaDEjzY6esIFc0j/AUFrBx2PIeTnRVBVMQWFkSJMraqG3xfAj374n/jxj36Ahx68Hw/85lf4wQ/+AwbnqwCoLK9EKR1NwxEI4xHOpzmz52Lm9JmYOmUqypk+MhxFKBimriAcyk2jA5/HOaxO/Cye+uTTvnmEUkXEDechL5yHMF9kwrR7OBiC8gsiBSim81pSXIxIfgTlLHv5ueejdMF5aDCq0GpUojORDzFL0XKoBz3NffDwhSWdFOiL5JSiAMeyB9FoGO3dgmnzl2PQSWDvoT1objqM9tZ6+scjSEkUsEfQ3d6I7dt2sz1LMHXGEnQNpfHK26vx1//0Pby0+llEeFJpcHz10IZpzotmOs6RSAUiecXo7+pD65F6lBUVIC/oR3tzI/dhP6qrKlFVWcUXwxj09sTimkfT/Y/4OJyffp8fXp+Pa3ySc9eBpFk1rvXgHuqQpulcpehMqYMFxjWcoOOifFMMrjPCvGmYdM5Vn8PsSuGOEB0lJ0NgQNcGPUny+v1w9VJ3enSv0b0jyTL1oMQFHTfl6T6ua4/H44HuHSICdaCGh4bZxzGYpskx50BE4PV4YRgmbI/HjevtkjHoM1HAxcE/CIRmz0BL0EQsBXgcmydDNmzHgikmtHK67xqA+xYznEoj1huD3ZPAYO8IYnyzanxtE/oaO3CI14i+BPX2CTxeH6QvitYNO9Hf0okFZ5+HYMqEwfxc7eGPJlFcVokiw48d378fr3z17+H3BnHRx+/CCE97jHgaHh28RgopbsppI4kkIayMxYpGAxZ87Bibbx6DdgwpxBDnd1SAmJgwedTljQmGhqIouPx8zP70LQguqES0tQUjrc2YddU5WPjFu5F/3jJE+UZo0ysz6CAMW2mMWCmMSApxIsXyDVKT5Qjr7hjCiZKCx/Ygj5M5Pz/CDSeAgGkgaQO2YcEjXrbFi7xUFLQaDvR1orGjD4eau9DGO++unii27d6FjTvewYG6Hdi3ZytSdPo8XCTiQ0OI9Q9iZuUs3HHDh7Fo2mzs37sfK1e/hWHEkfb60cxNcrAXGBgGvJEIxGOio70dI7xDri4tQbq3C/6RARSFLZRGvAg7cZi87ptRXUn7p3DwzTcgPV2I8c01xjYlbQMpI0nHNYYEy9AjWHVU1LlRCgEHUxq7a2sQY5ssSUH/+b6Pzk0hrxdKbIHXNnntFUcqFXPD/bEBNHS3YpBvxAEuZkePNWDP/n2wvF4gDaR4dUUfiHqFMODQM6Y6KNw0zhwtW8HidRgixX6FY4ABsKKkDtwEThjhWACh8g4pyLO9HgQNDza+tBItPKG68aYbcc5F5+Om22+FXv8l9JTC74XFSR8IlyMQqkYwPA2eQB5Mr8DkWJg+YxruuOPDuPrqa3HlNdfghptvwqVXXs6r5DL4ggH4AwGEQiE6FkqDHBMh5OfnIRziuAgHsGRZNVYsq8L551Qxd6pAAAAQAElEQVThkoum48xFVagojuDSSy/HsjOX48wzV+Dmm2/B9dddj6L8fOTTVkX5BSguKEQJF/tiLrQFhfk8AYmgqLAAJSWF3FxKUDWlDJUVpSirqkDF9Omo4FVZJZ0s3cQqy4swo7oE5aV53IwKMbWiEBWFEUwpKkR1URHKWb8ZhYWYFclHZX4QkXwv/Bwr4UgYedxo8umI50UiyCvIIh+h/DCRh/PPOx+33nSTW8+CcJ5bz3AwH9VTZ/H67zLMm7sIV1xxNWbz9CkUCtIeedSfTycoTPsGEcwLI8J26Nt5SeEUlJZOxU233IHFyy/FrLlno7W1DQkuch4uVl6OFe37ZDyO/t5exHhFF/L70c2xbnv8SCIGpByURFdg/tAfw6q9B0X770NJw2W44eI7cM8nPo4zV5yLK67+AO6866P41Gc+i0uvuByFJUUoKI2gsLQQBTyp0zopQrRLIByGn/3qCfih8HID8weD8IcyCOYFIabNfryAJ1/XYNa0xZhZvYhXREuxdP4FuPy867Fi4SW44YrbsXDaUpT4y1CWV47ywnKUFRN0firpJFeVVzDfNJwxbx5m02morpqCqrJylHCTD4Yi+NAdd+LPv/tnuO6Cebj1kum4alkxrj9/NvzhJL74xc/gT7/yVXzms5/B5z73OQRok/z8CCIFGRSxDHXIS+lQVZSUujrzAkFM5enfpz/1adx1z72466578OE7P4Ili5eiqLgEhRwPuqHkcwwWFRW5caVZFHjzMHOKietvmo7zzq3CJRf4cd4FYVx4zQyUVpfgI3fdh+t4zXrZ1VfgY/d9Ap/+HG3NK/O8ghAsziOv34THI5yWCc4rceHxmty8DHhJw2p32tzHuajt0PqEOVY8Hg/zeRBk/a+49HLcccttuOKSy/DhW27FeWefw/G2AJdffjVWLD8HZ555Nor4UhLnSbqIQES48Rknguu0aZouD3z0RSypG3s8wflSjGuuvhzTqmciHreQ8g4haUdhe4LYsXkv+jqj8AULkLKiaO2qR23dAeyqrUdz9wD3JgOr167Ezl2bMDjcj0NHDvB0qg9pnpSn00lEh/p5quRg2Zzl+NAVd+LCuVdhyYzlKCoJompqPuZNn8Kr317q7UXPQBw9fUkMcXgPxwe5z3YiOdILy06ihO3rqm9DhA6C09eJwZ5ORHnCPrV0OmxfPushSEqSLTv9j0jGViIyaSZ3XR1dkycVYoKIuHZ3uEc43DN9aQ/3CoNzOoYkX+ZSPOAwxYBlCNd8rt/uWu0gxT04RUfH4Ysql2U43JfUATNBfQDbboGqXYAJjpNEinuPQsMO2GaWKUwTkxuMKuHpe9BvA9yznPiwe7I3MjyMIe5JI6xLjDJx3XN1L4KAnYXh/l70ca0Z4j48TNkobxBiHE/qXLnjhHZndeCxvKyjgXTCYbYk1/sQjOpQETb86Nd4+99+hqNr38WdX/tjpAoCfBNKIsp6DBNpv4Wk5SBupJGySbk5y0icxomhru0IvNw0HCeNdMQDJ9+AcHF2IhbgAQJ8UzcMA2EeU8684XL4zpjBI+IueEvzwT0Y0ZCFRl7HpNhAnVzlJeVo3l8LT54fMebv86TQbyVAy9OGKQjLMQjhLmrRITNMk2agM8DvBHkGDYO0o+JgO9HhAzq9QBfrnygOIW/xLMy84Ey6DEmeUA2jZMlsRBbNQnD6VIzQIeg3HZYnEDqFVsyCHTXgGTFd58zRDV87nB0Nk4ZkebqRVlVVQX/3UckFsrS4gIt0MSLhCBcBH4aRwhAnV8DPxZ8LQ2vfEHqH4szpRWXJFFhOGlXc7NLJKPLzw4iNDCNKWwwPjnBDWoiP3/NZTK+ci9tuuB2f+9R9uOT881BdVoZo7zC0gwb6k3DEg0FuOFEOGA/bUJxfiDR1pAZ64UuNYLDpCBIdbZhWXAh/2I9AeQHmLZyLIq8HDeveQZgDzjISsCyBOvdpODRhSr/hcALp4FEIvxLxKFp4TG/zTU04sExKiTiwOSbyfBYchqMczAkOdpqeZQQQMiyETC+8YiHNGbH76CFEKWfAYr+Cj0GodoWGDZbLHnaYzPJz6wD2c0p57ANHHSs6wO4E5III8kAnCmmH+TOgBliWxSsnB2WF7Jf8AuzcuRMHjx7BJl4rjbA9XvaNY7BcftLQUeS4qhxwbHHi23Q2+/p6eTKwD4N8e1QHsae/DzFOSIftARcGFggRgUE9uliLZcAwTXjYbtsxYfAFwIynkObETCRGoM5rIp2A/rX9WDTOTcWDEV7jmoYJS0xoBdJsUzIW5+Tu4zVwL7p5gqHyPaxLjKerSeZPcaGO04HV67CkynOx0ny6kAV9XvhY93DQx1MnGwGfBwEPw7YXfo8XPi4ISnUT1Td0YTtoco7YNDKmFfYXLch2CduSRZL21826kCcIlhhso0XY8LH/vX4Tc+fOQFlZIUpKi2DS9im+cIGPSR0G42LbyFAzox9pRONDiBSFMWfBPFTPnI00+1BEXJvalNc+NCHo6+lFZ0cHFzMbtulBNzcydi7XEoPzxkR7iYWDkTj2O8PYb3VhIC+GyinlKKkqgu0XWD4Dw7wO0NMgddoc2i/NRTdNp8zRMlmGwTYJ1BJpdq3jQuMqm0EKDjcK0P40IabOqMCZZy/GnPkzMGVaJQoK8hCkzYuK8+lEBmEZBgzq81o2ArYfYU+AL2BB9oePdrPgtT2ktiunMrZpZcLBNMQ2EU0IPJ408vxR5FNXxLIBrlNNTUcxwuukJO2rv+e0PR54vV6onb2c2x6P7YYt04D2k037e1lWgifK9UeP6pCFYbAPOG+8zCcAxBSYlFN7Z+1usExhoojAcGgJGUD/UAf6exyenMQQ606jly+LPVyT3lm/GTV7d3CNaEUNr/fWbdyAnXxx1N+QBQK6InBssb/DeSH3BUTL1XI8rLtte6Bli4hLwYdDjfXMzGWtx8DAAF5/9VVs3rgRmzZswOq338bRw0exfdsuXhuuw7vvbsLK11ehnWPEsmykuEaJCNtpuDpVv0J1KXRtSXPNULkk5484QANt8+Mf/ju2vbseQdNALJrAMOduknqChX44dgqG6UFBYRiw2B47iHTKhs+0MaOyEkvnzsPi2fNQkJ+P4pJiFJWUwIknkRwY4f7F/g+X4srLrkdpQQXy7QJ84vaP4pN3345FMyuwcGa1O/YHh+NIJAUpx4MwT/iE/W1y86/g/lLBl6WujmZ4jSRCniQk2Y9ktA+VdLRsbwjDdEjS7EfQscAf4FGbKU6lWkQgQpigbVK0jRe63qS5L4gIDDGgtnadJnayhhUm00wYYKcDHJdIOzDIoyZXn2lZSJPHboI+Dlcr15mibTQMji0XkoIw7HB+x9l3ftOLFL3TRDSFWCzNtSKJEd4OjdCJY5TXuQ4SXAMMjnWTxRu0ncGwliEirIPBctMQoVaOF4d11nFkccw6bIvt9SEed1hlyg7xPnbqFedh2rXngTsfmg/UsrGskLaQFaVF4EkLPCzZQ4fFx7sxLzMf5DVIZGoxLv33P0XkiqXYv3I1vK09aFq1EUZrNxpfX4+OzTzR2LAfbW9uxsj+YziyeiP6dxxB48otiO9tQM1TryPd0I43/vmH6N22F0VclNL5NmJ7D+PdH/4cXhMYMeLowwh6JYEBI8VwEt1ODB3OCIa4sQTEi3YKHjMNdKVNdKSADhqyw4miizJRyiS4kYVhoPGFt7DuX3+NZ//ih3j1X+/Hpl8+j1f+/md45R9/jF2vrgRsYNjnoJ9zvzXgQXPQizY6IW35QXTT4RkO5yERDEP8PjiGA+14i51sc9E32AH+QAB5fPsuyo+gtLgIvoIw4iVEUQQjwwlI1HF/L1UY5objj8DDU7Hlc5di6bylmDV7AabNmoO04cEAN1l/fiECLK+ATqZwApdVTcX555yJ0rAHwmtB4UTnSKALkEZc+4kDkL4MCoJ5XPiAXi4qfq8BH53SfAOYVVKGouJilM+ZA4dv4hbbVDF3DoT26dqzHp6RNtYnCqE90+KHyf+0iTjhETemm5G2l+MLKTqFI6kET65SrLtgmNecXdEhHOax9LGj9agKRrCorBqlPPXR+uqkaO7txHAqDmTUwX1cczo0KQNkiAhEhKGcDweyGOSRpnRgg/KE1kHjKeW7SLv1SnLjcyctVdDUMEN+jLDchsZGtDQ149DBWjSxnj080evu7kB3bxsGB/djcGgnp+MhDPYfpNPTgv7+AbS3t3HBfherV6/B22+/iVVvvI63eWrY2t6C3r4eDPANtJvXmp3U00F0dnahg9dqXT0daG8bwJZ3G7DlnQ5sXd2LzW91Yu+WDvR1xaC/BanZW4MN3CBef+01PP/Cc2jl9Wlvfw9aeJI6TFsuX7EC5557Ls7j6dC5Z5+NmXQ6GhqPYS9P/I421OPgoUOo43VsbW0tGuob3N+wNDY1ob6xDYfrO3CEc0xxVE+ReUp6oKkDB461o4EbYV1bN/a0tmPfsVZ098ZA3wYjI3EM8Yp8aHiI7Rp0MciwYphOf5KO2yuvv4qnnnkSWr8h1rGPDnyaJ0atrUfwwIM/x6uvPYfHn3gIh48cRIxjTNeZ4ZEhKB0aHuBbPDE0AM3XP9BG2zfil/f/AA89/BPmfRpwu9lBZpyJe2IyY+ZMLFy4EJZtoZtX18FgkAtZDBadgGAwhOa2Jrz51svYU7MJdYd2IhbvxZo1q/D97/8jVq16CWvfWcU6PYjHHn8Mu3btxuDgIHp5lagOcy+d5IEhtpW8Qb6dDrGdw9ERRLl2xOg8q9OqyMZjPEVTx3Pr9g145tnH8MSTD+HFl57CGp5SbNm6Di+/+gxWvfESnn3+MRypP8jxlHbbqu3t1bfggT62uRtd3Z2kXS66eNrQrWOR6Onr4vhrwQsvPoF/+8lP8OLaHXjk9R14cd0xPLtyN19ME3jx2Rfx4AO/wQMP3c86PAW1awdfntqJ5pYmNDYfQ3Nrk4sm0vbONvRwrB5rasCLL76IR3hN+/DDD+Oxxx7DuvXr3bp0dXWio6udY7AFDcfqUX/sqIsj9UdwmC9DjY2t6Gwb5HVhKw4eaMGRw+040tiLXXvqoH+Q+OCBA+5Ly7t0SNauXY0tWzbxJGcfdC60cT60trVRdxt0/CqONTUiC43X8yT7SP1Rd0zXHqjDvtp9xF7UcV/au78GPZxj/YN92L5zO/Mdw569u93fZA1x/jWxvUO8zh6JDbvztY821n/E0N3bA6Wd3V3oIvSlRH9W0cs+72aa8jvcdneilbYb4fpazJO94dgI52Arncd+dLe1w+ZG/ZU/ug+lhQEM9fSgo62DTnMxT4lnIewvQnGgGPHeJGaWzcb0spmYzvFaNaMaFp3JOJ2JBJ0BrzcMD28ZgkUh2IU+eLjfGRLFUHszov1dOHhkP3TsWR4PhGtdL8dKm9aJJyVlpWWo4n7QfOAoN6oeOm0p2OEU9Tmo4P4U9nlRUFLEww8HXEih+wHeJtVbjAAAEABJREFUx5PmmqrOpdKJsqkjMRF/Ip7KKtw0rsnqPHv9XtYLMA0TOq8drt2GaUL30FwYpuGmyyg1jExcdcX5kikMKEhGPyfGtNw0bU0rQH8kP8ADBrH9tCvNFvcgkQ4gnrIQSxiIJy3OcYO3Tg5EWCPWVfNrmbZtufXQQtLc59LcY0UE6XTahYgB20d97NuhaAL8cF0DjNe/9b/Rt34vurfWYv8DL+KFv/8B2nWR5EY5QOekj7QzMYQ+M4VBnlINeAVGXhDHHnoBb37yW3j3//wM9a++hYM/ewRH3nkXOx58nKcfm/DuLx50Ha1NDz2Lva+vxWZevQwMDuGtXz6Atx98DPu370ad/u2khkMIc5Bufu0lbD28He2xLhzYtRmhaUUovHgRCq5YjPLrzkbkxvORf/MFKLr1IhTefBGKbyM9ay6GAxYKb7wMBR+6GlM+fCOmfuxDmPGpWzH3c7dh/pdvw5Q/uQOV37kHU77zUUz72p2Y/vlbMevLd2Pe1z+KOV+5G0v/7NOY/737UP0396HiXz6Hqn/9Aub+6xdx1r98EWf/8xdw1j99Hov/5hOY9dW7MOve27Dolg8iSWcrzftem4NeDawdoDAtE2KafOs0YXPgDEsaZWcvQtlZS/hmayA1kMDB+kbUNRzDCD3kYKQQ+cVlgOVBQWk5bH8IDsO+YD4Mj4GYDKF9oBXHOhuwY/9WPPX8Q2juPEJncgC+UIBvyDORsg20drajv68PVcWlWETnrKe9B6YAfg9gpIcQ4pWOwf4LhUKQtIVU2gYCXnj5FjWNk37w8A7Ej+0GooMQseCYfua3IBxgyH0E8PCEo5J398lEEowiLYIUA7po9AwOIC4OFiw4AzOmVqO0oAgW32yj7PdBLlAJJw0RwUjfAPT3V2A+EYGIcA1wOFAVaTdscCKJSG7poCAA4UaaQILlc07C4QDXajrgQ3lhn4gwn8sgj9QyLZg+D+q5cHX39eKGG2/A1VdeiXvuvhdltHsf6zPCt5Z0Oo7LrpiFy66sxJ0fWY7ycoenRG3oHxhEYWER7rzzTtxy6y24/vobcOstt+GKy6/AmcuW47rrPoCLL7qEbrugv3cAg32D6KdO7ZNebv6DA0mUFy/FlMKLcN6ij+GS5Z/EjLJz4TcKcOMNN2D+gvl0mM7DlazTR3gVo+3qaO9Ee3sH1F/+0E234oPX34QPfuBGfPbjH8Udt90OH9+MPsTrtzm8Xrvw/PNx99134+Mf/zgdohHU0cHq5wlGwBTkWYIwaREXtIjHRpDjJcxTxnDAA5tH5UETCLJAv+EgHhtEd18HtM49Xd3opmPY092Nnu4edHd1jaIbfRxrs2bOwqJFi+gwdqCdTllLcyva27p4+pCPqspqFBWWYfHCJXwnc9Da0u5uQO3chDrZrq6OLig0rGjRq3ieHi1bsox2LoT+JkYdtzhPX8EnLy/PLVPL7eFm9oEPXIdIfgRgP+tibLJ/k1yrzpgxF3ctuxK3z78Ydy+5HOWdDuYXT8Pyc87nSWCAfT0FZ5+VsXNFRbn7A+GWlmY6oVr3NvSwzb3U38/Ndoh9PshTEe3DQYaHh4ahGCEdUseLaWqXGdPnYM7s+SgprkD11Jmk5cgLF2DFinMxb94iXHLxZaB5cexYI1ppo8ZjTa7je+jgYRxWHD6CI4eO4OiReve3dU2NzWiizLGGJhw52s5r1ktw750349LzZ+L6K+biigun4Rq+xBbmB3H7HffgQ7fcifs+dR/HQwANzNdO++q4aWWfNB1rRiN5LU0taGNc+6nhaAOmcP5+5tOfxlVXXckr7Tt4bXYZPnDttdDfBeo/cOnjiWhvdy+62e/aP5pPHYiO9i60dRxG1TQPrrhmLs5hXc6/eCYuvGAelp85H1Orp+BTn/okPvzhO3HtNdfinnvvxafv+wyuu/YDHFsxqB1jPI1N8Iotwb6N0VGIjUR5Oj+GONOTdFi175OU03UmlUi7831oYJj2LXHn3odvvwMf+MD1+Ni9H8MZCxa68+eKy6/ERRddjDPmn8Hy4lwbOPm5OKR4AqXQtYKDhnMqjWQyhSTXEOWDG3AWCZapY/u2227jDUIlTzSiMLmGGTz9CXgtxHgiZKajPJl3EBuO8pq6B2+s2YjWrkGuhX5UVc+BP6+EL5kWAnn5ML0eiMeC5fNyzfbDMhOIxrrR0FmHQ227sPHgSry4+jeoPbAFBmWcYATBcB4KeSUf0BN0np7oJm9x7i5csAAG6z3Q1olyruV+y8EIT9pLSyuR5AtR2A7A4Rrby/1bRGCyXYLfz+PQjlmcjsasbIqOiO6RQb4A6Tqs4XQ65Z4gZsJpN6zrucO6OyxH+Uq1HN0HVF55YGPSPHlMU4Y9q8knQfNlYdAGKfovg7R3z1A7mtoacbTpGBpaONf7o0jAA5gBGHYYHm8ApmlARGhDwC2P2kU07rhx2+OB6kyMjk/LMmH7ba6iaYxwLMX45j40IryVqMjDsVACw4umYLgiH4WXLEfZHZeh8LaLiYtQde/VKP/YNZj6uQ+i+vM3Yvrnb0D1l27EnG/cgYX3XIv5H70WC757D1b89X1Y/N2P4uK//xIu+IfP47rvfwMXfP9ruOT7f4JL/uMbuPAH36BjcxeqvnIbzvuHP8Z1v/xL3PzwP+H6B/4ON/7ir3DPL/4Ot//ke7j137+DO372l7j6R9/CJT/6JvN/HVf+81dxzd8Tf/c1XP03X8G1f/sVXPdXX8GiG69AfbwfjaVetE8tQlNVAVIXLkHFnddiyj3XYcqd12Du7ddi2q1XoPLWy1B58yWYetOlmHXzVZjOvJXXXYzyqy/A9MvOwayLz8bMi1ZgzvkrMPfcM1F20XwUnjsTgaVV8CwoRn+VH3s8MWzpakId36aCdC4KOGnUA9cOUA9fvWLOP9iGBdu04AsFkV9dhW4u+D5/AGcuWsYJk49eXUjEQDGvDdOcLI7Xh0GeTjU2tbJz/TB4jGzagh173sVPfv6v+MVvvo8XXn0MRzsaMMQuFF4tDCKFJr7ZCjvWw/x+oquzm6cvh+nIAIWUcVLDCOd54Y8E6Owk4fX5YNED8qVBzzwOx7JcBzA43I3huh1w+GZnGCbE4FEnJ4MOTuQ82k6TC8Ty5WfCZLmcA+AoRMoQrRXiPBkSDvoI3wpmVU2H/rars68bTXwD60iOIGEKhBO9IpSPoGXDYRg5j0hOZNKgo0VCuFONr5/GVafSNOsBVUidBmmcC+vi887B9Xfcipdffhkb12/AqpWrMMBTKL/XD49lsW4W9mxvRe3uNrz52nb0tnkRsEu5IVvo7e3F3r17uRE3Qf/l0qFDh9HPvI3cLPfsrsH+ffsxxA3XZL+LGMj8JxAh4EV3awK9/d3clI5yIT6C4WgjT4OO4uDBOnez7qcTpA5DI0/RtOmGmNCcusi3trTSUeulo9aPtq4B9PF0xTCEY8WLDv2ju7wSO3LkCPW2ala3b0zDQMjvQwGvWYoL8uG3Lfg9JiIBG3m8povQqfLQ6S+hzMyiIkwvL4HXokNrRGlZDhAdyKyB4bZEa5JBiou6/uahsqIChQWF8HPhT3ORA2VTKRM+TwSLFq7AgvlL6VzNQCAQZJLApF0yY8uEGBloNh0CyaQBw/CisqLadUZmTJ8Fbb/OqRG+ZUYiEdeR7qaD98476/DGqjcxfcZ09LLdQjsk/y/m/gPMjus6E0X/vSucnDrnAKCRASIQzDnnKFIUSQVLsiTbku2xfT3hzX3X943H42uPPRpbVqZEMYs5Z5AgiJxzagCdczp9uvvkqnr/qiZoSrav7e+b+/kWevWu2rXD2muvvM9p0PO0uH9zpRwyqQA63QJ2p8fRzXojloD8WYLFixajhscjITvMsTVkTFcmx7lLOArQpJtSmjgKTga04ArFRgQ1D0ppgPcKBsKhBM5ffwkN/F1YvWoDNvC+uqoJyUQNKpK1qErVk3+C/pwylsHxfFoYBrRB4LNPB8qb0FH4Vxvz9bYVJ08qaAa1DSkT1ZEsGirmUFcFGvUCek73kwZzvrMitNJQUEqAuCsNPvgyJuMLPQ1tQuaXdQ8ND2PtmjV0LkpI8JiKUoUg91KcDaU0FObHULwHSBsP0FojGIgDToTZqgImx4sYH81jfCxHnnSY/Z3i0dt7OLh/Hx3HPu7TRmzatJk8fhougx+T61JKESfymdCeY+LXLqUUyIAEj30cvvUgVZq/gnQ6BgeHIBndXbt2Y8/uPdhOOR5hFmnXTnnei483f0w5PQ6Dc8k4XAUdGdMHrTQMrSHrkPEEDGVwfM35+OOB6wvi+LHj+Ou/+mtm4k4jQR2vPA2T+q6qIoHc3CRMOXaj3KxdTVtZ28hsiIG5godQshrVzQuR44mJydOAPDMYPX19MKjrYFjgxIBZxlvvvoDHn/4hnnju+9hy8HVMOQOYzKYxMp1DwU6APiQy6QzE6TOJb5IBhASvW5nN7j3dhYZUJSxXweXxYGVNMxEP0dkiGAGMMbM1zYyr1ga0L8P4N70UaSqOVSweg0kdAKX5Q4CCIu19PLlXQl/Fdw75RHHNhtbQSvm4K7ZTSlGOLF/nAcr/h3/2Uj5/R1IG7IiHkipBBbRvp06c6mZG/AP88rkXmeV9HS+//Cq2bt1GPVOETefJpD4J0l4KSDKioqIC1TzGNbiGEgMCTfzE8ZdvsB46epQZ05M85j7BI+8z0Bf8h68jeMflmGLWJ33+cjgXr0Td3RdjybfvwdLfvx/Lv/M5rPjWXVj6tVuw5CvXYdEXr8CC+y7EwgeuRiudrYX3XYVFt1+KhtsuQON156Hh2vNQe+VKJC5chNDaBugVFXAXJeA1xWE1VYF2CntH+rDzzAmcGRvAWG4cY84IMmqKhnkGaZfP2VEMjPWjZ7ATAwNn0MOU6OnuI/TmD+LkySM4c5JZteOdjL4mURmLMiqO02EIIVtQOH6qH1u27CccxM4dR7B3xx4c2LEXh3ftw9EDh3D80FEcP3gIx/ZzrIOH0XnkGE4fOeHDmcMncOboSZw60YkTR0/jBI8hTx/vxcmDPZgdnkAiAtS11GNp8wJmf2KIirGiIvIVGolskDksy4JhmVCGhsXnlrpGXHLxJfAoTI3t9Wjgc8xOYYFE87EwInRAEuEKrmUEJ5nKDsDB9HAPDEZGtRSYZEUUBTcDBF1k5hSNe4gZDEXGsKFMChYzZrWJCgRtKrpCCYeHBhG1DSQKU0gkgSoanzlmTuSzOWOMxP1vomQGoRjhnDo7hJ4D/Qikc+jZvQPj3V0wDAWL0VHZKkM+RwcKhebaBJRWjMBy3IcTUBRYg1kvk8ZwlkpnhgJtaAuN0Og7QvodOQ1l2ZjRJQx6cxgQ757KpciMVSRqwg4oP0IRZStOkFL4Ry95LzD/0oNSigrOgjaN+Sr+ZpVf7w/BBwUFg0AU4SgXhtYwabTG59IoRUwE+MJkplB7QIpGt6muDvVVNTSAVSgUg5jOhJHNxo43+nIAABAASURBVGEHK1BT14TqqgYEgxHfmTpwYB+66cCcPn0aRylM6XQa4ggNjY8iXplCTVO9D61NC7CwcRGaWttRlaxDYaSEkeEcThwZ9L8hNtw1xTHjPKo6ih4e4clY+/bt848XC0xxJxmp1tTUQL6V8sKLL+C5F17E8y88j5/+7Of+fYZHVC+++gokS7n30AF89PFmvPrqqzAMAw0NDQiFw+idzuP4eBYnJ7LonnXQnSmhh3vdm+YzI+spOjOdVOQHR6ZxtG8MDkJIRiqRjFUy21KBWDRJpyjuQ4TOQzSSQpKGI5Gowsdbd+C9TR/CjoSR5FF3gmtP0egMDPbihRee4zHc+3j51ZcwwcxgikcSMXlfU4nK2mpUCNRUISH1lKGKuloUGb0++8Iv8forz+OdN16B65Qhyqy5uZmKsUz5DkORxxKpauzYcwBvv/shkgxaYND42iD/W8zKHMNrHz+NvTwy2j5wDCpp4/DeffjxD76Lowf3YN+e7Xjt1efx5htv8/jvOGqq65kZq0GqogrJyhof5Li9gvWpqjp8Cjw6TxGkXkDayLtK7s/xEwchx50/+9kP8AqP+t58+xXKxxG8994b+Gjze3jp1efIU3mkUikfqqqqUFtfh+a2VrQtWoiFSzqwcNkStHYsRENrM2qbGkijWlSRJjXVSWz9aCOe/uWr+Nnzx/HXT/Xiu8+fxaPv9tGhd3CCvLiNhuDlV17x972RQZoo/qraGn+cprYWNC1oQ0NLE+rq6lDD+uaWZkhW8e233sRPfvojvP32m3j//XexbfsWTDIb2dLS4rdtkG+Tcbzmpma0tbWhvb2dZTtam+voWMzgxNFu9A+Mo4/HeWd6x9Db5VHfMbBlFr6vewADdH7SdP7lj7f2M1vWxHEEh9ra2vnxyaPimDc1NaGZe3wO5FnW0draipaWVjQ1NaKxqQ4NjbW8r+N+xSibWUigIUFIT28vnY8SbG3CpdzEQxFE7CAa65tRV9uEhoZWNDe1o4U6e0E7ZXLhQixauAiSDV3IsrWVMtrYyrHb2KeFfRrR1roQC9o7/LqqqjokGupQ3dpImtbANB3OPwXAxdXXXInlzB4pD1i+cBkaki0wUUE5spFsqMBA/wDpdBJGMITJMWZ4Z+bgBKNoWboagVCYOtCDbQQxNWrwkKACU+OOT1tNnVqmbLpFF+3MKsq5Uq4MjEusk3dQQVsCO48a7mUoWsNAb4JBs8Lo1AT6pscpJxYdKgMFbYj6Jq7/uh/Rx6JzPwtS968ZReyFgAGLNNEMvgy42qWN16SPBVdZ8BT3jO89tvCUMY+3aful0lyDNjmlQdBQ8t5S0KaC/DMcE5pBnOCllMK5S2tpqyD1juvAZeQ/MT6FI4fPUv47sXfXMezecwgnOk9DMuQzDPrL+Qx1XQjCgyKfkUiEslrxCaSQYNARpINlKI05Br9ZZqoDBudnYLB/934cPnCMztRJnDx7Fr2jQ8xUOUBVTT2i8SQUldZs3sXxzmHs3n8Suw914uCxbhw7OYDOzlFmQUZx8mgfTh7pxcl9Z3F0fyeO7D6FIztP4gBhL2HPzuPYuf0odu04jiMHz+LU8T6cOjZAZ6YXQz1TSIaTqKusg6UCmJsuYGw4gykq/TSVfXoyx/Qq4JZNWDqMoJVgBiGKgBWFYYahCZYZhTYiNOpBmMS3MlWF5oZmCsFCtLUuYHTc7ENdbQNqmBatbVyAOkJ90yLUNixCdW0bKmtaUEFIVbcgXtGISGUDYpWNCCZq4TES0+EkQpFK1Na1cd4g8jwstbRGjEcoCymYFXRiZLPkbF4yDLKBwoAGDdq5zZVn7qz/bQaluMmUvB07tzMrMYcgHbFANAIzaEPO7aemp/HhB++goakavf2nYZhUEgGNpoYmhCiQyVQljatGwI6hpWEhxkbSmJ6cIQ00lFYwNN+xnR0MY7ZcQrpYQJBRXW19I7KZHGYnp3meXMAk0/qnz5zB4PAIjIZ2mFQeqeVrEV15EUoJ0qG+CWUyouFSgqHgkX1x7vKAMA3oR5s34dXXXkWA4yulEYlEUXLKyJHBZkXow2EsbG5AKhaCZ1uYdW3k3TDYBJ7jwqTTeaqrE+PpCa7T8EcXp1SiGaGjUn7V/C/OSSTm7z/z26OgyFiK6/YBiv8+aSBhuQ+gQHk+aOKplYEMj5hKHPMGHkdcdc01/tHHxRdfyL7szzbBsMJ1ty7Ctbcsxn0PX4EV62vg6RkY2uDRUY3/LauHH34QD3zh8/5R4A033sBjwvv95699/Wu4+ZabmRmMIRINI5SKIlgVRzyVhG0HacAbcUnbTbhiwT04f8GtqAmsQkvVWtx159248IIL0dHRwWzHLbj99tuxctVK2LYFie6i5JN+KuczXV04SzhNwR0bH0MNjW41jXoNjVQjDVNTcxPEIFUwokomk1QIKayuT2JDbQhrKmysrbKxsjqM5toKtDbWoLmuErWVcbTVxLCQbVpqk6im4xOOJol/zHdoYvE4EskklQohlUSSkEgmEI8ncCPXfs+996CyqhIVlRWo4lFyOBIiDvW4/obrcOmlF/v0aKCTkKxI+e/r6Ew00Eg2ERqJb31DPaprqlFRUY9GOqAbzr8Ml1x8FS6+6HKEQmHKXR6SqfJlSQHKMJEgDh6ZYmxsDBZ3rpGyURtLopidxeK2xXj4ggfwxxu+gAfbLsDiaAWuveo2XHfzl9C++BKsWHMDrrvpS7jv/odwwQUXQDJttbV18OlHZ6KJUE8j1kRj1bagHW3t52AB7xegfcECLKAjJGUb75vpMK9ZcwHOP/8SrFy5FpKxkm89LlqwFDdcfyuuveYmXH7ZtXRQ46RpBKKwfaeCdGiio9NKx2rBwgVoa2+DlIuXLMZCjt/MdzV19ahoOB/3PfhbePgLt+KrXzgP33pgGb5+32W446ZLqbPj+N3/+Md46Ktfxde++hXSvRGV3Idq7kMteUNoK1DH+1rfoar2aR0MBfEQefj3/93v46677uRR3X340pe+iMWLFyGeiBHiPiS4zwLxZByy7ynSXcpo3MWqtTW44tp2nH9xCy64tBFX3RTHghVlXHHNCvzRH/0uHn7wyxz3c3j4oQfxwOfvR4Jjie6QuYPUfRZ5Wxsa2jS4kxRIAIZhQBsG7+Z/ylQYDrMWYAsqOnCrkS/msXzFCnzpy1/CbXfchvs59heJ+9q1a3k8fgv57nqWN0PW7JTLMEwTgUCAsmRD9FWAc5sMeK2AhSDpEAgE2MYgmDAZ8El7l7rj0ksvxd333OPLUJkZb5O4WtRboXAUYxPTKDOIzGQzePb5ZzE0MsT1JSnnCTrClWBaEeGwjVMMzt957T0sWrwUfb2dMIJZJKqIT9hE2Z2hYzFLh6+WmfIsgnYK7W0rMZspYHhghEeXJTEdpIlJe1hABeVN7ICjtB98mCELlU110MywD53qQiQQxRz1fo76d2wuR1qZPsnkS0P4N740cdZKQStgLjuHIo/JhKa/Atxnog4BqZcTnxLp7tBeiOx/CqL3hR98AM4VvPv0x+P+CSiloLUB+RxULl+GZUX4HASUzb0PY1HHIh7PL8GG88+nnF6NC6kPGujoyz6b5Bsptdbso/H3l4eAHYBpmBzPQj2z9RJ0tNL5l3tftzFA0L987iUcOHwM9c1tmKYnvW//MRygM7Rj53Fs2XoY7763E2++tQ2vvr6FUc0uHD8xQq9sGIeO9uLk6TEcPTmEw8f6GZ2NoPPMCDNJg4zg+3Ca9909k+jpn0b/YAZ9hJ7eSZS4wNraRqSqmxFKNsGONyEYb4EO1nO9NXCNKpR1BVyrCiUjRYMcR9aJ0miHUUQEc04QmYJJgx2ForFSdogMG4HJCMCgkFjhAIKxCGbyOYxPT2Fyeg4T6VnCHEbpXIynZzCZySIzm8cUz+iHRicgf2RtmN7sIM+qe3kENzNXAowo8mWFEjRxMxCORxChBxukx6pNDe4ZCswS5fN5yNcuxbkSmJmZ8etLzMwYVBIC85tkQ+pmmZot09seyaTxGiPEEz1nYUVDuOqaq7B6zXk4c/YM9h04gKHhQWze9AFGmNouFzXT7bOojNdg7eq1CGob6dE0JkcnaXxCGBwe8hVmksprzimjTEOcYmRYzBYxdKKLQp6AskIUSI0aOqARRvuzCGLRVVejcvFi5APVqF51BaLNHXRCHKaWHZiuAQUDconTwwcU8gVs+nAThNmF4ZRSaKEBsGwT03TkRikEp3m0OZydRoa7NVQuYIyRFegg28wOSWZIGwpT8gFlCpiMI+MrpaTwZcSlcybzUTagNOv5Iy9FUCBIYP5SpK2Pg9bs51EJ/SooDiDAnYJtWXA4fxkGrFAU7364GVuZwXztjddx8NBBKrkS5Ku/ZWYH9+05jTOdE/j4o0Po684AbhAOnczpzBS2bNmMU50n2eeADz09XdjPo45jx48y+tlFp+cMCoW8n1nJlrN0cGdQKheRJ10ODQ5iJzOvmwaP4O3Bfdid60RXrpd7N+g7DrI++QOtZ7vOYGJyHNDw53V4hFWgMZEPiOeZ5cuSbnLvlB1/HuknfFUsluDSIRaj4IqS4pxWKIlAtBZmuBplHYe2YghbGiFua5BRX4BlxHRQHbFQGQ2Suh5pblK5eQSHNHXhcn55EpB7AaGVzT23bMtvU3aK5IkyysUyAoEgeaKFAU0Nqpkuty2OR/p5HMeg3AQCNmyCQT4QUFpT8SkqqiCWLVnF4GgJlixejmQyiWkGG0Wm2oOUOfmcTTBkQ4xzgsZ/zdrz/H01y9yiuTz8DxvTsJzJZnE63Y/joycwrDMox4G2JXWoaoyimtDQXsHMVMJ3dITPhJu00jRgiorSgMV1BQM2wuEgotQjsXgE8UQUyVQcFZVJGtoEncwYYnwXpL6JhBJUyJfhysuvZaS7gI7Vxaiqqme7GsSiKUQJnlIoOyUUSnlkP/kCwKzIQGYaGR6553JzKHKP5a+dy14LzxQKWRSMITiBKeJiIRmoRWHSYQZ7BgGjyCOiIk719GCCY8xRp0g/2RvXNzwuiqUCpK5I/isThDfE0pqWweBqEjJ/MBSArFHmkzEAbx5P4iL9HeoS4X0ZpyDjkbdzuSIy0yWMjs1geGiSDsMEejttpEdiGKaO37T5HZzpOYgM8Rpk1ryL+k3w8ogXSAfBr0yDKeCQR8VxKpNvCyXKCccvUI/MQ5G4lLkOqZe1FPznI8eOYJf/4fcT2LFjO/bs3Y1uyuGOXTtwlO8+lC+P0NFRhvJ516X74go3c46yvx6XMlkmlCBzyvqELi7502U7i/u/fed2PP3M05hg5sckz2o6aNrxEAnHkZ4p0yaZCDB4NAI2xmhjbAabViKME0MnsH3/B4CmpnEDuObaW9C2cDHOnurEyVPHMDk5irNnjuHwka2IxAw+ZyD/BVk0UoX29qUwdAQeg1AJohzSKB6LYXhoyHfmuRjajyKKyuPpQzNsOlrdp3tQpiOWilUQnzjIPkDtAAAQAElEQVQCPG5O1jTzFMODImOL/lNKQSnFp3/+xxOd+S9s+8+PNt9CUYcbhkE+i3EJHvWEA829AfWbOH1C/zLlVnjAEzTZHlLCg+gxoYMP3D+D75QA32v2l3aaN1prKMXK+Skh65A+UpOjjU7PzmH7nn3YtXc/k0WH6Kd006FtQBszsC0MpMLcS2lfos2WvrZtUxeY/mhSL6CU8seV+aW9wTUFAgFIQFTPrG6EvkEsGqU92A89VyhhZDINTaMr9m98OoPxzCRhCpJOHJsaxzjPd6cycxgcGcNcvsgNjELbVKh0DvAJGAETNiMBixFAhEovHI8iSLCpnIxggMo9TMckSsYxiJwBM5DEwHgO7368H2++vwuvvrkVz7/6EZ596UM88/x7frlp61F8uPUIjeA+PPfKez68+NpG/PKld3C2d5TiopEruTySUigxeihz4QUKTpmMNzU7jb7hAfQMncHZgVM4038CI1P9mMqOYXJ2FEOT/egdOUscejA00YeB0W6Mz47Qgcsgk08jV1RcK+AqKn0tpeszhEtm16wTQpcpbEopCHFlQ2boUIkhkCha7qXOIT5aawjMZmZQJP2yZKKdh/dhlIZ6upxHhNH+sqXrgWIQbY1LsbxjPYJWFJF4BLFYEuPjM1RSLmorGrDhvPW45/Z7sYDp7DJzwmEeS0n2rPtsFyZGx+Bws6eoIBAMY6B3CAVmAJWyUNPUiuXnrcOiZStRV98Ehw5ZbqAH+ekJ5MYyqGhfiWI4Qpq6MIizQXoqpSGXMJplWZB1yYdgJQvGTYShQLymqOxKKJsWMoaF/rKHPePT2JWewmkvjzHMwbQ86hmXrKKhtIEc179rz14a4ZIMA6U4EIXo3Fwyn9z/Y0C5n+/jv/QgPTX7K62gfZintdIyl4YocdMyYZMeY8zU7eURcIEKcoqO9ejIBLpOdyE9kcbUOHl+eBanDgB7t0xi99ZunDk1iqnJWUxNpTHO9P3+fQfx8eat2LtnP2EfU8rHfJC6jzZ9jK1btkM+EDzQP4TBnm6M0kHq7zqLae7H4puuQGFJLby1jai7YTkWXdGBdHEUu3buxMGDB3GGGUQxEocPHUF/Tz9meGQ7SUe/mCviMkbOt958E2687nrcfuut2LBuvb8Xg3TUBgYGMETFO0THWp4HBwcwNjpKozeGvWf7sfXsALaz3NM3gn2Eo12DOMLnEz3D6BubxqHucWw50Y+dx87wKHEK0zQkGa53eiqDNOmVZiAyNZlGJj3Dd9N+OTE2hRdfeAmP/eJxf72TjN7HxiaQzeUgH5L/6U9/ild5FPnIIz9Dd3cfs7MFTHGcUQYtPm0GhjA0SBwZ0Mgcc3NTGBw+y8j/cfz80e/jxz/5OwwM9FOxWTDIz+3MGGnDgMs0o9CljRnWxsYmTNJBGaecz9ApGcnPYDw4g316Oz6o3IXeNdMYsyawkcdxP/zuf8NOGvsP33kRv3zsB8T759jCY7Mcjfh0Oo2JyUl/fwW/CfLBCPXc0OAI/A/Wc99Hhse4zjEauFEMDgz75ShxF3nYvmMT/vZv/xJ/+72/xHPPP4bHnvgxj9I+wPPPP4433nyRdHiWNJtCPksakM/kg98jQyMQOvQzA9lD+nSd7YGA3Pdy72WOae5BbrQHzz3xGH742Bv4q2f24dEt0/j+W6fx6vYe9A/N4NUnnsTrzz2Lp55+ljiNYFLG5z4IbWUMWYMPnG9keBTDXJMcQ735xlv40Q9/jB/96Cf4yY8fwc8eeRSnKQfy4fZp7vs41zZIHh4aHOZ6hyD3Av29A5ikLpri0XH/2VlmzEuUG2CoX+HUiXEc3HcKWz/eg+1bd/EI+CW8/PJrPFr8kPw4Dvmgfl9PL/p5PDjMo8GRoWHywCBxGsLQwKAPUjc8PAI52htnJnKMAaXc+/XsMzUxxfknsHvHbs51CCdPnMK2LdvQSxr2nO3G4YNHIGuUNYwMjXLMYXSTtmc6z+L0qTOEUzjT2Ymzp+W+k/en/fc9XcSLR5SCxwhpNCL0In79vYNc4zhGiV+Gczs8kjtN+XF10NdhY1OTyNEZtMMh7D12AB/t3oSsO4l4MoqlS1bjvDVr4RQcxII1DFraYToVxH8aSgP5Qpm6ZxIBqxrr116C9ralzJpcTmO/gIFZEYqNhMfr6xqwbfMWHgtm4VG/lZQLMBM2OjONEcpQIhCHKhuobmxBdcsSTDNd5WkTdAGg6YiILhXAv/BSSjTqv7Dxv6CZR2dabId8vEH2XYaXz4q5JQdOsYwS/Y8yA0LFYFqcQFMbEDBYKqWglIAGf0MpAyBdPE/BJRk89vE8j/bAg1IKcjm0z1KnlII2NGZmZhGMxJlFbEJFbQPilTUIxxKQSynl2/RiseiPobXGOZBxinTw5Z3YeSkFpH6Wx39yb9HmGcSzuqoKl19+OeRv8lVWVkI3UDlVVjArRC8tEAwhwMxPkFBmdFko5mGZAdj0yJTJhXBT+2i4i0pDIiCJpjwajEIxhzkqthwdBPkMi5yd5pilmJ2bI/MUIcjl+D7PdkUSs0yj5nKMLBczTCXQQ2U/PjXL45kSCmWFMkyWHvJ0mIQgcWZWEoRQJEFHI4UYzzhdKDIfN4XpRHF0HDIQaJgdUluIYHDBUWZswhEbiWQY9Q3VdCaqkKqMIRBUzALkoHSJqUCDXrSNaCKISNRGKGJCUrgSvZWZDXAdDdfj2skcLseW8Q3DgMnxPdblmb2RZ/FupVSKbaUdN1fau66HCA16hNGMqyhMFMIsjyqCoTAWL1+Ovbt3YssH74GpN1DHo7FxAWprmhA0o7hw7WV0oO7DsvZFCKkydm3Ziq7OLtx+9108hqCQ2hqjEwMwbA91jTWMvPJQzNQV4IIDIsLjgFR1rS/YJTp8JjMK4L6Kk1CeSMPtPIW5syeQoQIzeD6t6BAZpLlEECB9RX5lHPBSfAYrPOLhCa09jaJnYWo6B48Lsy0LQZu0DAVQpGOd4bM4jLVVUXz+juuwatUy/4gmyMhPaRc79m1DF486A0xla21wdJtKQEEDPngiLLyffzpXq6HIN0opyHv+gkdaSxsFAxAgXuB+eXwSUErBZRvZr9mZPHp7+7Fu3TpcefUVuPOeu1DbUI8ZZn8KzCQUZb/ZF7BgGCZHyKPszNEpyHK/Tdx777343Oc+x2OTu/z7m266Cbfddpt/jHjfffchzIhnmtmVWWYOZpn1zTIQyUxMQrKHS668AgsvuwYd51+O2++6F9ddcicaE+24jo6SHAktJy/cdPPNuPSySxGgkk5nppllTXNvLdx973244aZbcfNtd+Le++/CLZwzxDYy91VXXYW1a9fizjvuxDU80ryVTtfk5BSyXFN71EW7lcGCwByWxktYGCmjIWajJmyhhtmpqOWgkuNUB+NI2QG4c2nMjPdhOj2BdHqakMbU1JQPY8yejU1MYHhsFPL19BWrVuPCCy/2Pxw/OjqMsbFhOiHDqKqowLq167Fs+WpczyPCQMhGd88ZOnnD6O3rQXfXafTR2Rzs68YQn4cHe5nFPotw1MJlV1yEZSuWYt3565g5b8Uss55Zgux1KhVndiHHvSyhmkdckUgMF19xOWpbG2nIbHiVdTj/5gvxxe/chxu+czu+8affQm0ijvOaVuD6q+5Ec+1yXLLhFpx/3rW48rLLkM1MYLi/F8N0Sgd7ezFAXPqZ8eglbl1naHBPncDJY0dw/MghnGImUu6PHjyEI4Rjhw/jGJ3zQfZtX9qBJatXo23JMpx3/sVo7ViK5oWLsP6Si7B6w1pccvXlKBUdiOM+TZpOTE5gjE6vGJgB8mJfTw8zoj3+fy/SQ6djgGMODw9DHK70gEM+uQfnrb8cJ8hHhzMlHJ6I4syohzgzYL/9tS/hfGa377j9DiQSKd9xGaDDOsZMzdjICI0ugU7gEOuGRobpuA6hu6+XvHQjj8/uxBoafTkGvfLKK30+XLp0GbNtTfgCj+0WL12C08yaj9KxGSW+IywFRqd6sYbHf0tWBNCyzMaipQY2XG4iFBnHpRetwR/88X/ABVdci9tuuRWfv+9zuPuOO7CQTvEUHVcJNMUgZZlN/CzM0U4IyFFvgZl/MVh57rv/zExDiUZX6gq837BhAx7+4sO45fbb8MCDX8BDX/wieWYZvvFb38I1112LL/Jo8MabbqTdyUPaC8g4Alke/8/xeCybzTM7XCDkkafhFMjmc5A/qWFQd/327/0RvvSlr6KUy8DJZZFj1tCFR9tRRXkMgCodJvWKoTXkG6L9DACG6Yw3L1iIobEhbNryAe0X5+BJiKI9W7F8LZYsWotktBZrGDBffcFNWFC/mM5WGHmu98CRowhEorjn/vvR0tyEWDxCe5pBP53qxkU1CCRMzNFmBAI2FOUJWlHXRtDM4MJiwFjITaM8NwldyCBXnIOiPgX1mGuIBsS/6hJZ+5d0UEr9S5pRP5ukl4VZ0r5nsA8O9TocCwoBeLABHYDStu/ciHPl0A+RLLwrNuYTO6a5XkXQloJWHpTnwKUdE5svul1A8BYAL6WUr68VaTMzOwObui0ovk0gOH/P0jRNCC9Oki9FZ587ZRI+EV4rl8uQ8QQs2jIBcNw8eVCOJ4NMIClDQ2mNVKoS0WgclhXAsmUroB0aeZuTi2MSYKk9AzMTBYwzOhumMPZ3jdKj9KANA55hMXs1h8mZApgSQX6uzOhR0xja0CSQ42oUGU3SzyFCJsolA3OZMqM0AiPu2cwsmdgBbTfJVYJhlhCP23RmQqiuqURDQy0aGutQV1/F5yRMy4MdUKitq8DCtgWoTCWptGOoroxCMadSYhTg0Nt13RLgFVnnkuCkqsdHSS2XXdhGCIlYFQJWhP6EZgYgi/QUhYV4anBNdAhE6TniTDjST8FjXyALjxsHz+Qz6yhJLo2zEFkpBf7A5w86Tw5BKalTPnMQA75X0CS4YqNpblypQPwMjUA0jKa6OiSiCVx/w624YM0a9Bw7iNzsJBw3h2KRNCrMoJAroJRRaKtcgNULOtBexXWEDToxU9i/bwf2HtqGSJWNcNLgUecUCuybqIrDioV470AimkhjNYzKBEhGFEaHMNV9EuN9Z1B0SigXXZQYFYdDCuXqGJygDXd8BhFmtQqGgqM80tIFF8IfBWGyShqz+qZqyIfNPUZtcyUTbYvPQzySRJCOcozHDNXEo8Eoo5ZCUK2DKE/mMM1xXcOFVs58FkwDOSeDPSe3YTI3BmUZAPlOUxEIURUUhcbhnLIhbOw7SvOlAkuKo1IKYDuw9PjeI+95HAPcUx9Id38svgcvQxmwzSACgQCzTR9i4/tv4Zlnn8EAjU0wGoWikGnKuPCkYZhQbgQKYVhmCAEeP4mgbd++3f+7UgeZWTpMw3ro0CEcOHAAJ06cwJ49e7h3RX/PNecsGzbypgXNPXeZFevcewzl/CiGug+h69BxDPefxeTsBPr6+7hW13dcRmkIy+SlkkcVzn5lljNU6t1sqlagpgAAEABJREFU00MYkOOUrn46IQNIp9Po7u6G4HDkyBFs3boVu3fvRiePGgyTfM31O64Ly7YRjcfg8lkUUgRAlPsbsTQUnewQJbE+HEEdFYNSNso6BIf0FJ4WfmdzUhsocawy78ocx2N/g2srUvYikQgctwxFh9uhYQJlrqW5DcFwAnYgDps6xR+D/ZTmzhCUx/ZuiTQucbfIFxxvmtHfLHXEhgsvR8uCZVi8ai1meHw9MjoO+ftb7W1NmMtNArqMZcsWYzGPrcUhiMbiVI4mvv7wN7FsQQuSdgQVzPJWxIJcu8JkNg0vqFC2XARSAXSs7kBNdQKWduBR9xkeYJKnLOXBJh4G12ERpNRwYLJewOC9wYVYyoCtpQdRoXgkI0lcc8k1uPaym7C4dQ0uWXcNFjYtQ2tdB+oqm9Bc2wzTMOBxL5VWMEwNLfN45+Y1OJ4BizxncM+11hCFr1h6YY3a5hRS8SACyoZJfrS1hRCRnqW+6ONxUjAeh6FN0t/wwdAGILqL8qVZGjoHralLOH+J++cZGmkamlRFJVYsX4k26tWFPKISJzUQCSHNgODoyZMwQ5yTMJ9tJ624/xwYDscyVZ4BUh65cg7ZmRLS4wlkZ1M4erQX7735Ko7v24IJ8vIkA/Acg4tRZrw88oX010pD+EqA6EgVlPyjzHjkERLq0/fyrNhCE2fDMKSVn9Xdc2A/jvEY/qOtW7D/MOWpr48nHW+gl1naN999Bx98vBmGacH0aWpA6Clg6ABpFSCtg7Ap16YVhNDD5b6wMQzqhkJ5Fo/+/Bf4xeNPAQGXdVHochTJUB2mxjIYHu1GMFyGBJ95ZkFS8QRi1B8d5Nk1qy9BMl6N7du30s6lfXwpUChShrPMxhbnMkDWw+LmNVjRvByNPAKMqiJm6JBlMxns37sDu/duRkVVApX1KZTMHIbn+lAKFVBTV0X7VYIbCdLmAqloNeI1tXDJ2y4yyI2egjd0Atm5UYC0VB7ABBb+NZdSiuRnx/+bTrInAkqp/5tWf//KI9cqI8CTrzSOnj5GWQT1gg1Qx3iuBsjPhmHBJF8YBMXplevBcylc1E2g3DnUU2WnAN+G8NkiLyuWZVWG4CJwTl8ZhgGt9TwCpolMOg1Da0R5YhYOhRCinbMsg9ttfup0i24Xp16crII4TXTsZAClNGzqT7kv06kRWeBgUNSvdBtoR8vQ2oRT9ph1HSHt83Sys9CGNKAT4dIzNE0LiWQMLc3VqKJHXMsNnJkeRQ/PxYtFKkAi7HGh44xYHWWgTCNYIrjaZC0Vh6PgEgQnyQrM8SxTFmyaJsTTEwCUTwghglIKBhk/SqaMxWJIMAOVTMY/KZOIx+MIkNFDJEYDMwp1dEYiVOKRWAxCOBnDJYH9kpsgMgle83MakDEjsajfVuoyZFyJmKQ90YDDdUu9CLjUCQgdHNfhOwceHQUiC2kr7fz3NHr4zMUlfOYJkE0911YpBYk8n332WcjnZRYsWIAIsxkS9ff0d/MIYjMaW5vQ0NxI+rkwbBPFctGHQqmAEp2fXKGMlpZFuOKqm/C5z98P0/Tw7tuvEy2H9xq2FYJSJkoFl+utQEiHkKMjOehysx2b2aQyipYDxazWzGwa2dlpxCwLAWZtpofG0ctUd7RjMUJ19ZijshXm0kr/ypqE1lCAoU0kE1WcW0NpBUWmPnzsMDI8hlGGhknmVXROo3TYqsl1lYEocl4FXvm4E/sOnUIwkmIW0gJUCHnS9uCJIxhOjyCYsmAmPDp2CiUFtuG90FkAv3p5st/cH9l3f6/YRu7JhsTLhcd3HiMZIscfBY9MobUBbRhw2be6qhrNzc0+j9XV16K+oQ6SBZEPW1dUJtG6sAqNbSFmHKLcmyjiyQAqK1Koqq4kT5QwnUn7MDEx5pejYyPoH+hDOj3JCDPKAKAGqYokovEosy8xVCRiqKFjMb5jP0Zffh/e9v04/MuXsP/112BnZ9DLTMUs5WR8fBzyJxsOHDwAl05KMpXw55TP4nz/+3+HH/zwh/ibv/tb/MVffxc//8Vj0KS1fFtQ+KsoGV9mNyQDeZwOXoKKPk5no7do4MicxoGpEo7nDJycM3F2xsDZjEZnGhhx4jgxC+ygsdg7OI2cXY1gvJV4xxEM2zCofLShYFgaQWYgo7EIEtQPEWaAt27b5h9dGpTtRCLBtccQopz2M9Py/Asv0HH9mEdALyA9NYOmxlZUVdaivq4ZTc2tpGs7GlvaUNfUgqraetTVNgMMXrZs2YFHfvpzPPbYE3j9tdeZ4Smi7JSpqGboSC1DIBTkHrh4f+P7ePOtt/D4M0/7kf6q5oXY9fNXseNvnsKmH/0Am3/+fXzvv/wJBsfPoG+8G6++/jLOdB/DG288jx//6Lt48plnYPLYvJ641PAovKG5jTLYQmhFM52M9o4lWLR4GTqYfVq4ZCkWLF6ChfK8bAk6li9GB5265atXoKGpBru2v4sffP+/4mc//XO8+Pz38ORjf4OPNr6B5595FK+//BR+/pO/weTcGIyohh0yqaQDCDJqDkVCCDGrHGaQJeuK8DkWi1CGI6wPQvZfk/bf+9738Oorr6CCGcAk6RyPRVFZWYEJ6uCXX34FGz/4AM8++5yfMayvr0N1dQ1qKhYx8GxHZVUdaqqbCC0QXm/g+8bGejrgH+MXv3gUTz75FJ544kn8/Oc/xyuvvIx9+/dhdHwUmz/ehB07tvlzxqmPhZeDkSCCURu1ahEO/6wW2/6yHXt+0IH931uF3X+uMdVZjcE8sI8ZPGOqjIMMNt7/4H2O9RHyhRyqaqogMpasTEGCM4EU15GkbKVYJ+U8VEDqE6kk4skEYlxzLB5DIpmks0EZpDwfPXaUx+WdGBwagHyeyiSfTjKTOkUZzPBYDLTM8mH/ZurWhR0LsXjpYh+WsBRYzOxix5IOOuYdWLRoIdraWiD/DVVrawsqKuLIc78qg9O4YV0Mt661cO/6JC7qiGGGpwJDzMrazBgJr1dXVSOZTPq6METb2VRZg/VLV+KCFasRVCZ5GpDPC4kOsvgelKNCQEGCpopoBdZ3rMO919yGW86/AANH9+Jt8mcoHkaZ8q+VRipZxQBWoSJZiyT3IcTgR1khZB0Ds8xwTcg312g5gtEwxDnMMViZKeRQpp6TybWH/+WXUsrXq//igdUcLLtALF0MTo5h74kD0OESqhrCqKoNIMR3BgoQffYpGNp/VkpD+SBzSp1B3UgdTx6Awj+4lFL+e5e+gNhqQKNAv0X8DtOyYJomwaId4zikUTAYpDzan9gImUv5Y4o+zTKbei5rJY5WkQGYjCtg0JYIaOpgrQ3MMiCUPuKAlctlaBnYoGMlGx+kUozFwmhtqMQtl16Iq9evxsKWakzPTKGz87TfORgMQD6E6Bk2tBWEpy0oO4AyjWiRxjSXK6OQLxM5A4FAiGmxMGQyAZlL5hE4h5xSCloLwTQMIquUhlxKKSilfCKJMyRESqVS/lia9UopafYpQWSM+XEdn5GFgDKnlNJQFj4zM8Nb5feR8aQPKz79EZxkDPFKXddjIEWu5Dyu4/q4KMz3lX6Cq7QVgouCE2dEPFmllL8OaaOUYvai4B8LycZKm0xmBmUa/Tkerb78xms4xRR7//AAPty0CVmmwcHLoSEp8r2UivSoomK0jDgkk9HUUouOxe1UMmHO46GyohYzmRwmJ2cwNZmBm/OQdkycYAkzhebVy4GkRUHOo7oqyWxfHCNdZ1HuGkJ81kMg46I63gitbAS4tzPTGSil+KxZapxbh6w9GAiiIlUHeIZPG6UdTGbGkeVRrwPAVBrkCkSVhQTFKFjKIhKJoW7RKuhAgs6iCRhhaCsCM5iiKAXx1Iuv4KW33sApZtCyyoGViAK2Ca216EY6ti5H/swPcYMHOu8u2xjEUxEABfgg78BLKQWlFMSRUoaCRcfGMLS/xoULF/pG+sILLsSKFcv5zmIPQPFYcsV51bj4ynpcfm0dy2YEwmWOoxGNRCFHa3fffTfu+9x9/vHfVVdehUg4AomAYrEYQhTSACMb4bsQlV8oEIYZsmGaDuJuHkuTHViSWov2xApEnDo0VCzBPXffg0suvRiCk4x/H48Rb7jxRgSDQQRJ73A4TKOUxVx2GrncDO9n6VgUkKCxqa6pRnV1tX/vG91kEklChEFKIhHHRcz6XlNficuqU7ia2d/LKNermpJY3VaJlSwXVgaxbmElIYU1C1JoS7qoCWQRp7EPhcKcPwBZi4CsUQyJ4GPbFm7i0ee9PA6VOh/oKIjctLe34Y7bb+cx6b346m98GeJIxWIpHmk3orGhBdW1jUjV1CFZXYeKmnqkWEbjSXQsWop7774Pt95yF2lyH+4inVesXMk91hgfn4Ck3FtaWuBQGTbRKV6ydAnk/YKORWiurYMxloXun0VpkJw4ZKA0RAXqNeL+z38bv/PN/4Abr/08br/lK/jd7/wJvvU7v4sV561FOF6B+pY2NLQsYNlOZ3oBmnnU3rJgMdo6lqJt0RK0MIuzgM7V4hWrsJhHtIvoULVxzoWcv23lEjRfvBRNlyxG/YXNWHD1QrRftQjJ82pRua6edW1ov3IJFm5YiOrWSipb5fNIPBxHjHtkUtGv4Jjnb1iPQCiEZCqFyqoqiJ6L8r18m/OrX/0arrv+ep8fYuSxBPfdpIFew2O/3/+938Ndd92FP/zDP0QzaRKLJZBIxtC4oICHvrEIdz6UxP2/UYsLL49BHLJEMonqmhpcceUVuOPOO/GNb34DDz38EFatWoVa0rCuthZJtqlj8CoOUDgSRoRBbEh4kRAIWAiX4ogNXow1gT/EJdW/jQvj30Zdz1WonWvFg1++B9/4sz/Aousvxx3E67e+9S18k3Ncc+01iBJ3gXl5CVNmwgjSSZaxhX8i4TAilKVQOOTTKER+8oF0CQQCvowKLtdffx2u4zHfddddB5GV60mb1Tx+FX654YYbyHO/AaGbZRNX4h7huMK7AjKPgM3xzo1pUi/Is2WaEMPZQF317T/893jolg343MI53BLZiWvWn8LKdRmUrEk4ZRu2SqCurhZCq35myUrMYhzmsfArzz+PMoO8sbExpHlsbtKeiY3wXBdibMs0zNRcHMNFRWUD2tpXIZmoRG1TBfLlUTQ2xylvBjT1VSqZxNTEDIYGGMRN5ZCjbSgwMzw1m0embMLmXte2NME1NXW7i3hVBYKVCczRsRKnSuFffrnET0Bw/ad6nXun1PzI0v6favvZeq1KtLcuQpEazBZMvPnRZvzwxSfwwqY3sPPYXpQDDoLxIHW4xq+O6VHvgsD5PCnngYNBLmkrOGnaCXmW0qI8GaS5gDyDuiJP50j8BYPJG9A4GFr7vCT7IWMopaifqSu4//jkkv7yrsT9Er9BbLYc00qyRepNtvXHZ3t2595S5/BefkrMKGlhsgiZz2XmwKKwKuXxLHkacbq5VUyVrVi6iIq7ErNzs340RLzg0lOc5Zm3tg3wyKEAABAASURBVEMosF+RY7rQMJheDdhhCkUMlhmCVqbMA1k8f0EQKhFReVZKscrz33/217l3sjClFAR5cVymp6chglBZWQl55zIjAZDgmL/+0d/s75QdpNNpzDtUbPWZLoKPQyE4V8q9DxzbpeMj9ezxKz+eP6cMonw8pH2GuMkc4jTJJvgbwHEzmQzbmAhSIUm70dFRzJGO0AZcbq4ZCGIfhfGiy69AU2MzxnjkqqGZdSojN5tFjm3lLzvLMev4cAbvvvMOnnn6cQyPDlLxxrgVDsfL0dmaBKcjPTUKM0VM5j2czbvI5RXMoIlYXQIltwhxjg2uq6mpAV5tFGnbga6rxru7dmGKRy9hKjJRRsI82tBQStYJ//K45/zBhvMvRjJeyflKrC9BWwCTk75CIssgJDxk2DD4EDGycPJDOHX6IAyLzpQZhqcCgBEEzDi0XYvpOQNvf7ADP3v8OXzvkZ9g275dMAImlP+PY3MvHAo9J+OPAjwpWPLH44OPl8s61iuloUz21QTirpSC1pq4sF5paE2601netXMXDhw4gLfffgcH9x9CqeRwPS6cksa+HX3Yve0Utn18BNs/Oo1iNki+9ei0TjHT8Zb/AXX5w4MbN27isdQp/50jMkCFJ0pPxiqT5+g5E3kgr8vIBkromxnErsEj2DV8BHv6D2FgbhATuXEc4FHimdNnUGS2qbOzE0eOHMWxo8eJi+vjK2syLQ2LYJoKhgHWA0opyD98cinFJ4ImKNYVKdzpQg55Go0CYbJYwAxpybgHhZJLflCUXRcej9BDdJIDloU5lDFju3BIV4OyaxoWTC1gAn4qkCOzVDB8p1Y+ryDzeVReLiHLY44y5xUZFZmdIQ9rOuvwLHgu+5QVSmSWQtmFD6Sb6A/AQp5HfcW8Q+dqGUKhGJqbmiCfMwvTKCZTSWZbqmEZJkr5Aizur+bqbe6nMgw65y5izGrX19YhWZdkliaFPA1RIlaFUrkEx52lM5rGxOQAZSKNOJ0XZQYogxZKXLvgIBn3eQDrPgHKIkgDCRxLnK+sFGmj2Y+gNPLyp1ZcG9WJCiygU1NblUBlIsDnAOIhoKU+hfbWGiTqItBRoMgjzxINcJGyVp5XmsxElJCbzcElTRxCsVAirYByyUHEd2pCUJxLce0OA1dhLcdxMf9ZtzSd/TCd7Twsy4ZSivxhwqHRFV0D5FlXBOD5fCo6XkDDYDBW4c8tjrvYAJdy4XFvuY3+/FQTfqlJAwFTm+ylkY6VcCigsKugcdhOYwdGsdEGhkMlzHbvhRrpRoRtJyem0HWmG/KB8QyzlaYyyEsGDK05LgWW8xkc29AG686BhsG1Sp04JAIG16Sg2EYjRwN59PBRTE2mMToyhjOnz2KCR2fyAfpdO3fj7JkuHr3txBz5TtZZIi1zc3n2+1WQLw0UuAeFQhElZjJKlN0iQdZeYAbwvZffxAc7T+P9XgMbJ+ux+3gQRzsDmC1XwSNhgmb+k8+vDUAbBsnrIeeWsf/kMZwe7EW8vpo67T309PZAa00+KSCbzfH4vwDNvS7NZHk86GHb/iN46eMP8fHpvZh0xxGOabiU04pkEkXyyZkzPdxL8ihPISYnxpHhujLEe67MdtqCHNdGk3HIZ8GmecqQVy5loQxPK4A0Ux7+zS9FnjIgPEzaGdUomnEcZnb/ha2b8egbr+OFjR8gwySCQToq4ix2UkD4Ufjc8zy4rgvTtGDTGQb5QeqErhZ1lmmafEf9xJWWqHvOvZP3rEKRx3mKe+AwgyTvZGzDNCCltFdKSTOIvpIbpRRkzHNtXcpaiT6LoQ1/LwUXGVtKpRTrDKKk4JGfpY9HXPXw0VPw8txwXYZjObDoSDl2EJ2T05izA1i+Ygm+cPftOG/xIv/zMB6R01DITKchDOa5ZchnNXwBIGFkQvC9QSXgUolLCq3ExZZp9UXRy71LQsmipK3BPkoRKdaBl1IK5+qUUv4ChXizTLHN0VuPU3nGeLTh+otwfYL7i2F/TWZigflLQf5j4on0BObys/C0Bxhg/sSlYnRp88o+OH6N1AMe5yOV4HqKSo6N2QXynoag7Gg4PO4qI4uSAJ0URdyFgRWNFgwKPTcwmy8izyO7HAV6jgIwm81jMj0FGSpM51XWIh++tQwbSxkNJyJxjA8OY+WKRaitS0FRaE3iIUrSMCzSNkAULJy//jJ88YFvYUHjEkxTqeSyBZR4VtYzPAErEGEbwDItGGELsVgI05lZjCqN4Qm285JU7K2kRx4TI0N0Tk00nN+B6uuuxFzdAryx/wB+8tJTyDqzqKqrhOAZJgMLrp5gTkYxqNCRc1BNxytsmyjxjFtRiDU1keJ+l8kX4oyZNnEg/ZRnwqGTXbJczBQn4dBwajMKxUyVgIcgyo4JZUVhhlPIqwAGR6ex8cOt6OodgA5aNEJUENxQj/O7BKXAmQD2guad8JGrFffWJTiQD9GDjgE4m7R3iZtDKyRgWcTHceASwjRWwoeKfTMzGQYLI5BvG42OTVIRzuDUiSKOHirgdOcsxsazGGemZJZHdHNU0IcOHcH+/XvQ3XMKnaePIT3NqJTZuvHJYUwITI2wbhyzs+NUpJNUhLMopx00uTVoLYXRng+hw0mi0Qogmx7E0aPH0HW2F91dfTQKPTw2OYKurm4IXpmZNNLpce73BNLjY5gipHlMKDA1OgWByZFJzMM4JkfHME4YGRvFCNvtPtOPj0/1Y/vZIezuG8ee3jEc7BnBoe4RHO4aRs/ILA6fHcH2I2ex9dBp9E4WMMTMZZrKO0uHXhRNsVSkYirySGQOswweMpNTyJMWL7/0Io+MXoIEO3NzOWZZCz4fyp9n+fmjj+KZp57AkzymHGAGcmp8AL1dp3Cm8xh6Ok9i8Gw3Bru7MdLTi3EeF44N96Hz1FE8/dSj+PP/9if42U++j//2X/4UP/q7v/O/eaW5Z9MT02htWoBrrrkWM/kZHDiyH6f3H8OpA4fRPdiDPSdP4q13t2LXGwdw+NV9yJ4cwsCZk3jk59/Dd7/7Z3j//Zexbdtb+OEP/hL//t/9PnZt+Qi5KdKp9wyGuk8Tpy70nzmDvs4z6Dp+AmeOH8eZkydw+sRxdB7nPEeP4gT3/tShozhz7MQ8HD6Bgx/sxY7Xt2HzCx9j+8u7sPutvTiy6SBObj2JLS9vw/ZXduLge4fRf3QERok8SH4sMLNboPH04EE+j3eEY5fpVM+mpyEwx2yxQ11yeN8O/Olf/Dk2b3wNmB2Ezo0hSp5RORcHD5/FE4/+AE89+nf4m+/+JXrOnkR6YghjPBLr7QRefnIIT/xgEN//y1N47/V+yv0wJkYHMDzQi7defwU//dH38djPfoRHf/pD7N+znbw1yL79GB8ZxOTYMDJT44QJ8l+auiTjl5l0BpPFCXw08yb+7tCf4/9678/x17v/Aq/Mvoj9mQN468138IM/+y7ee/llvP3OG3iN8zz9yyex6aONmOLR3CiDyvHxcUzQcRmnk+ADn6Xun4IxvpfMj4D0P8ajv108mjy0bzd2cA93bd+CXu7f8SMHIfcfb9qI/u4zGOjvxpkzlNEzJ3Cq8/ivwOnTxym7Jyhvp0i30+hj+6G+bkyOD+MEZfvDd1/F5n1n8eS2Ap44FMHjHwKvvNON/EyJuselDgEmmYkqUDYc0THcx/nj0ShGeJR+wy134qY7b4M2FZRyAO1SV+eolRwGNA4d+zJmMnlEo9VIJVKU906c6e3C+NQk4tTl4xMZ6oN+iI0wGEyFowlYKoGKRA2yPAXKUbfmqDvHx3NAsA6Vte3ITs9ggA5m2fVgacUpTcCj7cD/mksp5Q8ktta/+Rf8UkrBYdDi6SA0bYEmzpZr+2uJRGqhrBgOd3bh0MlOKNpPj46kS/koKg884QSkTnMiQwFaQUPxH/xLaw0BwUdAKpVSAJ0gjwGJX+c6zI7lEI1FIRlQCdAitMFhZkTlvce9E/9EAtoig68S9YzLgWRf89zbMoOgMu2JshRtUQE5BqlKcQ62cdjWNE2YtgmX+ErAVJAxOKeeHBzELA2LA4es4cAwDZSUiURrOxavPx+NjBiXLWzH5+66DTdcezUCjIhMOhMFOmKGBgIBRjBctAcX5XKRHmAZHh0Dl85WmR5omZMrpWDSqIWCQb7z4NJAClIGx9EkjkfDSTz9H6XmkZZ6U5AmyAulFCYnJ32PsoYp7DAjWBlD2kl/AaXm+yqlOI8LiaSLxAHa4OoAh/M4HMzjSi06DaZtE2uPALh0BHzgtjl0IBxxokh0j21dPivSBMTV8YrwlNBKQXNNStZAgGy64Mp2xbLDSMOhQZ7AKFPBMmeZeFQkkmhvakEqEoND4aiuqMK1V11LRTeEw4f3MaLKwDQUAnYAEW68NixYVgChUBQVFdVYvPICrFp5PhbzSCIVT4F+DadlGzrBJUZaIFNW0BlpISysqoFZWQ8vtgBGvBUFx6IAVyA9lcFRZmfOHDmG12k0njp8DF4wgp1UrE++8RLepKJ66Z23sOvIEWR5ZBVJhaBtRRoVYAYVumgU7YABZWoAHgyloZSCaRqcvsz9d+CaAGMyKhAyHOcNMCsAmNIaUBb3xgCg+ewRQLYFHI6jzSCydEYle1fkjGXDQ5lMKvzice/YCYr/xD92XQ/gvESApQtf03G/eIN5YMEf13Xhsa3BPZI9kHEWd3Rg3bp1kG89LV26lHxbgrRzybOeduARR6VDUFxj2SugSNrKPnzta1/Dl7/8FXz5K1/Gww8/DMNfc4lTO78CHvFwCSX5gCUjYY+Zw/pEAy5bdh2uWXknLl12K6oCS1BfuQRf++pv4s677kZ9fQPxuRr33PM53HHHXZDjn1wuS9xIiaID+WJBmVmlEh32EjM6fsn7sv+O73kvWRxRELlcjmvw0BS30Rxw0BJ0sSQZwOJUAM1xhQUVJpZUBVBvF9BRHcTixiiWN8SQLE8hOjcK+cZTgUZeHE+RMXGYS9yXEgOGQi6PAqPuhx/6Ao/47qHzOEtnvUi5LCOaTKFtwSJIhumG669jVnMNxmik05NjmE6P+cZ6YnQYk4QpGtgpOn8ZGtexkX5UVSVx043X8Bi0BVdcfgn7bsAlF1+GJUuW0GHL4tiR46ivbYD8kdQxOpddNEKnhrrR23cW5cExXN+4Cr9zzUP4xt2/ja/f+nVc2HQeosxEfP6OW/DlL30RDcxirV29Bg98/vP41m9+FZU8Zu7tOj3vSAwN0nnrx0h/P4aYXejv7kLX6U6cpnycoBE/fuQwjh89jM5jx3HmxEmcplN17OAhZjFzuPP2O3DFZVfjqituZHkTLtxwJef7Tdxz14P46pd/B8uXbECgFEFcJ6DLBjzysUP9KPtUyBe4v2Uf5L7IZ4H8XBZpOq+punZ853f/Hb501RL8bxcofGvtGH7zcx4uXFNmdmsYpYLBjKaCovLPpCcwQWdonFns0fHTmKajn8nk/P2ZnqYjMz7K92OYIr3zuTnbExjbAAAQAElEQVT2K6BcyqFUzCI7O835xpkBGsM0DftsZpp1MwwKZglZCD/l83kGiwUG4EWUvSGUgv1w1QxcK03e76WuHcNMSSPPYDHrlKgHCMRLbEKxlMf0dNrHRQJjWbtAgY7jPwelUmmePmwr96ZpwqKOVPCglQi4w7UU56HINREkIMhTdgrFHHHOIp//Vcjl55BloO3XZ2dRkLaE7MwMDWcJJTgolQowStRT5Ps55aLgzcFWdGJoF1yEkOBxpmT2RR482rgl7QuwkkfYmhm8U4dOIWGHUcfj+TJpYdsm4okIgjzaVKEQ7EgUYTpKV115Db7y4JdxLfmntrYJATNEZ0iRF8doA8KoSFWgxPWUuV9Jw0WSdicVCCFV0QRl1SBQ0YGyGYdp2WwbRVf/AAOOPEytoGjP4Gn8W18uFHeK+PC3Jt+b1MW6qICCggHaBKrxrt5eFEljQRm8pPRRV3zwdbwGtTjtS8mXH9b6PyJLwhNF6irR3/LMabh2D1prFIRn+U4SMSEmA0JCe9p8y7bIsw75SiwzoJRCKBQGzTxKtNPiJ7gAnzkr8eKAKJGXRafLPKITBQzaFMV5TlFX7N2/Hzt27cTA8BC0CtkwgwE4zDTY9CpNrigYCKClqZEba6HATZVU8/jYBFpb29DQ0EAD5EGYZS47A5nQJbFcTlp28nDpdDguGdJ0IcxkmZaPtOU7CBYM0/QXBF6ycAGDyHlUNgKs/vTHZFt5kHppIwRMp9OQ+xiZWt7J4lwaTrkHlE90lxvnSh03TMMGPOJAcCj0blkhGknSwaiCbYUojKByYRN6/yA4TK2WSx4+HZd4kebgEuHRW3AoVAaPNCYnM3jv3fewdcsW/0PonszHHRXnQvCTaKyP5+0T02mIp2wojbnJNEwawSWtC5GIxJiVOIDRyXEEEzHM0RCW6RT5xqxcguJmCXhKQRwLh+MfP7APr776MmzDRIyOSiOPHb72+QcR5X6JoojTGVtR3YAVyTqc174ClVVtsGsXYg4W8syYlYou0/41SERTzJ7l8W5PDw4w++aFA4iRqT7YexCPPPsinnz9bXz3Z0/iuz/6CXYfOgAV0TBiGgXMwIvYKBogwykopWBoPgAwDBNyT3JhznQwSaVVms0jruMIqjhA3gKPgMizKNA5cHn0o5TyxxDa+QyrPMA00Nl9FsM0nLbvhLOrDMo55gsPsrcOaeXRcfG413DZhvTxPgNgY4/vNOcwOKbFVLH0gwK2bd+ODz74AC+99AIOHT7IzFwQQcpBgM6oLEcbHuYB/posy/QNwtNPP43Nmzfjo00fM/PxIYcyCRanMliaRMLw74WPBAwVRMAKokwW3NV/FM8dfgfPnHwdTx95CTsHD2CQ2YBt27bhxIkTVPw5nD17mtH1aWzftp3GLAelFMfzuP8eHEp82VHgsv3nMpW1D24ZjjcPZdKjTCdUFEORxqjI9ZeVCYFZOl2zPK4i6UGfDEVqrQLHK8OAJo7aDtHxVijy2SGzuyRqmTJdpHEpMrPi+nUOSpxXWxoUWeqGPKBcXxcUaTiJLcI0HDM0Tr5ck+7KAEeS0VwSE9ASvdMo+qUG5M93cKtgsm1FZRXE4ZXP+CxauhzNNFTyQfIsndozdHRGR0cgY0cYcDQ1N6GSx9oGaetqC6en5nCCBvAEctibm8HhbAbFiIGq+kpUV1eiqqYSyYoEItEwKqsrEAgFSDeH+IMmlAqWNPTXyPV4AlLLOhB7WYMirtAePpvxNkyNDmbwr7r6Clx62UVYvqIDl1xyAVKVCTS1NKCtvQmhsO1nyouMgMpeiXtX4rzcL9k3gst5fCB9/Xk5d5nzSgBQTfnuaFmIKh5XWrYg4KKuugoJZn/N8iwU9aOjyXeGJl0NggltmbCoD6yAxdKEHbRZ2jBYL6BJZ81+in2gNQQM6mjTttjGwnzJcbg2zTaa+yVgyJ4TwL1TyiRvWlDaYGlAcxMMjqEN5dNT+f34jqXcC/z93AagFbSPx/y9PAtIu3MgzwKeAqSUeukj99QSnFv79fJewAVrPzOf1DmUB9b67aSf0trvpwwDxic0MKgXDNLGE5zY3+A7zXaclT/Sm8BxxCiLTIkTaGoD7S2taG1sQoIOktjMCJ2dKy69FAvb2umQn8aZk6cYjBVpR1zSSMHQJuTShibvBelUhclZHsp0MLo7h2CrAGLka6eQx8XrzkcymYBLes5MTaMpGcWSahsLeaa8oWMlGusWwU62IdTQgcmpCRSyU5TnEgJJOmGGAVG1oF5XqiRT/gPwROD+Qe3/MxWyD78OUJyLwB8opdDHoGY4MwnPNqFIH0Nrv4HsCbgvHp9kDEgHPiglN/B1I19B++3l7hwodtN0nPMoMuNkc4/FnoNXqVzmXmjhFhiGRpA2RrO/xz02tPbHUkqxv4JSbEdaeQQ+QS4JMOVZQPqLvk0zKSXlHB1zSN8Fy5bADgWRo9G1lYGgYVLxRGHZNmYyM74xmWW636AQlMolNDTWo7GxERUVlbDoIUfCUcSicVRWVqCurhr1PE8WqK2tYrsGtJL5WlpaAAWfCKZsOpGURYoHuWbNGqxcuRJtbW2oqalBigokmUwikUj4EI1GOVeFfy8fyjUpDOKZBgI256z0QfpI+8rKSjTRGaym4pE5ly1bhmVLV2D1irVYs3o91q45H1WVdfNG3TUYBYBImWhpXoAVy1djOWHVyrV+WV1dDf/DncRD/qiXrLmVCq6uphG1tY04b/U6SNbiC194ABs2bMB5562BRNFNzOy1trZB/nbQzTffjFtvuYWZiLsgf7DRImeU0jM8luhCJBDgWiuwc/9eHDt9kjjlIfQolUoQ58p1XJjcZBKNOHosXJ7DF7Bu/Xpfyc4w1Qs6Ld7ELMI0iJJJyI6lobIK52+4FktWbUDtwg4M8Pho5+YtFNgkxzGYAYujtb0Diy+4GNGKdphmJY2uIoBCHoRhx2Dacap6G6d6xvHDR5/Dj37+NLpHRjHKiPZNpvJ7mX3QVNoG+UWTiYTBxCl36DHJ52qmM2lG5Q5qo1WIRaqQ00Eysck1GNCwYZlhGKYNYWbuAJRS0IoMrBXKxGJ6bgZHThyDQWFQgP9e5nDJ+FJCLr5QUHIHpeZLT57knuDynuTmaCB4MAwDTtmBxTElkyIZkOXylXLuVUVFFSoFKqtRW1PnQw3LmppanydryJfyQWAZQ4x6qeQQXxvCD/LNtuamNjQ3t5PfW/HpM3mltXkRFtKBrm6pw2VfuBEX/sblWP/V83D1712Ku75zE1JNcQwNDWN8bJxr0DxmnMTAwCDA5SQSccpTHaEWTQ3NaGlsR1vLAizk3i1auASLuLeLFi7CwgULsaCN0L4Qi3gvsGTxYtQxMzOZNzA4pzAwCwznDAxlNUYLFvozHromSphRMfRlXJwey6NzjE5cqgnBmgVIVtWhklFyRbICyUQSKZaVdHiqmf1sbGhEJBTB4489xeOet+fpRl1QkapCmEahq6sLPXTW33nnHWyjc1iRrCQPxAkxAkvqijghxqBCdEeYY1VSd8jfaHrmmafx9tvv4Ic/+ikee/KX+NnjT+L1t99HNFFNHVCNmUwGQv8QHbd4LIZFdc1orF0ANHfgmWwW3/j4Q/zJ62/hu5t34+N0AYPc6//x4x/iz/70z7Fj+04899wL+MH3f4jv/o//iWEeuTfUNSIWiyPOrEEinvTXWsG1+pCq9Ncmeq6C9wJCkxTfJxMp8kUt9UcZ3//Bj/Ej4vu3f/t9PP30c3jssSc4x4/xi0cfx1/85V/j2LGTWMB9Eb6qr2tAQ32jD01NzdRVzZC6utp6yDfJhAdlngrSrKGuFl2n9uH3/v0f429eOYAfHIzgkaMd+MlTCl1naxDQScCYg6vyZHDPB4cGw6PeAJ1pChsUq/06BhvyLPUusyqa8iHv/DrqYqk7dy/tpZ0SJgRQpkMr4DIIcsquP6b/nmOf66PYTkCePZmL8597luMcg7JtaAOaY0p9mTouz2ynjAO2lzZSL/3l3uU6IGNwDkOzF0sqEGjiLW3EsSnTFsk40q7MbLD0l9KT9bO9tDVlTvaRtQq4DDg8zicBWYlZTBnLJT0EpL7IcVxpQ5pwSXztwWV7g7ojS/569tlnITqIQyI9MYk4+X39mrWopWwcO3US2w/uA5OHsGJhlC0aaEORRwoyFJRSEH2nOLY/H/GUjNrzT72Is8f6UJ2sh8uAO8g+115ymc8X0zyCV5y/KhhHfbwB6zrWMfO5DjZtUIbOwM5dW6hnKbe+LYvAjFciDwVxRhTDI0Vtil+7RH+eg1979b/8UeYhwYgRfDCUhvzDuYubxh9M0l6c6u/xnaoSbYhLPa24/9Le0AbtoAFxjAJ2AHIppaTw90dulFJQ6hOQCjKL1gpiS2WvtWFA9lFeCX8HSTuH+y76KkA7LPyUZ5ZY6qSN7JP4GQJyL3VKKSn8Oc+NZXBcj3gKGFwbp4WMp9uZXk+kkjDZiWYPTXV1iEciGB0epsIfwjTP+WW0pCidWAK1VKxrzjsP6+lNL2SqX5RRlAoyFA4jFAkgEDShDaDM6BYyi1YQoyTRpyAtCxWkBFnJ5oyPj0POywcGBtDP9Lso5O7ubpw5exby15k7OztxtusspK6XmR9pc/z4cSqr4zjFd/I3bCTSP3r0KI4eO4Zjx0/g4KHDOETYf+Ag9uzZh5279/iw/8AhhKjEk4kKlGkYY1TuDQ1NzDSN4d13N9II7MR2Kt/du/dynOM4cfIkTp46xfEO+eMd4HjHj59kux3zivMXT+Dxx5/A9773d3jiiScgOOzcuRPvvvM23nvvPRqIt/Hu++/h3ffexQkeG5y3bCV+8+GvoKWmHutWnYcrL70MLoVriufzG999HxPiKFEhOBRsh8wFKP4DNPcG3LwVq1biiquvxuTIBFKRJD53+93+UWCM9F+8eCluue4GLFl6HuyqVkRrWwAK99nRHsgf/CuVPGjLpmcegkemOkXnrpz2UFcKw6OSKygXliLTMhOnmM0zmJWDitLbD+B09wQ++vgAXnjlfRw51QmT/YWR8MmlWBJtOizsrzWipo1aGipb25imUs5qky0InpZlQJNBtNI+gyolvfmaP+IE+X8PiTeHjh7DxPQULNuGTwT86iW9lFJQSgGcUykN9ZkmBusN1hha+w6VzbXPzs7iXWYXq6uqIPwoR4AdHUvYSkFwMg0TpmH5YHMNAuKECUQiEVx22WW488478IUvPIx7770Pt9xyG2677XbccP2NuO7aG3DDDTchEAiR7TUsOroWj25FiZYNBxuuvxiLLr0IlavXoHr1apx3xbVIVrXhpptuIC7LcdVVV+BrX/8NPMRjtXvuvQemacHm2oPBEAKhqM+3oUCYdUFmvwJ8DvtOTCQSZRAUg+AXYnp7HiJ8F0ZrZQQdVREsroliaV0ci2ujWFQVRkd1BMsbEmhJ2FhaG8PKhiRW8bk+4KDaKCBsadiBoM8rK58LXQAAEABJREFUYa5bxo5GY4hGo7CIl3yD7Itf/CLuuede1kl9DBIQgNfixR249tpr8eUvfxkXMNiw7QBkjGiM7QQ4TuQTkA+Xx1gnbdrb2iAB1vXXX49bbr0Fd959N266+VasZRCx4ZKLUU29NE2nSvRHMpFAKBiGYyVQ07KcjlE7NBqwbOVVWLTycrStugxGuAl18Xb88bf/EHffczdu5z59+3e+DYEVK1ahro6ODJ3lBh67Nje3oLW1Ha1tC9Dc0oYWQnv7Qixc1IGFdFzFKRJop3MkTmxraxsa6FyuXLkS3/nO7+DWW2/GAw88wOPQe8kPt+EP/uD3eTz8EP7k//u/49bbboE4oxJctnGOBcy+tTOb0c77No7j38sz61ubW9HE7EcDTwNSdPI33HAj/vhP/wtWrdsAXbQRDFTAaW5GKRFgtjHPxFmAvGtBaaBMI+GI40M9kcsVkJ3NocjMnVYmGIsgwwC5wKMQl21mGSQrysXcbBZZHjXO8jn7yb1B2SzTqZmZnoEE2h4UNOVCAgnXVaBPQN1ZxoyMx+PgmcwsJAt+rszRWZI/fCs4iKEK0y5oQ2GSTojUp5nhDwUjaCWNMzOzlBPyGbPkfv9ckfpBkV9iCJDvHa5lOp1hYD8H+fM8Wa5panKaJw0xf/+DlLVpvhfHPE5909TYTFk34dAoFwQ3ji9rkA+k53hsPTczhxkCV4RUqgIz07PEvcBj1DJPLFw60ZV+f/zapbWG2Kzs3Bz534SlTZjUZWdP0S4RYqEYqpls2HnsEA6ePo4MT2ySjTUo0QkV+rnU8a7LQT3AJW4enx2CpS1cfMnluJm8meWx68zYJGoq6tDb2e1/brHA04vm2gYU5oDGpvXoWHQBs7NtCDTWoYvH9Jt3fohYJAzLSsION6LIgHWOzqJHenu0vYrzcdZ/+x/iochHhqGhtdyxglhprVmr4fD+ZE8XcszmQimwFZ138hr3f552JJ4wnnRT+Ecvgw6OADi+NIPSTFQU4AodWCf7J06eTZ3qcDNEFsSZkqNtwUP6KqX8fS5STs6B9HMoW+eeZfIinW8BkYlZZuXLlDOHMiNgmyb06+9swlluYr/8BeEjOzE8cAKTg91wcmR4bo4w5NneHpw50Ymug8exf9M2fPTORrz34fv4aOvHdBaOo6+rmynPMzh1tgvHaHRPnTmLMz29fD6Lkzxv3PTxZhTpKCykwpUFidDKQsRBkv+eI0NlKQtOpVKor69HQ3MTahrqUM+ysbUZLe1taG5vRevCdixcuhiLly9F64I2VNVWI16RQgXPruuaGlBDBRmmcFWTESuZaTBp2ILRAIJRC3aYysUoY3C4H3l6pUJMQFHIZunUjaKqKkVIMiMWpYGIoY7ZgUbJPlD4Y4xOU5U1kOxbW3sLunk8tZlR8Y5tu7Fzx0FGwbuRTqfRQNxDNDrymZOevl5MzWW4SUAp7yLPKKSyqg7VsSpcs+FyRh0rEHEMXLP2Ytxz3a1Y3L4E/d0DMPnPYOShRIGRJZRSkEsZmscIOSqCAlYsvxQrl16EFKObaSeLgltk1NuEy6+7Hh1rliBII24FkzgzNoWtJ44jEkuhwOM4ZRYxp1yczim83zeLrOGiwp7DNauWoyqS4HFOkSzowNMlQp73OZi2gUi4ElMTGvm5JGoqO2CUTVjk8xKdLxcG2ASCZtkDHCpxi85UgVHSmDOHOTqHthegNjHZRoPSwnGLjCLykEuYmd2gKWAGBccgTeAEMEzH8cSZTmjuX0l5PDJxpSsMpdkfVO7er4DviFJYZCwBl2O5bCl8xYLK24LWCqlUEnv37fMd3pdfehk7duyACK4ImHw+osiIVKBE41CiIi7xXL7MI7CJiTG23YqPP/4Ir732Ml5//RW//PDDjXTEt2Lnrm04ffoEygwmHB7zFPIZ5PJpZIs5Grc8Dh/YgzOHCTx77zt8Esfp6Beyo+g8cxTDo70MCPbj7XdeweYtH2D71i1cG9dLXigUPKSdDJz8FIpM808VpiEfmMwWcpA/1Dibz2KukMUMcZ0rOMiXQXAxw6O+GfKc/GWNnKeQoeDP8P0cFX3Ohf+coeHJZPM0QuzENg4DjTKVfoF0LPBoqsgjKW4xd9Lz5bdIGXZ5LKQsE2kqk3Ee0VqWzX2d59FSOY9iMY+p9BiGKWceHHhsz1NG+F8ooD6R0pH99AGQdxyAxsyg/FXRSYtCRovYFo2XB9NSsIIK4UQYc/kcRkdHEQtHIEdj8WAldIpyHSgjGtRoXpZCoCGKvSOn0VOchLI9xCNhhOlsigNXpLJMT08jwEwXuAYzaMMgSGkyUBAIRCII0dEL0YGM8D4qDiBLuQ/QQTBDAdjsb4eDgKmQSEaw/vzzsGBBExYsbEZ1TYrsViLeHh1TTdmxUXZKZFhQFzjk+xLKVMBlyoU4iEUqaCnLpLvUSSnPLj0hy9aotEMwbIWsxTEMC1YgCZd6rKRmQLsOGCZKyiWdLXztm9+m7lyCpYvXYe2ay0i/JL788G+hpXkZVq+7CK0Ll+HeB76IjmVr6MhvwIUXXIFFC1fiwg2XoYPHSmtWX4jz112Ciy+8AuvWXoQFC5bh9rs/j8uvvgmXMAj40le/AcOK0KFsxvXX34y62iZcd+2NaG5ZhKvZZuXKdQw8rsVNt96N5ralWLR0Fb789a9j7YXn49obbsBFF16JW266E7//u3+EBx/8Cq665kbccse9uPGWOznHjWjrWI6vfvO3cOudn8N9xPOiy67G9Tfchisuuw633nw39d563Hj97bjjtnuxgONfRPyvv/5WPPzQb+C6a27Hg1/4CgOcW7neNrS3LcIDn38Il9Jp6Vi0FJddeiXuuuvzuOziq3Df5x7Et3/793HxRVfheureG66/DffcfT9uvvEO7luQx+BlONxFqmDSWAFUbmXuWZZOmk05aa5qwBfv/SpuvvIO5CZKuOv6e9HRsozsEILLTfmQdrGz5wwKBZfOmgmFECFIsMChIAGpR8EKcS9bFi1CKJBDvv8IrjxvHe679zu44Jo7EVQBrKhuxjce+CbpdB9STcsw61oMFsKUg2lsPrIbM4bCOHW8GHcjFUFOl2FRV2nloajD0G4U/9TleR7EYRD4p9r8r6j3SEStbRiGQYo6cOhwWsTPJCil4SiD9SZGma0fnZmEG7CAchBuwUKpqAHPAHeA/cpQWkMr9Sne53AX26GUglJ8R30jOoeNICdr6fwcZhg05KnHpV2KPsb0dAYTUxnM0omXD/47IA7sq7WCZVkw6RgFAgG/lPsw5T5KfRCPJ1BZWYt6ZrhrquthmUHaPhtrGFwtX7IU61evQQeDMd179gyJ71JAamDSi5NvIOR4NhjikaAcezUxMgrHIkhUxIi0C9MyqJRsGLYJKEAmr6ChisfjSCWTqKmpRW1dLeroYFRVVaGiooKRR8TPQol3KAsDL2HSxsZGCMJzjADEqBWLRSplQqkIbdB4cnwxkEUydJneYpmKSPpJnebCTduCQXykNC0LdsCm0iHYFoJUpPFkAvFEghm0EPG0EaaCNW17nhGLHoLBCBUcFbdpQ7JXoVCUSj1OiNERiULmcOgt2yRwmIo1GoljdGQc+/YdYJs4wuEoLCuAZDLlGwRxEvt6eyEfqJd1RamcuVRIdG9QiUtGTiK8RnH+AhHU1TTifB5JrlyyErfdejsaGaU6NHqGNqG1MJT0/gQoBIqbLmfCiUQlOhYv87Muj/3ixxgd7MVpZur++1//NXqYYYw2N2J8chw/e+pxZJn9aqwKI0YDGfcq4ERasSVdRhcjmnRhBoua67C4rgkxMwRR5KAjN/9BfAeeKsOg4SjQUAqDZudy3B9HmsjWEzHlOzrEFIp0knS8GGbZxxkaiww0yobtt1VsLT+mYcDzaAQ4j1KKwuJAszRYDxpzl+tX0HAZUZ84eYJVbMsN548/Ds5d7KOUglIKHBBCL5M8oUg3H6T+EzAMDcV/UQrG+vXno45Zj7a2NmYiFnDv4hSwCe4ZgdGiZA0F/G8mUdDFcRgbH8X4xBhxLfsOuDwX6NSMjAzh8OFDOHz0EDOZB7Dpo03o6+uhQzGIfgYmPf1d6OseRnp0Dinud6sZQQf5r4n4VJEGheFBdJ7swvDQFIYGJzHYP4H+vkHsP7gfI6Mj6Ovvp9OfwYO3XYEHb7oIa5e2I0RjPkmlMMz3ZbeM9HSaCmkU6cy0D739fczsdrH/KPonB3F6tAudI13ommD9eC9Oj/XQ2e7x63rSAzhJh27HmVPY2nkMJyZH0TUzhdGpCUxMMIMsMDbqjz/MtQ6PDPvrP9V5Ci+98hI2bdqEwcEBCK4CWTqkR44ewZEjR/Dhpg9x6MhhZGYymM6kfTwF12niKV8gEcjMzvjv5chYjg03btyI559/Hm+++QZeeulF/3Nvx44fI5+/i5M8XjFti/xXJI37fTz6hw5iuOdjRIcO4cLZQeiNL8De8y6uygziJnsO2ZE9+LO//j/w8quv4ZVXXsEzzzyDV159hVnoY5hMT1JGJoj7KIbHRjAy1o/h0T4MjfRiiDQZHOrFAGk5ONiPIfm/FeVzH6PDfD/MdsOYJK90dXfjf/7Pv8V//a//Df/zb/4Wf/u3f8c5fokf/OBHePLJp/Gn//XP8c477/p72Mex+n3oR/8Awb/vwwDvB0jDwaEBDMocw0OQ/8pmOj2Fba+/hr/6T/8RJw7tRcnMo5AdRoj7EcpUwsvV096UoMwsSnSg169dS2eqAxvWU7F3LGSQ1YDVa1ZAPht4F7Ord9x8J6676gYsaFmEu5jhXtC2BLfdcg8Wd6zA8mVrcQ3fXXXVdTj//Etx8UVX+M6JOEwrlq7CxRsuxqUXXoR4OI62ljYsW76cWdnr8Z3f/TbWrFuHb/7O7+AKZsk//8Uv46IrrsZ1N96Er33lK7j3znuxqH0pbr3xLnzlS1+l87kWF116IRy3hDwDgT/4/d/FeTRIy5Ysxnd+51v45te/ijbqwAVtrVjBwPn6a6/BXXfejmuuvQrXXX+t/7m17/zub2H5iuUMAAtYvGQRbmKmt4p2pq29jWMWcO1119CYFrFu3RpmGRfiUp4G3H//fex/HZ2vB3Dr7bfS8a2G/LmDO++6HV948H5//IaGevYrQT6DozRVCv4eeAsxyg4dX0NrtDLgbo7XYEXzQtxy+XVYxFMBdyKLq9dcgktWnI/VrUsw2TsCgwPN6ySOoABfHWm50VDUdw713dT4HI+f27F6zXVIVTah89RxbNz8NvqH+5CoqEQWHjQd+VAgjFh1JZyojWdefxEDJ49iZXUCFQETBnWvQX2ZoZ1UhgkqTfai08Tf+De+FNerDQ1NuoH4eARtKKpsl/qUThZpoPhumhlH+VKXSTvuMjp356MtuLR77Aw7YLMg7T5Zj8d6pRQMw/BBnn1gE7EVrIQEJ2VmBCVpMzk54X8s4cSJE5ilk5XJzFCHjFO3jVPuhiiHA3zfS+hBLwHB4dsAABAASURBVG246COBszwxk9Oy06dPQxJApztPM5F0ElLKqZr8ORwZ89TJUzjGkzL5Hy10c10lAlxkgUYwXlkH17DpiMTRyUHee/99nOQRW6GcBwJAWZVhhU2C5RNFCJWnceHauAbt15V51l2iUyRGRxylPLNCSim+8+i5F2Dbtl8KAcTTdOgsyb1B4pTJFFkq5jnCNBedYQZrmiBOyvjEBI/pRn0C9PT2YYjKR9oVeXQlSnk2O4ccI9kCHbM5pk3lXhsalm0hyMgyEovSUYpwIz3iatNopHHs6En0MDsUpMHr6xvC/n2HcOjgMRzYfxjbtm2jMZiGYRo0ksM82juOkyfPYveu/QBMpvTrEafnGotG6EjWMGJNcqxujjvB+jgjvw5fEKcZGWdoSAr0lDO8z7MsFl1mLzziorjxoJJREA85TsdUkQl9QSTNyjS8ZTKdQwYSME0LGRrUV199FQF6z5dedTlqKsJY3FCDhbX1WLZ0GVroMR/v6cX/9dO/w5HTx9HI9S+oTCDMbFWo+TzsTpv4cHAWc9pEJGyhuaYCQ1z72HgaBo99XDo74rxK6dERKxbnyHiDAKjAtYMgnW2llL+fUIDmva0NCFjQMIkr4CCnNGZ0GFllwFEeZC+UUn4/2XdNQVJq/lkp5b+X8QSEH4QevVyHGOtAMAC5zvGKvPeoSPyS8yml2N+AUopy680D75Waf5a2wgelUhnPPvtLyPytra2oq62FBADlchFEnf09uFyzAO/gf3CYe+C4DkxTY8XK5bjzrjt4lHQr7qCyX7J0MfeuBIPyowmK65S+ZZGBcgFl8rbDLKXBDNB5S1vQvqAVHTRIbcsWoY3GJFTZgmuuvhHnrV6LFSvOw8033c7jvy8x2r+E0dU0suRp0zJwxQVrsKCxGgtaG7Hh/PMZIASRzc3hlltuxJq15+Fz992LBx98gAbkYh+X6ek0ndIS2hJJLKEDvjieREeiAotYLmImd2Fs/rnBsLEoUYWVDW1YUtWIcJ77NJ1Fgcekc1nyyNwsZudmfJBncYRmZjNQGpz7Jlx2+aUYGx/BFJ2wWdbLvKtWrcRll12K+++/H60trfPvPhlDxpr7zH02O0OZzSKdTqOhoYF0OA8PfOELuJtHf1dffRWjwgo6JDO+oZujTigWCpCPKjBZgB75KEDfOEbPjsHon8Gd5O3/dP3n8Uc3fg7/+fJbcF2sHq3xRnz79/8IX/rSwzSwbRAj+vWv/QbuuvsOWKRrT0+3j784x75zQwdH6kSZStnT200H9QxO0+k8K/8nIKGnpwsCJ5nZ9wDcRcdhw/kXcl8uZObnYjTUN3HtX8DVdFDuvec+OkgZX2EPDvWjt78XfZ9CH/o438BgP86BOK4jY8NU9iPopkO9+LxL8O1vfQP3rq3B/2eDg99b3Ykv3pVBKNiFEoNChTiUYzIoVkhQD/3sJ99DPjuBlauXYHJ6HKMTIyiU5mgkzmIX9Vnv2V7s270X3afPYoiO3JmuTgaHEZTdMk4wgBHDs2fPHjp9g+hYsgAKLkYGetHNjPEJBm1T3OshOn+NTfVIZ9L48MMPMDY6hK1bd6K+vg79/YMMolMYHxnx/xzD9i1beIrRgx1b9mDfnr0AMylDwwPYf3Af3njzNT8ju33LxzjTeQK7d2zDpo3v4TgDFPnzCCfokG9jVlj+svvuvTuxY+dW7vlZvP7m69i8ZZO/vj17d/n1+w/tw3a+P3rsIF56+Tmup4DDxw7j+Refx74D+yA65KeP/BSPP/UEXnjxWbzz3pvYtPlDvn8Ojz72czz1zJPYsXs7g6ODKDCAFAYXHvsU4EH0VZQ01toQVYE8edYSuV68BDOjY7iIWboLFp8HgS/efj/WL1gBl3rFtDwo5VCvFODCgacVQPDIO1KGqE8npkuoXXgJZgsm3n/vFeze9iYd5VkMDo7ihz/9Mc72nkGitgpj+Rn8zaM/wabt27AwEMC6RALRgI1QZSVKqVocHx4DzACdLHDOElxdwq9fSim+m4dz75RS527/F5dCN4M6ySQFQXvnwqA9NU2L9PB8/Si6mAihRDs+ODgIxZYObZ7QHhpwqH/PtTmHnFLK3w9NGyLvpK+U4OXRHghwAmToQ1TyJEt0fT0TGbWi7wlLly6FfEZWdE5LSzNaqadamlsgn8NuamoiL9f7+kjaSF17e7v/rqa6BolEApLtErshSaeq6irI3DKnJIcqqyqhW+uroWlIZmezjFCnue0mFrYvwHpGIJFQGKNDw2TSIuvLkDMfHSDmhucTyqEXOD42gbNnuyF/q8aht5ynEzXDc+tpnskXfeeqAHGkIpGI70yxN6bpXAghxOkSMLSGySwDeGkSzFSG0JMEhg+mYcC2LATJSAE6ZVoBLud2GTmcA4cGUz6o6HBzpBSYo0eaozLmzkDaGdpAqVCGqYMYGZ7EwQPHcIqZgnisEj10rt5950N8sHEzNm7chFdffgUnjh9HIhbnux689urrjJ5fxZHDx1FFBk7SGMVjCWaXGtHGyKqLHq1kooI8RsjSqfuQUbx89ks+G3b8+AlG131oam6iwxUDJQtaWVCeCUUHTXkGeENFb8LgWn3QBgzSQkA+l+MDgGAohCl63QNkwGYeeS5qb8RKHkl+iUbs7ocexMnefvzl9/4Ohxl5Gzz2bDRtLIjVwmxbgldp0J6hpw0zDuQVltCxCFkuTg/2YdbT0DAApmvJx8RNgxobrlcgw+e4vzNkpjgSdPwCXKNLh4HbAOUCFvsGtQmLYBNvcUbyysCsEUJOWyCDQXMtSikKlgO5eOsLhlKKj4rvDd/hUkpDLsPQkL9KLBGAbdn+O5eIefDYln3YTO59oCC5vpMF8M08cFyl5AlgByilIEZZHHeJLN555x289fY72LN7Hw1LHBaVkYBtBCAQssMI09kOBEI8PorANGxs/mgLXnrxFbz88qv45TPP4czpLkSZvQzwiCYYCENKrUwo0tHlOjze2cz0WWocj/70P+OVl/8zXnz5P+Dp5/8P/PjRP8N4ug87dn2EXXu24MjRPXjtjefw1FOP4fDBI4iEYhwviDxT1B/uOYHBrIHBqTls/vhjTDKzIp9PeerJX+LDDz5iZudt9nsG7727kTTLwDQtFHn0l84UMDVT4tGgh/RMEbNZFzNZBzNzZYKDfEnTackhTyeKGg6mR1K5ADxF0MRewGApwHvWl4pleOSR0ZEx9HT10sBH/LZSp7WBKWZwTpw4SbruppynESD95vnd4DaYHFz7/aW9gIKGTcffYRY6QANRLOTBAeFQtqXepDyYooi1RoG6RT7gXOBRpyKuAUSgAnFMBA28O3QKr/UfxseDp/HawAFsGj+F0ZkCsukiaVgg36ZgaJMOzhCyzLhqZVCnBBCwAwj5mYA4AlYMwUAMIY4ZtCN8F/IhFIywPsz2wU9L2wrA5HipRAV15Qa0ty7A2jXr0dbSjmKuhHg8CUNbDFyibGdDKxOafKH4W4u8k5YG7+VZUX7knYAp7QgBjh+rSiFPOQuRhroIOHMeDOI3a0wgZ4+L5oBVMhEJBPHRBxvpnBzHa68/i7/673+BQwcOQnTS448/gedfeBbbt23CO2+/hHfffpU8/Aw2b34Xv3zuMTzz3ON47vnHsWXr+3js8Z/QaXnO58m33nkNjz3xU/zwh3+Jp5/6IV5/7Wk88cQPMTE25AeW3/+7H+Pll17ju2exfdP7+OjNV/D+ay9i96aNePf1l/DBh6/ivfdexX/7s/8TL73wHL73vb/F//gf38WPfvRDvPXWmzh+7Cj+8i//gnr2Jfzsp48Q5/+O15hNfJL4PvnY43jkxz/C22+8gV/84hd+dvGpp5/Cq6+9Snx+gFdeeZmB7iC279jONfwSz/vZzTfx5huv4y06ayMjAzjJDOfxIyewf+8BvPjCy3w+RXxfhPyNuUMHD/gZoV08sn//vXexa+c2bKVzd/jQfmgFCG99FuAB0VgUUWa6gwzwhpktlCPyIvVOnnanwD1igp1BdJmsa8BzNNsm4LhFOF4RnnwLT5XheSV45GsB0H6ZSjOoGMKbbz+DyWwJbcvW4fzz12FBZZjO2RJcsHQtvnjv5/3s3rbjB/Dnj3wf2w/sRtwMYD0Dso5EPYIMpscaG/EIMyXHJ6egrQAM4gPO5xrzuha/dinFRX6mTqn5Z4/r+Uz1/7JbkWGxFwIibyA9SQzIrIq/FWdSJLw4VSXab6WUb69pfCA0kr0wDRPQ1B1sKz9KKSil5BYunTClFF9TgqiDNNvxJWamp2FaFnK0x6L3ZWxZo5ykCEg/eTYMSiLBpm8RpG0L0M+QOpM+icX+JvWPjOkRcWnvt2Fb8CoxiaOU8ue22VZ4RK89fzG0VaCSneJCXJS56XlG2iF65ctXr0R7x0KmS2vpVHnwbAOwDGgWoXCIDEjDR8T7GDVOT6epnGhEuYA8szEGkRSEbNvyF+1wowUxWQh4KTVPEIOIRxNxQGuCgsH2ymBpGJBFCZzrV2CkWmY2S8YNc34pz42HX78U/HmFoHOM+IWI4km6rsP99Px3QiyL6/E8F1LKeIZhwTQCVPQB3xGS8ZcwPR2LxdgmBE9pnmln4fJfZWUFKumZyv963tc7gO6efljckAhplycdRHhc4lvgOXc2V0CBkY02bCgC9HypOZeARwfLMAPQhsX3iqWGoU3yBheC+avMiDKRSmDd+rXoPX3K/6OFrQ0R6NI0lFPAFB3cX/zyWcxwPhkHpgWj4NFYpLCLBuYX+4+gYMegUEYwP4tFcSrtuSyGsxlwcYxwFDTfakXFwBKu/0R8NEbGhxGMhrjHUQTsAOlHgSVqfjaNwmhx/2LCVNxPBmco87mo2N9lI+8ThUI6m1yfbYWhFdfKOcI0XnWMAAxGcx55xKOD7/LeZV/PsPyIM8+jAtu0iZ9B/8wAO8OQf8qCBZt7oiBfdXeUC4dzuAQQFIVNSi34USjLNNzCA+cz23PjjTfigg0XMLtzKZKJJGLRKGLxKKLJECGMSDxECCCWiNBAxlHBY2yJWCTaWbJkCSTKkUChpqYGlYwUJXpJMIpJJpNIpZKopLFNxqsR5X0kUcC6tXlcuL4HG5htuGZDH268yMWCSoW6uga0trajprYODTz6qKysgvCaREmtrS106MJ45KmX8Zc/ehzvbt6OXDaHKh4DtC9YwL0IQY4+stxDsiMiwRAa6urRyDHriFfJNjBrApPMmmVImynuw7QGBDIGUGCUnDUVxnPTGMlnYNWmEGquQ3V9PfGq+xWorm5AdU0D6htaIPx7mMHFxGSGa61GdXUdkskq4p3A0PAoMgyquphllEArlapEIpFEIpFimxTbV6CCxxoC83SrZF0tRkammME4hjff2ojXXnsb23fuwvRMlvSvRDjCNpW1aGGwV1VTC4FV552HDes7cP7qxWi9sB3G9SnsrxpAV+0QZjeUUHFDLUqBSTz1i5/RCX4FJ0+dwltvvY33N26mSXE9AAAQAElEQVRkpmMb15DEomULUdfYjoC+iHRdhUJuFcrFS+E5l3A/VnM/GpjJrEc996WC+yJ7nUqlGOW2MhO9HFRHePwXv8T3/+aneO6Xr+GRnzyJHdsP4M03P8Drr77HulfIr0HIZz+rmBFOVSYRjoUpR0GEo1HI57ZC0TAiYrDjMUQFEnFEYzHyVAofv/cSfvTI9/DK1kP44dYJPLoviJ89NoSx2To4lgPXnIJDY+QUXFyyejnOX9SOjop6pKIGNKaRjHmIRxyWJhgfo2NRFAtaNJpSLlrqwojaedRGC4iFSxzPQzQVQVNTFc6e3of3XnuKLusUGsmjllVEPGmjtS6AFQtrcIDOiFOcRl1NEpYCgsVZvPyLH2Gq+wD2bnoORq4XSTWFNQvjWLe4CpWBWbTXBlARLKCpykJFzCb9gcpQCddcsAgLaoJoTlroaEwgbhexpK0S0A4iIQ+Lm+Koiym01oRQFXLQXGUjGSihuSKAWtYvrE+gjmtsq9IwTeq6aJJOkYJlaIQjQchnIUd5bJtIxhEM2ggELJYWLNtkQBRCJBoibYKwA6Zfp0lPpRSUUvAvFq6hkKOMTdDWKcPAsraFUBy/TF3lKA8u+0Br1hmQUysVsGHS+TK0hkmwqYdt6h+Du6LhQbOPon7yqJ88dwZzOfLsXBpwC2huSKEmXMbla1bipqtvwtp1F+O1Dzbjx8ym9TFQdkIpVAdjaAtEEK1owGCkGt8nz+2cnIURjYNIAOBMHkgH/sI/fSml/HV61I/SSiklxa+AUspv8yuV/8iDUuofqQVx0FyvBYM2JZVMobIiRR8jC9AGKeWyJI6c3yCNJ9ITDALT/v4I3TSDDUV6uXROtcG2pBs7wGPpgf9YKq2gTaGqRxXoABwXdF4peMjm5wCilc1lkS8WUKTDJp/LFBuQy+UovwVIKc6WaZjQ2oQiniXa6TwDuGKxzDYltin6ZYkONLFAmXaqSFtS8m17ifO6TDw5UKYBj/NpJzCDRcsbkUgGUcrOIhaJwKKgzzJ1meYRA8iE0WgShaILRYchSCbkGiCZoarqajTRS24kVFJRymTiPAmSslFyLyAOjThE4qBIPXhJnUUj7JCxMnNzSM9M+87KDB2gWT5Le4EsM015OmnSXhwqGU/Gn8nMMIMixtqjgXd9kLFdP2Ph0pZ60ErDZUSQZ2QrhJTMleMIEUrwUISi4JbKObjMxpCmxMqFAhmSxAUv8ZxHmMpeuHABkjQORY5lkQZVtVVoaKmFGdCQNn19g8jnXeIDKMvEeWvXoiKRhFckockwonk8rbmxLsqexXkteFqorwEKp6cNQAegzSAsRqUyh6azp5QHWRM+ucrErkhhXLtuLc5buYLjFzA+2M9Nn4VraBw+fhzjc9Mo0/myCoCpwlCBFPrNMJ4+eJy0SCLJyNbVGdywtgO3rd2Aqup6TBRmYRtsz/UZ5AqtFOnjAh4riS+UiSk6XiM85qmoqEMsmuJ7zfceE14ucpzbczwYZLIEDXUqFEfZUMSjAJuevOcUUUaOfcoERTwsGMqmO2QiFkoiHo7D4z54ZFSPiko+y1WCgg5GMTQ2iL6BHtiWDe2agAs45BkQT5QVvIKGzO2QLtx1OBrzis2lsBInDQ1FPrAMk7Rkd/YVQeISEY1GaeBTME1555EPQJxNlFwLBc4lpce1C09Jmxo6KqtXrcaqVauwlEetAfKCUgpKEVc9P49SCoZhIGjYCJkROGYUHi3Pio4UFjQn0EIj0NbgYunCGKqrmnDlVTdj+Yr1uOLKG3D9DXfgpptv4f3l5Kc85JI5IioIzw5yLBMBjitUFL7QnFMgQpkNEZcgaWRrg/Nybt63Uz6X1Nagg9CWTKC9qgItldU0YnXoaGjy7yVbuWrpcqxetor7kEA0kEQ4HCGEEQ4RGLyE+BzingtYgTh5phG/9/t/jPvvewiGDiIaqUCc2V5lBriea3DLbbfj4S99Fffe/wCXoBAMhggyVhSRSMyHcDjGughsO8StNLB89Rrce98XcP/nH8DDX/4KHvzil3HzLXfioYe/htvvuB838T5RUYVkRQ3qm9tQS/yTzc2orVqFurY1uP13voR7vv07uPVrD+L3/+PX8dXf+zouuPJa/Kf//f/ENddcjfvuuw9/9Id/QPh3uOrGq5GobEWqPoWK2gUY6j0fi5bej3s+/y0a49swMLQBrm7FfQ/chwcffgiXXHYZbrn9Nnzuvnvwe7/3Haxbdz4qknVYzWPbL3/zy7j1vjtw2323447778DVt1yL3/mD38aVN16Fb/7eN7D24rUIxEijZBSxihgiiRBCsRBLuScw8xuhIxWmQyUQjEZgkebaDmDD5Tfj4W98HbddtAhfvbQB910Wxm883AFLzyCYLSBQCqLgBUAvBk2VJcSdMTSFgZvWNeGui5px5ZI4Hrp2Ka5ZXY8Kq4RLVtZieU0RVy+uxC3rF+O6FQ24/6JW6oJWlOamyB8xXLqkHtctrcNda5twdWsEn7t0ORbVJ9FSFcW6xjBWphzcckE7rlyewprWIJrjHq5Z2Yxb17fj+tV1HLcRFy2sxET3aVSYJSxvjGLNgiguaFF46JI6XNUcwEUtESxMGbiB7dfVObhqURyXtASxvsHA3RfV873G4uYwltQqXNjg4eqOJNtEcP2yClzeHsENyytxQYONy9uiqCsN48aV1bhiVT351aJKCMFEiLrCg4cyTMqeHTAA3iulqAMU7zUU9YJHHSKlVob/DD6Dd0opKKUgsqW0hktdnElnMMujQZP6vS6UgEvdIu21C1jQoDnlbwda9FcpD4/2U/GdwVrD03QuOB4IymMNQQOKejoaqcSyjtWY6D+LsZ6jCBkzqKsOYHxyCMGqanywfTde/WALdZ6DAPWoFahCiHo6GNIYClfgZ7tP4fi0RiJSD4dOgOvJujU0dZimDsM/cSk1v0alhCbeP9EKUOrv2+GfuJT6x9vIqNqzEdRRJGMpNNY1IGRbdG6moQwaKGbwlHYA6mRFqkzTDp0ZOAvDcuHRcRH6iuNpmi5Mm+uijvf1PNtLyaUCmj0NE9o0AKWh2AZuCeB+i1PlchNK3JMS++S5J2UmVVwNeLQPokPFrxDgQLCov5YsXo7Vq9YgGkmgXPZQyJdQoh13eF9iOrLklCDjZJlRL3L/ZCw7FEIgEoYVCACGhp7JFDA7m0eSgi0LXLxkoW9sPCIhkwWZDpumh+7y2TAMiCMkpUMDaJHZohwsHAkhGA6gSG8wFouiqqoSHhdXokF1ibzWZEz2d0ioMg0vV8y2Ra7MIz0dzM7N0mmj4SWzuGznMwYpJvfSXpwoh/UmjZ+UZY4jRHVJLJfziCwIfAqc4NN7ElAIL6C4AVISOQhOsjbBSTxQQ2tWCxuwM39My8Lk1BS6ursQjkZRXVuDGBVfTV0N5N3I6Cj6BwYgTp9haAhugIL8WYUTJ04gQLo53MBzI0op6+CyuPcaBmmpOSc+ueRewLItGFynVJN0kH4CLitsFQaKAUxP5TExOQ0rksKq8z6HjqU3UmEvwMHjJ3m0kUehzPFDcUS9MOyqarzeP4LenA1EYshiGm0RDzevvxDZsXF0LF2MlsZ6zDBKgHKgVJkzCTgAGVKiAqU9KEPhbNdp39jW1bZSgVVw7zx4RLLMbFRJG5jjHqXJF3YiCdewUeJiHUYZHhkRkPEcKgcyvHLB5UP2IjMzg7HxcZSEL7hXHt95iuNKCXAtLk50ngETeXB0mfTgOKxnCyjSTxMvrUweXZFunkWFSlA2tBGANgNsYxIMPpvwiE8gEPQ/UPg+MxZbt27BG2++jqn0JOcv+jwpznE+n0OOPJnj0VshV+a7AqYzaezavRPvvPc2nn3ul8x4vIsMAwH5jNEcg5ECFa7rluCSJx2Cy2jJpbPucU4D9dj2voNjbwTQ9W4MBzcqbNvSj1O9PXjk0e/jw81v4aVXn8aTT/8Uv3j8Z3ibR5OyLodCK6BID9kDsPTgkgafAZmL7TzKgdIkDNu4pLXD+rFMDkPpHI8WHDrbDh1jF1M8mhqfK2JiroDpgoNhBhwjpH2m5AJUxLZjQfOfjKUNbhFlRnNcrV0ImJYHzahxP48hjhw9gAANlmWBekHRsYoyu9uPw4ePYO/evThwYL8vF5oDzctZCVKKXAu+LnlHSqgC5X+KzvMp9PH4bnC4G2NjQ+TxUfJcJ9LkTfnwdpkZ9CKzbnkGeyWuOUOmSHPsidlpHN11EHpkGIP7T+Fs5yCG+noxyui9b2iMRHExwmzFdGaae5ZBPjtFfGf8zKdFjglHp4nXNPoHjmOucBJGcJALz8IjfnlGrIojJOj8yDehJycmeBSegWk5yBUz5JlZtLXVUS5MJGI2wkHF49lBREMGysUsDd0clXIeZeoskX9ZsyZBlQb5EhzH8PfToYwUmWEuUfF7zCjKWiPMJA+NjtP5DNJOFGFTJsLcX6NYgkX1GSgbdLA8ykUB/eODqF1Ujfa1lVjUXkMD7CJAHrDIfyZl0uP4pYKBZKoZU3Ml0rkXs7lpVDXUMUiy0FYTgJEdw9qOFlQxcK6rTCJVkYIZiiI3k0GIcgYjgJ6+Ac6pEKYhyc4KLWcRSnCuuAEdiGFs0sHItEZnWiMfqCZuIUSCYTQyE2u4QCsD0pQNGJzb4pF5rmyjfySDTN6BNtjWAKIm+1ImVT6L+toGlJSFOQb1MzRw3f0jsEIJ7m2GOsGmc5qCR0d/xgvyKK0ATb7woOCSxp/aAAX8a+9BvleGhgCHo1xzjQEbAeoPeQblECJnypXfUFr2k3vB+efvAU0cBDzwH/dBeN2jjvR4D4JLmbV0DJdeciMWL1uKkltA95mzyBYicM0E0tQr2/ftganLcJhc4GpR7xVRFbYx3bgAjx48idM83g5HashnxIj2Uyn8v+fyiArxsUyTMlBCOp3GBOWnzNMwseMuacAWcDzNtRsoll30DfXD5XoNm52pQ7kNJDdlhM6Zol43VQAWAzmbYBkB2FrAhk3e8UFHYOsohFfF8XEN0p57A4LLfTB5bGeYHI/75+8DEbBZFw6HYRgG5OML8g1jViNIJ8kk7nIv++Zy7xzirLSC78SxzOZzKJaKKFOHKvJtgEkFXSwoTIynfecgniDzN9ZAlEee2SEZULJFRTpHAU6gtYZsWoiRlDwrPguCIUaihjaomMooU4BDHNgO2IjFYkgk4hCklVI4d51bTImISH+Ti7GomWW+AJ0RWYxMJONL3yAFWEqDCzTYVsaRMUh2kgmQxQpwvdBcqOMzlwJv8dlL8Je5SGbiSiHWmu01m3gwLBOKHeQdOKo2NFFQ6O7pgeK/lStXUhHbkG8o9NAYCvHLTAeyM5RSPg6a/ctkGPnGgFKK7S3KjgetNSMb129jGJp4cWzpSNB8J8Bb/0fxt1L8zR/egoPzRx48FGkIi7M5NDTXYbY0hSOnDiKYaEHHmqtw4uwQ9h7rhEYQNiMYI5xEBRIoBCLYT6KxOwAAEABJREFUyz5msJpsZKJgllFF45QiY6UqEojZBn7zzntx8YqVKFOoocvEswCXwuvQKVRKQ+gspQiFfBuuuXER4uE6Gg0PfM1xyaRmAAXLxnixgDSjuKJhwTU0wIjB8/KkQ9EfU9Fp04bDegdl7j9vEGCqXBxbuQcU23qQ/aRNo8KycaanH3NM5aqAi7IqQZNmc7NzmBqfQHpyCnNTM5hLz7GcxRwNaY73GR5NTU9kkJmaRX62RPrDFxpxmORobe2atcwQLUNzcwuEv+XzOjM0zvFUDk0LymhYmEfrIhNFZxJzTP2LPLS0tKChoQE1zAClkklIpquSR38uDWYmk2FwMIdZOokzvJ/JzGJmdhIzc2PEs4wT+zWOb63GoY1NOL5tMU4fr8foeAQL2hegorICeR4Pm+TBurpaBChrw8PDGGGWdGx0DOPjYxBBH/mkTurlvcDg0BAEBoYGIN8WFJBvr8g7+eDxBB1WUWSzs7O+whgbH8Lo2ACGRwboaAygv/csTh49iEP7d2O4vweDvV0Y7O/DQH8//G+zSul/oLoH/UM9GBrqQ2/fWbz77pvYs2cHHdIxHvn1czzJmGbRRXmR+Y8cOYyDBw+RHrM+ZEgTCc6mGKicg3R6ClJfLBTR2dmJLVu2YNOmj/DGG68TXsZHmzdi4wfv0Ml8HR988L6Pj8iW/D26w4cO4ezeHejd8xZmj70MvecHmH31f4e99yc4+cJ/xsm3v4fB3e/j+V/8Arv27OHR31v4wQ9+gEcffQy7tu3G6NBpDHYPYqDnJDNH+3Dk8JN4//1HKLPbkYge4FHgWTz2+FN44smn8Pbb7+Lnjz6OV155Hb947HGcPHUUQ6NdOHl8P579xRP427/4K/zy54/iR3/zPbz61C99+Oj1t/H0jx7B/o+3YZKO0Rj3UNYt+zAr33okPdLpNGSfhhicCR1yPJLI0njKF23KdK62vf0C3nntZTz9/l58f8sQfryzhEee7cdIvhEzwSgysSxKAQVTNeHMWYWNH/fi9Q868d1nt+OFfUN49+QsHnnnMN48Moo+J4UXd/bh5f2TeK+ngA/OZPBR1xz+52sH8eKuARhVS3B0rIyfvr0Xb52Yws8/Posn9gzjh+8exZlcFHsHi3j9WBoHM1FsPD6GNw72Ye+oQr+qwS+2nMBzBwbw4sFRvHZ0Fq/uHULeqMCx7il8tPcUth04g0feOoBf7BjBngkL2/tdHJ0K45e7B/Dox2fw8aCLD3vA8TPEeQ6vHhrDkZkkDqYjeOTDY3j1yDhxmsPG7hL2pEN4ft8I+2i8fHgaO8eDeG5XNz4+cBLQBkxVhugNF6J7RJsAWql/FgzD8PWDobXfVoGXGBQPUEpB9JFhmLApo5ZtA5YBj+DS2SxrviewJaSfUgom24pN0xxPKQXF8cF7ly08gDqTVkYpyN/typAPpiaGkOAR95Jll6O6bh0WrbkMB44fQQ+Dixyd8zL1OuxmRKkn2poXYGPvFGmZhY5VAZxL9KLHUZXSUErhn7vEfsqaBATHfwrOjaOUwq+3wT97eT4dHDqPomOVUgz6s1CkldYG9bzr01X2y2G+z2RmfDwziWx5FmbQg0dbJDaI5gpzk3OYm5hBdjqLfCY3D9M55D6BLHW+QC5d4jsXBQaT09R5jkk6c34xYg5ts6E1K4Ayj/gEfYP7opTybYDI4rFjx3DqVKfvD4l9kiBQ9pFE5Q/31TSItwefwh58P0L8GJFbsSGz1P+6xAggx1Qyx8XiJe2IxcMo0fNSnLxMB0m8sHODChKCXCwWh3z+I8Uz0kQihXg8QWVkQymDk5AYDAvCoQimqThEiUh/lwtTSkGpeZCxZEFaab9Os8LkAsWrFaMSIOPadLRsluJkSb2hNQw9D1rG4aLUPwAFjx6lx50ytIHPvucU0MrwN1JwMjif1AGKm2/wnYZ/cUxNkM/ZjI6MYGJsDK00vmLI0xNT/piaeEtbYU4BuVdKocyIMMPILhKJIGAH/LmEcV06KCWe6YJzQYiI//tL8bVgoyjYHtcT5FgFRobZuXGkp/vQO3IUp/r34XTvUXimg/c3b8bYTI77EIMViiPHvGSVXcHskcZEOY84o1rbMVByDVQGKuAxRV0uzmHy7FksMCP44s23w2SqvOwUAOXAIwgOilGEgKlN0sjEyZMn4fHIoaV5MTSFGbyKJQ85MmzJMDDHTqOZOWRJf0cWQLdIo8RWZci4SrlwmL1ySCd4gOxtiE4Eu5Gu6lfA49wwAkyFT9GgD8IKmvCzWKSJ1hycJTiGctivLMApWNLzAoN0kOQA6aA8A+f2WvZKBNwlTbXimrTFdh6U0jANm2uzEQ4HkUyGCZVQCJAvDIA8bVsBtLW2o2PREixbtgJr16zD4o4lXEOYY4BtNfsrHwD2oZLT5hwUHcHGusVYcuEGLLxgPVoWX4CZWY0weWTNmguxavkFWLxoFZZ0rMW6NRdhBccuMZWvoCHgMhNIvw0CFCMICD7yDmzjA9t4dGYFXBc0LibqUzG01vLopjqBttoEWmviaKmJYmFDEoubK1AV0zivqRpXL12AS5cvRMjIo0QnsshsUJHzCwgexQIVVWEOBcLM7BSCIQtf/dqXcd31V5EXJ5ArZJEv5DDHo/vLLrsUl/G47Otf/zq++pWv+Pw/zQyR0FygwLS5OA8ChUKBYxbo7OWwbu2l+OZv/i7u/9yX8OADX8ZXfuNLuOGGa+EyWi2TJ/Psl07PYDqdwSRlcHhwBKMDWQz2jCCsZ3hslMTDV8dxz62NuPeuDqw7vxmVtS346td/F6tWrMDn7rkXDz30Rc7xLXS0rcTo4BAmRifouJ5CKLodN13bjb/578vwGw8GURfdC1Xsxt3sc+GFF0C+5XjnnbfhgQceQF1tLR2YUxigY1nRGkLD7XGkrjVgXVREzS1hBC4qwFgzg0LHCMz1s4hf4qF+YQ2KzHrOUC9kSaNZBgTp9LTPbxdsuBCXXXYlZjKzyGXzyNNoZmezkC/7LF9/MW688WZct3YBvnJpC754cRK33lwPU/fCcrOwSwEoyYwESphlcDxbjKOgqzDnRVFQMRR1HDnEKX0BWFSEbtlEvmij4FooOzZlJI5iKYrsjMIYHUzbDjOrWcasayPtBFGw+J4yaDPaV5TZQomMpU0oz2FmJE8Od2EooFQOwjOiYOITDtuW2FZTNovMeo5nLczYDciYtZhTSXy46zi6h9IIRqpQ4vtsUUQrhAL10yyP8k/3pzGZM+AGKpH1ojSwFscOIO8AZRjwtE2RtgEzwGeNuYKDorK55iC0YTBT5YBYApQLRRwUJcjQBv45MNlG4NfbiU2SMURfGBw/xKNwZWgoOlfKslha0EwgKG1wJtarc6WG1vPgERtPhJL4mJ/UKaVo2LkiOsWJqhC6eVw6N1FAZXw52pdehelZB5u3b0GmNAfX0DDiTcgHWpEKV1LfJ3GojzSMJWFxPMeb477PwFXzK+d0/6/5MeiEiGMSDAYRoJ4XR0Up0okYap9WoD0AcTcB08JkZgpp6hhluFB0kJW0g4lZOlJjzFKO9Q1jpF9ghOUIdcAnwHejrJ/on8Q0M5/psTR5Iw9YCuJMuVSejthf7kG5VIbSiuMrCD6il2boDMl9mBmrIIN8uRcwSHuxGbIG4QFTGwA3lL2hiJvnuNC8k/21yQ/yxSqdnysxEnfpALn4aOthvP3eVmaupqCZWhcAjXAx58AreFCOghLmKJdg0Cg6TM+aFCJoB3mmKkszswjSSBmwiKyBGRJilIpraGgUlH1oZUIpRVQAgwzqgzZgaE3CuhDkBXFZjJQG2yil/HqlFORZs60APEDKc+C/Iy6a4NHqeMRVUwClXinlz6uUgjY0tDYgWTQhoMxVlvUYBrShwZZQnxAcvMbHxnH4yBGwCyqrovBUkfjM40oU+AzwCQ43izaNfS3M0kkdGZuEpiMkjEPyQCmFQqkI/xwWHseYB07xKz8ex5kHwOW9K56BcjA43EsFOQ1l5nH68AEqtRKmeUQ1Mj6CY71d2HGKZ9F2LVSgCtwqUGNhJmyhi558kEqvRCwdMmmAxnc2W0JxfAqT+4/CHJoAaKhK6XEE+N4jA5eYUhVH3uFxFryyj6vm3mltYiozit37tqK6vhphHvWWeRShOHaaNB8zTIzZUfQqA0UqY4s8UvQYTSmO6hng1pCvHLJLkYsjRhzfpND5S2Qfj/NDURC4XpBGipRxPYUcy/2dp+CYpk8ToY9hcLxPQLPeECBTG5YJg2Nalg2bDrmhud+kvTi4ivdSl06n0dXVheMnjjNbM4JUKgVxghOJJPI5hbOn5nDi8AwOH+iFbYUQj8cgWSnJpmzatIkZlI8gfzl/27Zt+Pjjj2mYikgk4v4YcR4TpZJJxCuSSKSqUBGvQ6SiBp2FUbx9dhM29m/Eh10bMa1G6OAO4plnnmBW5hWcOHkMW7du5vOTHHs3Usl6WFYEdshEojaKhcwg19WmkOOxE2hTAkGDtChCkVYes4oeS24tjIBFgxWGo4ERGudBZin7abDPkB8HM3kwqccjmjlml0ZRmHPQP1HE6SkXXRM55JXN/hHOG0CQRzaGYUFr01eGtm3CNk3e2/C4YVs2b8LBHfsQ9eIIulEoH1cLRw8fxJbNH+Od11/Grh0fQFM5BrkGy1YcFwSDYBOsTyFAo9TTcxYHDu7h8dIpnDlzDAeYXTpFueNpIwJKwzYMGIaG5h6axMOyLRSCRZTo4A3TQX36g2788v0RPP9mN37y/BH88v3jGKVAnuw+g77eQe7zBDNdg3j3vfcxzKOyQCQObYVpoBRWrFmGxcsX4+SZsxhJd+HK6y+ER54RBdnb2wfhlaGBQRw/fAzhYBgm/ynPRC5TxNTADIKIImFXwsua0GXSwo0hwX3voKOcTNbAopJWxBmGDW2GCSEo8qhDuZnN0iAyKyV8Szb31+dRx9qBIALBFDITlHkjjvych/JMBhK0RYppBKDhqigMBRi6CNcqo2yU4TKIsQgGHVGLfBHUDizKsHLLsJVLcOYBJVgoIsD3QcMFyQiT70OGN18n9RwtDIWAR3CBgOtxLBdiWAKK+LE+KHMoAwHKd0hrBLWHkOkRO0Abmuu0yYs2DI4je2nbIVikheHSKfRcrgMw6Tjb1KsB4qM5hibto6UpBL0cLK0QoJ4Icg0hriuEMkJsF0QBYWYywrqEIPE2lMkZDAiPGFwDh4HWnFUp/GOXUgpK/fOg2cbkvCVVJl1MxHUINnWCyf0PKAs2qRjg2m3em9oiDU0o0mUewHsC91PR+IKG3eVeK66nmJ1mcNCHVLCAcu40JkudON6/F8PTYyjScXvp7Q/R2ZuG41YiEF8Fw2xAlM5GTX0TzjJyzfCoTCtNOiuYJY8ONufxANGNAvhnLqX+fu3/TNN/8rVS82NIA5lTQO4FlFIgOgQNh/SIxhMocw898pWWWto2zYaKPGWQFw2vCI9HwXM5E91MYhZ1QkUAABAASURBVEABRlmTNwzaDUW+shA1woiaYUQ0S+5D1Ajxfh5ifBe3oghTPgME9obmnlhGkDLjzNMFgCJjiIMk+yr4aj673Ju5uRmA+1ws5di+wHbEXrGG71zuHweAtHOJtyf4s1+pJDbMhVKKrz0YhoEQT9V0gSHAJI9Juhnx7dx9DC+/vBGPPfoCXn35XRw80IkM02kuowhN9gnzDNygklWcD2SOPNNrLrNZhqmQy81hhqn9UqFA3vGY0ThN77sP42MTVGr9sO0gJ9efgOICAFGO4O0Mx5lj2vuzSEoDfzG8EUIIAQT4+OmPUgpKEbhAIY7SgKJQg5fSBhdpEUyCJhiQNgYXLswopW3bfp3M4+PCfjKHgKT0CjwClQhZjk/E8UokI2zh+n2UImsoUO0AnuKNngfD4piGSSdoGOnMDLQ2YPC9UgrFcpmM5UERX6UUlFIc7x/+yPzcO24U4HoOLEtj966tmOLGW2YI8WgNGuuWwStG0da6GLsOHMFkvgRFRisyM+PRutqGRn82jdG5HCJmBEUT8GiQTTLOVGkWLrMPw6e7uWdpmC01SLbWkSEDNPRsp0yIYneYsSg7eSLowmSWxjQtWEHDN0pT0+MIRyNs57GDgyz5IMPbLNee0SbxZjenCFc5vmLhDRTxUlyYgguXisUjLmU6tHPZHBQM4u8CqgzwPcDBoAFFurFPP4/BMszEabbz+AxeSim+VmzpsYfrlx5/ux7HYSlj+G0VuA8KBvcony+gpbkZl1xyCS666CIsW7aMvGlDhCEYCiCRiCOVqEdVRRtSySo+x/x34oAvX74cF198MeTbg4sWLUJ7ezvk75rE43E6XnEkk0nI/xlZU1OD2voaNDY2o7FmIZJVdXjwd76CP/wv/xe+/Z/+FL/7n/8M/+7f/yVaW1dj3frzsHbdKrS0NmDDBWuw/oK1iCfiqKyoJtSivqEe/+nf34s/+voVuO/6i3HNxddgYd0KLOSx4W233YLLL78U1157DS69/DJcec3VWNjRgTr2qamvg1kTQblCIxd1YTfFoGqD8GrD8OpCQE0CgfpmoKIJM4EUioEE6tuWon3hcq6pjbg3YeXK1Vi/bj0aGprQ3LgQzc2LsIBtqiobkZsxUB2J4o7La3HXBQbuWx/HqsYKePkyKhN1yJUsDDBiTCQqUVvbiKrKWkI9KitrCBWoqqr6FGR8rWycPn0Wpzs70T84gG5GpFOzBVTVNqOqrgU1tQ2oq6tDfX098Wsifo1orKtHdVUrqpouRmrF56GX3Ae3/nrE229DZdOVKOUj2LdrLzR5squrG0eOHMMkj4sN00JTM9fT0obFy5bw+NShc+xh+7YAjyFjONlpoa5+Nfr6epm1L0EyS2e6enDsdCcGGGQtJl3ali7l+AbyR4GBTZMY3ZbB5M4sZg46mD2qMLEvj73PH8PJd7tx9mQ34hVJ1Dc2+euorWtALXEPRkJcZy9OnelEqqICyUQCcfJSFY+X47EY9m/fiiOHDuOtg4N4ZE8Gv9iVxzPvjqJQTkJRn7pGjganTLmy4CkNGIo8rn2ZAHWMD4YBRb63DcDisbtN+RJHS+pcQ4PqAiUFFBRlVhkchw1F7sBKgke3x0EQjgrxXQBlFUCBzyVE4NfDgOv3DcDhHjp+ewucFKCcKrjEj7pJHAqOW4QJR1twlULJM+CA99QXjtLERfOdPR+Q0XFS8FBme1fmYAltQ8DhOGKoXeKrPnH8LY6nOYY2DBiGImiC3BtQSv0KaNLmXwoG9bei3i5Sl4Xo6MZoA7Vhw6NTo1zFIJFA/DgBfNAamvwmwGlBIrBaQ7HeYL0pNoebkctnEAxbGO0/iz1bNsIMMrAZOYtwdRi7Dx7ArsMn4BgxREJ1KNFJL3GuKDOSxVAQx8YnYYS5H6QvfRJSRkEXylB8xr/iUmqeLv+KLr/SVKm/7+/r2c+85StZOmTdnjKgTI1cMcd9dwEiLT6EALcY3HnSsUx2MeG4NvpHR1ltwJT9huI/DUPr+dHZ/Vw/5Sn21T4YSrO9CYPBimmbftbcYWbAMgPgYJBLKY6lQKfJAXhvmjSKAArFApt40OQbj7bDMGQul/h4bKYgmayy8O8n9PWIv2VZkISM+A5KKb+tJo5NTU3QLqVKKwvpdAYmmSUSSaLo2Dh6sh/vbdyB5158B8+/9DpeePk1vP/RFhw9Ra96ega2HSASMjkghmpOvrFXLBKBEmQif37/F5BMJhEkMxB//51MLm0Mw/Cf5TMEgng2l0OOjkxBxqEXKGWeTpogL4sScGVMWQSJQ5pCwPVcboYDl+8EoBUUCaSl1Jr38yD1QnTFesFB5hcQqkvJXvPjuC6g+MO+UAqCQ3NrM5bQAMt8yvj78WRMAb+O48q9FbB9XIp0GGQupRQUgDLXJKXmuOeA1f6PR9wF/IdPfhELyHgZOp2r1q5FfbIWxbyich8kyjHcddNDaGtejBPHTiJga0AVADpBmkdxRMDHm7uBMiNRS7sIsElePjwds1FktioVq0SKkQ9o+CZ4ZNeyaCki0Rg8OlMWo0ePafySWyQOZdKlgFAkgHAkDkXlefp0DxnJAF+yJDqkmUfGE1DwIHvlkPmErq7ie+XAU+6n4MKFQcZMVVYSzzxknRyY79lbSXsOzZK/4boOnfMxTEyMwWQmSuoElFLsouT2nwa+9mlNfgAU2AWS6hVHOctMX6mU55jaB4sCqZUBg3wp9yJ02tCwqARB3KWMxsI0iNWoqq6A/DFPedYkQyBoww5YflvLNmFyLNl7w1DQWqG7q9//a/xjE+MYGBpC39AghC51tXVopiBG6KCIs9excBFC4QDpkIfinlk6htp4C6rjDahLVqM6EkRAFWnoZ5FKVSBBQ7x48WJU8H7tuvNonBOUoTmuQaGhLYmla1uw/vJlWLmhHcvOb8Wii5qx8soVWH/9JUi2N8G1DCSjEcRjUYSCAQQJlmUiEAjgqquuwHnnncexLBg6DJNQKhmIRCpw3/1fx003X4erLrVw1aoRfOnSKNbSOb/gvPNx1RU34oEvfRt3fv5riEYqYRtRhAJJBANxOu4xRCJhiJMaCoUQCoVhGREs7liF3/zab+OuOx/AHXd8Dvc++GXccd9DaFu6CjfccS+uvPZ6OrEtPm3sgOnTOkLHwqSDVNexADc89Hlc/cUHcPM3voDrH/gCLrnyWizraMN//N9+D1dffRXuvPN2/Jf/8if+twCrq5qQSqaYeU4gGa9ATU0zmuQPALYtRnNbB6rqK1BZk0RjE+u5N+10nhsbG9C0qB1NHe102OoRq6zAyovX4KL7z8eF961juR6Xfv4CrL5tOVbctBjLb1yMSx+8EJc9cBGuuO5y1FbXco9SSCYTSKVSnLMS7W2t+K3f+iZuuPEG3HPvXbjv859DTW01ZTCEKPns/s/fha9+8zcRrG6E0bgUZttaxNpWI+N45OMCwk4OFmVD+MhT5DPTgP4MKENDaQCGibIZJtARsiN+6RkWOAi0YbCN8sGXQfLqr5bUQppA/qe1IF867CeyzFLqtQf44PrvJGMqcj5fd+4dAAOcYx7OtVF+v3NtpARAfBVx4OjgiBxT6hQU5UjJegiCt4C0O1f3j5X6M7T4p+5/vd9n24F4aM4nNkWyGwbHs20bot9FrzrE1eV7JlRQVvDBUQqu1j7ANqEC1qdgMmgrMpjc+MH7cChjeR6Zj83OoX7RWhRmIggYtXCMED7YtocupY0QdS2UB8+Zg2tkMUtZPcrgcoZ01xbHhYJSLso8DSg4GUCDz/yF/2cvsVOfhX9sNpqz+WrSI0DdODuXRWZmBkSQPwqAAD5z8ZmdhN5zbCff2HPIM67Beupfj/RSn9BTczyDtFSkrUtnTaDMtiXyk0M7xB7I048Qv4HT+zzksVL4SXFvykwAiL8hPohFOsqcFsevqEj5J1iGYcCSeqUh98Fg0MfW4F6DPEHuh/CJQ9lz6HvI2FJqvrepP7VDbphjRCigYaFMCXXZ0QoHIYjLcVW26GCCWZeJ6VkkKmpgBEJkePhOgiA3MDhIQ5Wh8XOZpXLoWBUhlxhAWZQofNsK+MbXti2WFCA2UErxNxANhxGLRmFbFvgSHgkjmyZvZeEOIwVhaildGu5z9Z5DYafhljPSEs9JHYLL9x7rXHnH0RU4F5uBdQ6dDUMLoch4rNa8FyiXXRLRhGEStAFFYrIrlFKQ6GSIRnBkeBTyjRcF5eNIXofm/TmQZyXP7GNwDNkUmdPgWPKslOJG0yPm2sB2SrE1AZ9cst5z8EkVW/GOeJuGRltLC8YG+lBZR0NaV8V9MrBizcXo6xnGyPA4tCYmdJ40Yz+T61Xs6pEhC8pB3s3DYKnkOE6XcGK8D/tGehFtb0GibQEGTnfhkZ8/gf7hCXQsWQaLY2keHxia7EPnyuF9sTjLbOQsTCOEZLwKcrRbzLuwadggwsA+gr9DuitFXKCguT6lFBTXwIQb9Cf/FLlQWhhsV6TT7Mq++O0A5YGtlF8q8OKzjD87OwP50LZPV1bLj1IKSv1DYKW89kHoIs+ae6KUgiaeE5OTkKO8kydPsTyDDI/HZuhUZni8MpNlhnFmANMzg5hM92FmZgKzM1kU8kWcOHEKH23ajPfefR8fb96Kt996B2eYXZljNnCOynGWx9+TE1N0ACcwPj6BMaaxpczy/TO/fBb/7X/8Ob73yHfxvZ/+Ff72x3+FM30n8N7772HjBx/g2LGjePW11/H+xg+QTk+iUEgjl53h3s7hBz/vwy9eUXhtexEv7e5DJ4/xsjx6f+WVl/Hhhx/gueeew6ZNH+Jnj/ycGeJOCIulp6bRdaoPJw91ofNwNw7tPI6jeztxYvdpHNt+DAe37MFYVx8UaZ8r5Mmbef/DmXNzc778ygcvX331NWz66COO59KpzqNIh91TJbbL4O33XsW7H2/GR3sGsflIDq/s7cexviEcPHoIH2/dhDdfexbbNr8Lh2l9wwLks1EgD5YZ8Yssi1j6wF+mpdDbdxabNm1E5+njzMruxOH9e3Fwz050nz6JfTu3MXA4SnqOw6VDMQ8uOX2G46cxkxnluo/j5PFjOHb0GE4ePop+ZpnGp85ix+6PSNvj2Lt3P957731mw84gT9qW3AyKdKi9chwoVyFXAuYKFnJFAzkni6Kb+1S/iY4TBe0x8nWLZTjMdnosx0aG0D/Ri7Jdwpw3i8n8OLKY9cEJlGHFNRB2QYYmC7s+72nyoSYPepQBkZXOTgapE5OY4HG86BjRZeRSBKhj05kMhsZGIXKs6UiChHRVCFniDZM05b1SQWilYQhvQ3p+Anw2tAFt2FDKhFssoUwjnmcgUc7nSEfiw3dQBgzDhGkYMNleQORS45NxoP1/MpapTRgErQz4AHnHe7/UMImfbdp+KW80OCbrpN7UFus5D+dQXLuAvNef9P37UrFmHhRxUICvC0hAPs3fG4KracDQ7KUUtADfaoK0l1IrvuOzwdKevLP/AAAQAElEQVQ2LVgEf43sa+i/f3euTt5LO2n/aX/2nd8rj9N7nEf7wUAgEIBnsJUYeduAsgxo3hsBC4rPrsG98UHDNQgabK/gsCzwhGeGexBPJflOoWhqjE8WUEwHcdedX8GJ7gF0Do4DoTjK0NQDBahyDnZ5DmUXmJwtQdOWip1TxE8pF8XiDKVoDpqLV0pBKYX/py7Pm6fFr5e/Pp+8B7HSxKWxoRFhOiau2AY25Ai/gqNgq5TyaSx9sjnqWyZWlGWCTEPQAOkkdAZp7RkKrgZclh7r58GAMg2Y9C8CnEvmd+n0uGJ7BDi32BnhbyojBnMhCB+dk235jOfg4BCmpiaRp0M2y0SG2JypqTSGaf/T6Wk/ay3yqaEg4FB3Emk+ER/6HcJDlmFCh8JRzqEgAq40EVNcslGi05SHp4uA6UCTgYPhGEocJMxMRjSR8jMRM5xYkJK/beUzGgk+x7qBgQHE4zE0NTVyw4tkmnG2p9YikYPBEEzThFIKcgmhDWXIrS/o8iyI6k/ez7cCPFoKIZAoZMHVo3KV0pV6LkjeyzsFBYdOmBDQFWJ6/tD+L8Xfiu8NraG5IRadOMMwIeMEiFeQwmJzUzTfg2sRUOyT5pHBGFOSiVgSWml4HBfynu8+/ZF5CIoKwyDuQTtAZcAKNmAV6Qk/zSjKma9JCb74Z35kbplLKwMuJaqz8xAmJntw4WXr0NrWCG4IenoGyAQljqcgAqaIF30rzg3WAfSRIQyoGN04zEB59G5mA8CepINHRw7hex+/jB+/+xImUUKRtByigxyPRrlHzLaREcs0gsVingyVpzGdQZpMJvSNRmJQ1OwBO+zPI0tx2V9oKau2uH6PLcrEW+rA+8+CgoY4VENDAyQltYW8V+BYHuQ3f/GHvMgasK1p2hgdHyMewkd89Zkf2a9fh09fc69M7qe8l7oSs4UNDQ244IINWLNmLVpb22g8y3yl4FDhpSpMrFjVhI6ltbjgkqWorI4xK5QlriXIh9LPP38Dj8VWYSGP/zoWL8Hq1ecxIIhR+RWZISogm8tDBFQ+dCxlNj+HPNPeiWQSqXgbHZNKWOFmwKuC58SxZMkSCD5NTU2UlyYK9RQmJobp0A1jZiaNibEMnt42gI/HDBzJNWPQvAej6gZMpbNYsKAd9fUNiDAoaWtrR01NLRg40akbp9yVqIfCXBswSqfbJROU6ASXpvKYHZ3E9MgA3LkxTI700wHpR3d396fQ1XUWEkgopTDAo7iurjPoHziLwYEzdPJ62O4EJqe7MDCexutbPLxysAmP7lU4kc5jKjeDdGYI2XQ3xgeOE5ceDI90YXSsF70DnRifGEF6ehojYyM429OFM5yrf/AMdcQAjh7fh/0HdvAI8AgO7tqC4wd2oZAZR8+pIzh6aB/6+wdJm0kMM8AZGRnF2EiONLKxf1s3/n+//z383Z88hp/+18fwN3/6NJ7+2Ub0nJ3BW299CPnGoHyr5+WXX8HHdAT7+k6ip/sEHeKTdMSGsHNzDhtfM7H5HRsfvB7Fjg8rcOJIhk70Ecj/7Xj82DEInDxwGIOdZ9F97BQGz3ah92AXjj1/Ftt/sh8HnjyJ/U8eR+dLfeh7awxdrw2x/gB2P3oEW97Zii6utae7B729pENPL+fv4TrP4K0338b2bTuwceNGvP/+Rv94cpYOeoZB7Pt0aJ9/6QVkMxPI0XnLjvVgmtla1y1BUU8VrSgksyG8LfpS+VxM1uK+eZ6GUyhClWZRZYzhxqY0Hlxl4KsXxPDwGgtXLoogFXBglOZQJs968jUp6rZPxFCK+dE4FghaG9DUlYYA7w1lzL+nuCrKp4CWUmnIO8USvER/weUNx/BFWeoF2JZdAan/FMDLr4WmzJqGpg01YdARMg0LPtB2GJpzaOKjNLSS0oBinTYMtjGhDT4rBYDAUvSSGFl/fhleAKQTdSWNHwQ02ymloJTiG0B+G5zDlLH4JPYmELDpVEVg0EFzOFiZ/R0AivZRsZ2nNDz996BZ7wOdA4/jyomMEQjh+ltvRrFUACwbJ093o6NjNb70le8wYVGPzTt2UxPTJsGgencpzy409VLIKcPyaDc9C16+BK/scWLO5ZWJPsdSZWLkAsQV/6YX8frM/IZhMhgaQzqdhqEV7ZICESWWn7TjIx/kxwd5N8MAej5w4Pr43iXtfPBpq+CyziF4BGVocGDIHpBZSAvSjIPkSV+X+yP7J/svIDzAoWgv89Tps8hmsxD/RfyGAmVF2ljcE/FRbPuTveb4osct24LrephhoJNjP1liibaEU/l4a+699MnTIdP9Y5NwufmuLkPrLLQqQJc0alO1SEVS9KkMGIoCyk0N8Rw3EAj4DpIZCJCBFCYZkdvagM0F27Ymn2imroOIxYJgFZRyMT4+DI8Zj0DQ5CI4Pl8IQpqlRWPJV1DMoRoeIxkyDR1MiPMhRIB/KW6E4YNLaroOOLYJjzdKKc6h/FbyS8b0weCGeMJkIDEcgsu1aYD4KHodBt9rZbCO63A1wowMhJiGqWDbBJaW8mApzlNS6Dx6FoYbQtCI+nUhK4ggI4YghUT62aSHgMkxDSo0W0s/D4CCpxUjao9OCxmftHa42a7j+Di5dERkrfgHl/T1oDieVgHksh7CiQB++dRPsGfzZtRV1fqO1gQ3uexpZtstmG6ApQkuB8JwhtbcOwOGNqCIg0dxVeTIikgdkoweDs9N4N3uI+jm/lhcr1NMQ+UmEDA1IjXtCMWrEQqEoNnX5Sa5zHiVytPIzA4yop+EYdiwTSoZjv//Z+4vACzLzvte9Lc2HC7mqi7o6qpmxmFGjYZHksUsS5ZlTJzcm8SOk7zrFydO7OTasWNZJkkWa0YwGmaenmZmqOrqYjynDu79/mtX95BG5OQl2X2+s5i+9dH61q7TYPAkbBSQlxDIW8GvdtpIPOOort0PGUkhFx7tmVHC5CkHWYwxlAkoBQV5IEqqU8G4FUSAoAWF8u+eHRtmWkrAYFQOlj6MMRjzBkQF9svur+MIHyCHG65IwfUD0adhWkrq3NAA9reLZuVdssa1ozW4EthlGYHgYvBkSFW0R6FOuR6e71ERDxhjyNRUU9fYQNzyQzqFG/ep2LUIb27MxxEYJ4YxHqFfJPQKJFyPRZl6GlqaaZPXsbu5CUtnizo7qa2tpb6+HnuNl0jENZYTgetq+b4Bt5ZsVQ+mvgvPrWF2PqSmtpEli5dSnalT+0aWL1/FurVrSWs+VkAkdFpbtKmZtXd0c9VHV7DqthaW3tjI8lsbWf2+Dq753Db8pQlmmMPVPjkOQqhdb0l7UAYPPvCRX+L6m65jTh4zI/yJiCnOF2isa+Dzv/w5XVvdzKQETNm4wq+PY2Jcc+M1XHfzVXzgYx/hPb/0AbJzM5TkISkWsrQ01nH1NZdyw41XsWHTKtasWyrjtJ357CQ3X38N//S3f5tPfvijfOC+9/C+D76f2+65k3fddSef/cLn+dznP8+/+pf/AvsuW24+S1gJiMv7UojNMivabWju572f/hC/+0f/grs/djdz5Rwd7Z1sXLeeyy7dxpVXXsGv/dqv87GPfohKNk95oopAtDQ5OcnkcJ/WeTXX3bKRmqpLOT9cT75Q4sPvf6/ar2Hd6pV89tOf5K67301NXTX2MDk2Ns2ll17N3Xd/QNd2H+Hee9/PDTfcxpq1m7j9rnu45tqb+OQnf1U0UC2cQX62IONojuz0FDOTMpJms4rPUpbXqyijpiShbuWAFfLz8/Pk5DG88YYb1M915PJl8XpISes1sSTxWI1kUEx8WgLRdMl1wXXwHF8guSu2igvf6xoKfO7qCv/h4yl+8+5qPnYtfEjpD1xV4Teun+NP3u/xm7em2NZliGnMQELDFZ0LnerHw1F/iCeQzCqJN62HoCy5ZQ0lT/UcEY0R7RSKBRkAJaxMt0qlLD6x8YuyrVgqqrwiD1tZMjAkcFzKBkqSz6HrUCakon4qypM4xOAQSk4hPkSEaPCV50XgOnGtPy1a9TStpPJ8bJ3QjRGK5wrqpCDyDYyvcXwqap8rBiJdB2PnawzGLIBj0xfAyhILNs/3hUet29e6434cN4hpJi5VqQRpP40XxvFMDF/j+Qpd6SxHustRLQ+PmBsXxPCMK3DQyCpBsjRNbV0r9g8lTp87wdLVm8TD65maLODXNrDn0GEOnzpDzAHP6jbh2tWehOohL51RlEwNJMMDE+C4frSOfHEWq88c7ZUJHeEiFPyv+VhcWTDGXBgwQIocbY5AecJJYGKMi+ZzhRnxbChZ7ONqXciDLYoWDZQoOyGuaMKvgF1vVsbKjK62QyeQLVLCDwMkWnHVq4sR3l1itr7A1diecaK0h4Prh5hEQA7RpHBoVYgJQuzeWnAkh+2c6yRzW1pa6OjooKmxibScBO1tnWQytZq+S6VsInq2dFzWfJPJhMrS1FRX41p+A6m2MsYY1V+Ie54XjeMMyuXlKhFoAoVijrxO1gVdB9grO+uyK8jyqsjzU1SY0YnYnvqLEqT2937s+09jY2MSnBIQcwtWXzY3RyjOsIJhbHyMWDwmQ6ooy3AWa5BlJSws0WpO0YTsRKwwCaTMKvKEGWM0aQeLgIoWY61NGxdesHG7wLLqRaHKbZ2F8jAqt3UCbYLNsxCIGAOlF0DMq3VqiKh/e2L2/RhgiMm4s8gKVB6qfqgw0DqMyhLxBM888yxf/9rX8H0Pq/iMCCGQ18eCRsb2SfQE+g6oBGUcVxsjA8MWGseRJyOPFUBGNX6eT3ixku1c0C0l2tXVR02mjqDi4GjOnu9q3WUiYxE9JuT1dkpGH7senWhK8lSVyiXa29qoNT5d8wmWOG3k0s0MV3dQqOpiNp5irjKOH5zSOFBTW0NdQy119dVU16XJVMfwYmLt0iz5wpzWGOJ6RusticiKOBo/pisir5zFk2KrEpF7YhBHQtN1XSzeeMsM7WwX9qUmlaaxVl5QuX4xqqW+bKlRIhABTMrDkdW1l+s4BNob3uGxDGPhYpExJoq6litFCzZhjMHS58z0DJVKKWKWdNoyTTXlYpITR8Y4dWJS3pGzuvorCQfV2APF4OAAu3fvYvee3ezXdd3hI4fZtXsnE1OTpDNpkskk1TVV1DfU0dTcSJOYtrWplc6qWjK6cpzc9xLxg6/hP/cUnDlMmCry2BOPq8/dvPLKKzwtz4SmRnV1rZi8lrj6q61LcsUyQ01uJ8npnaytO8QlS8Rjmvf3v/8Djp84yfHjJ3V1+D0eevghpiXA6uprRWdFzr6c48D3p9j3w3F2fOcch36U5cjDZQ48OMcLXz/N3L4UrfFe0lVxjZnBriElo6xGa/BjHv/vn/4Z9gdS6xvrI961hlomnZaxWeDP/9t/45FHH6a5pY5UwiGT8EQvVbz0/As88vAj/Lc/+3O+++0HyMSTNNc3cuUll8lwupGO5iZ5scZImwor2pvZ0r+Y9912E74MnO1PP84R6xWScrF43rljaQLicgAAEABJREFUBw/+4Ad84+tf59vf+Q7f+OY3OKNrvZSMWd/3ibkxkuKxGg9KY4M8+cTD/Pu/+BJ/97XvMCtakdWElVM7du3mrDxEu3Sl+NJLL4NxicV9XMfVugJcd44De8+w/ZUD8hSd0D5aui7Ik3SE8/LcTk9Psl1XkcdPHMf+CKkX80X3DmcGzhJ4AdO5GSazU/jpGDP5GU4NnmJM18Z7D++3oh1jad8YLF26mq/joDga16Bs8Qx6QuUZ0XWFULSdkbd4fqZAkCtKwYo/Kq7kR4mYmVfdCq6XwDcOvuSQ4zpUlC7HkjIiDK2Vae7bkubX39POTSvi1MnAKhYmKeZHyc+cpTx7lrBwEj88xMa+GT5zRyMfuz5JHbPyWhUJ/BhlrTHwHYzmbifY0CR6bm1mxcrlEe6sHLH7kBa9tLW30aBDRkJGR0Z8YHmztk40rHhf3xLaO9qIJeL0LF5M/9J+tY+zYsVKVq9ZhdHcq3SrUd9QT0ze7eqqOmrrGqmpqaejo4u169bT399Pd3c3nTqM+L4PxpCpqsKT3lq7bi0d8vJesm0bVVJ4Tc3N6nc11bU1XHb55Szp78O++I9FOihw3gKu62of3DfylHZcN8ozCh3XxeobNSWVTFGlcQ0GR/O2YIwBgTEGR2MYx1W4AFbchPqy+ynbSPkOVPKMDJ2Qd/gQQ/L+rl61iu6uxWjTJVMOUdHeozZG4Fzo01GfaoxxNJZkZwi4nppQFJ/P4So/jIxQFfxv/9jZCfTxvBgYl0BrCaV/kF4wlISuUGC0TKurQuxK9IWJ/qH6AXMy8l0ZtaqF0QEqlD62+HZdF8d1seECeJFOdkULrutgDITiiXyxENGT0GU/2sMy1laoVCqk0mnJ6AaVx7A0VJZ9E0q/TEsfjI6MRrcF9nBj69tDQqA9CTSHovpEuE6lUjjaa6vLbVlZur4Szc/F1ZydLhFqb2+vTrrLdRWxnFWrVrJ+w2r6lnazfGUfl1y2iasuv5Rbb7iJLes2UF9VTUdLG/a6YvXq1TqtXSrCX8fmzZvYdsk2tmzZyqZNm0TQl3HVlVdyzTXXRNDY2BQtwk7WFVIsEu2E7Al92bLldHV30dTUjE03NIiBW1qob2igrq6O6poaxetpEOM1NjVF8Wad+C2j1yuvXgzdKKa3YPPtdUqdzVf7xsZGWlpbaVZ/TRLoNTW1hEISQn5Foe+7kdFnt/fWW2/lwx/+MJ/61Kf4lV/5FT6v0/GnPv0pnTg/ySc+8THuuOtWPvTh93HffXdy33vu4n3vv5f73neX4nfyXsXf+0t38/4PvIcPfPC9fPwTH+bzv/oZPvKRD/L+X/olPviB92Nxbd+7sRti128ZzobGaDI28jaw5BYor1ypYKG6qpVtW2+is3M5+UJFxGJobm4QgQUixJIgrz0PtTTDxb6j0IRgyjotzlOVSdDW3cpkrELBiTFhajnW0c+Bq97Na1d/kFNX/BJzi7YQyyak6CqUwoLGVr9eSCzuEk8Z0tUeVTVxxUOsgZXOJEmlYlRVJUHK0iWQwK6QjvvccPWVdLe3yuovYl9gDdE/Ox9HxG8EURqKOp30d3WzprefynwRYwyV0K5ec4eIiK3bdUqeBU+GrV2XBWOMSonKLV0ZY6K2xiyEF3Htuh6WgSz91dbWsm3LNtHtGtZvWCcBncaRsvMlBOJeg4RnC6lEMzWZRSTjNVw0BK1CufSyS1izZhXr169l27Yt4pmlXCq6t3xztdbaIrpMS5nU11aLTuuol0exPplmdUM1H1i3ik8v6eIjtVXcWl9Lr67Sb7nlZi6X8H/Pe96j/rbR19dLOlVNXXUbtVIszc0ZPnHPcv7wty7n9z67md///FZ+9f3r6V3cydr161i9ZiUbN62XJ+Zy8dyl9CzuFk00SiG10tFXR+/aZlp706za2k3f2jY6lzXTvaKZRUur6VlTTVdfI0t6l9C7ZDFLNPbSpX0sWdKLvbpftqyfTvFlY8RH4r/6OppkLDa3NNHQ1ECrlOwSteuX4lq6bCn1Ump1kg9LF/eyqn8Z3R2LuOryK0QD19CvMSiJjrM5HAmwspPkbN7jVCnDWDnB1MwsjZk4tcmYeL5efVXRWFNFZ1sTdVUpGutqmNOBrF20tHz5Uno117qV/fR093Gl2877S4u59jW4+ZUMvzTRy3taNlLvxXXdWiKpq/15eYTOnB2QlynHIs2lvbeR7p5+1q5cwpVX+7S2Z+nuKrL5sgkuvyrLyhWNnNM1Y7oqrf038mqOMDM7TVd3JytXrmCVvFcTkxO6snsM+9Mazz//Ik8++QxTU9PYd/V279rDjh27aKivF55aInzV1lVjjY0GGan1DXWSa1VUVWd0YKmlWXTTprV1Cd89vd1R/YP7DjJy9CBbu6vZ2JVgdVeKnkaXkg6/FRPHhDFiOKJrHzyfSnmGKjPC+y9t5Y6NSRK53cydO0V52lAu+JIZPrlCkrLbzFy+gfm5OgpjWRJTA9zQl+CTN/RT70xJjpSoiMd0bsPVYSSolNm2dTMffP/7uP3d7+JXf+3zbNiwjn/6z/4Jd959B7/zO7/Nxo2iwauu4Jc/9xkuuWwrn5Jn79777uaOu+7gU5/6hOTgh/n4xz/GXXfeyT/9J7/Fu951K5/97Ke57V238E+U/qTk669aefuZz/Abv/Fb3HDjLaxYsUpy9+N88tOf4PobruM2jW3775CR9oUv/Cqr1qzgtttu5n3vu48bVP6JT36UL/zar7B580be//73cuON10Xz/eXPfirii5KUp+u5OD8NXAfHgupcrCubAKN/fswnmUxiH+O4ogsHo3qOq7hCa4ThGEm/MAIrvwI1dqTwHdfDFS7nszMkYg5DZ07xjb/9K+z/DhCPxyjn5nVFPoJV5BgjqYhkODiOg2v7V54x5kLcwXHLFMpTSlcwqhOIp7jwGGPUxVvhQtFb8i/m/SKhMW/0+9PaGaM5OuA6Hl60dkRXOYxbkEe+n0C6FwNG+DJGEa3YBkFYwT7WUxvhIgRX+PNlTFtc2PqojTrGCOeOIFTDQO0DNVR1QuFidnaWmPbL4j9UWVlGj21n4672wRpSVhfMzc1hvdWFQgELdhxP49mx1B22Xqg9NEZ7os4LOvDbfbV92TUY18GOYecY0z4a7YWzSpZyv04C22Tpr9X1wdq1q1mzZjm1Evw9PZ1yZ69gae8SVi9bIfd9E2W5/40QkhJxpXRKsSfzmprq6CQf08KTcpMV5e6d0bXUXHaOXC6r02Cc06dPK57DTtoXwzqO0Zw1Sy0YgV1gWV4UG9rFFbXIipjAespsfkmu76KgJDe5DfMiQgsFCcucBHUUn89TEExLsNnQ5peEhHlbV5bvvOoV1a8rIrWIS+qKJJ2uwp4Kjx8/JqQWozm++up2nn32WewvPNsfuxyR9To2PsrQ+bOcPXuS0bEhzg2djdLnFZ45o5PHwAmGhwcYnzjPxOQI4+PD2qwRssKBvS6Yz89TluEQbYQ2SIvHbpYNjbG4sLG3gmiSBdCGyrCqSjRSnWzX6TRDzElQ0lp7paQbm+vVV4lypagNtqSl+kKtXSdR3xWVFcSwBRoaa6irSUk4xBhLxjhf30SlfQPnK/Ucl4jel25jduVVzLWvIxcYGmoz9C3pEfPPMZ+bJp+flAE0g72yc12dOpyK9tTIgKihT16HJhl5frqaIF6lU7rPkdPnmMgWcRwP1J+Ri3oBjJQC6JuKPI+BPJU9rYtoq2vAKF4WLVhitTXQY4zRuMXofj5qI3wYY1Sy8DHmjbjNMcZgzALYtGMcXDGgL4aZnJjk0OFDnD8/zNnTZ7UvAQYXcDDG4k6sJ0bSt9KOcl3xsMf42CSzM3Oabyg6yQsXRebFD3Py0ubzRebmspRkOBij+jIcPUFJPFFKuEznxxgaPsPJmQGGk7Nkdcr0ioYFgeOK9grR/Agh7ieI+dV4Xhwvpj2ri1FXndChI0VzY4r6upQERoye7sU0N7XSuaibFbr+W7tmAzXVdWCvS4Xrxu4MPevqWXflYjpX1ypey4ptdfRtqmPt5b2kmj3mK9loPeVSoDAgqITCcxnH8diyeStWsVV0SnMdH6N1lYoVUskMN+qQtW7dRvIy7gPhzvPj8oSUWLVsJVdeegVXXHoZ61evo72xGXvFNT8zp32tEAs9jFPDoNPA/rbNvLbmTgZatjLjtjA+kyM/O4mvU21NJsXirkUs71/CNVdcysc+/CEWdXTiGA/PjUveZGTcp8nE0lQHLSxtuoqbL/s4d256D1d1XUGzUxsp11/+1c9K8b6LLVu28AEdbD760Y9wl64Xa5uTpJNVNNSm6Fp8juUrJli+tMLS5aP0Ls7T3twoI6tX0KN0H8uWrqBvyVLNoYuO9kVkUlXcc/e9fPSjHxN8VMr/E9x55x1cd901UvLv5UMf+qCuBO+lra2dhLx1yURaxnIVGcmbtNpasHtVXVWLhapMNVWZGmpr6lSnmgbx5S9/7tN8/H3X81t3LeMzV3j8zr29XLFmkWhljlA4cE0Mz/gYN4brlGgIR/jgtio29GWZnTxLfk48GFYzJ3lcmAq1V40M5hbxvT2G87PteMVqKMZ0ExMyPzXKpqbzvPeqFrzStK5dDPEwgcEhFktw8OBhvv+9H3LkyDGGz40wNT7FrtdktM1kefmlVzl29DiB+Hbw7DnOD0r2jU1QyBU4evgoBw8cxspU+1947dq9h0OHD7Nr927J2BfUd5yzZwZ5UR7EQwePqO8xjhw8zukTA0yMzXDk8DF2bN/BxPgkvuszOjyG78Ww73aWdM+3Y/tOdsp4LZXKDA4McfjQUc6dOx/1uf21ndif0XhNdfLiU6ufPCv7HRfvZ4BrnKiOKwxUpIdctYvF41g5ItEQyS4nNDghOAhs+BYwmq9DIDlVlofDQiAecytx6dFF9C9ewQ1Xv4uEn8TOy74AXZAuU0+S5epQH8exPaN0iDUwrO6wYPNDUxSfTuPGVNEKDc0FzZULjzEGY96AC9lRYIyJwn/slzEm6vtntbd4AqOPg+uiM9UcrR11rN+4VnKypBKDMUYLJHqMMdh/odaTla627Y0xUZmj0FFpBG/Cs5EBFe3BhTzXcQmUl5Us9j2fiugilL0SSobFlLb7N5+dZ07G1NTUFNY7Zesbx3kdz0bjRIPqy87B4tuIHpQkVN92Djn1bw23vHRwNIb6n5HdYX/PznnooYd10noxut766lf/gS9+8Uv8+Z//BX/911/ib//2b/gzXQH80R/9B/7N7/8e/03xp598mpdffJXnn3mB+7/1AF/++6/zxOPP8N37f8BXv/4tvvnt+7n//gf40YMP8tRTT/HDHz7Ig4pbIyWrk6adXCKRwhhPiI5hhfTJkyfFCOewhlggBBghyASIcB0JDY+4BIivXbEIrBTLhFLCRTFJUQZSSYZWUQsriiALuqIsK52XAVWS8VUWVKQE5ufy5LMF5gV5udNDHBwpDWsM1kx2BbMAABAASURBVNVXk0jEiMd92ttbmM/neOihH/Lwww9rHfdH1zLW29XZ2SGBuojOzk5aW9ukWBI4UiYprWVEJ9oXn3uRPTqd/qc/+mP+8A//I3/8x3/Cf/7Pf8wf/cf/wH/8w3/Pv/23/4bnX3wBN+aKZLRAFh5rWFlYSL3Dt0FzDSIIZMVn5AXxPE/4M4RSgLU1tVKkVdpsGVSVHOXyrOqWhDcIRFCO2kBZxFUgVNyREqprXEx3ppWETqB5GVGLm7p4f12Bz3TM02ymOaL84fVrGHOht6tNyuEuPvsrn+OOe+5h1YrVLNL6Y9qgUnaS+blxrSegJMF9/MRR7BVjIp0kkUmT1fj7jp1mfK6gvfbeuji7yTZHwsAXQdv3WzpkkK1Ytgw/GUc0ims8zTm0tcQogUIjGpnVGCX1p8kpx36MMTZ4RwgtV6jEMobr+FG/1kgoam45GdvWg2GvAksyeIsywEvlvHD4ZijKgKwQaJX2+vHYiRPs3bcv+j8e9+zZE73QbZXFoUOHIj6a0DWfZdgJKRX7kvmwFMNEcZTM4hzB4nHm+iYZWjHK/PKQotb99JPP8+orO3j+uZcUvsaJk6eZF91m57Pki3mmdeL6+69/kz/587/kz7741/zxn/13/l58NiSD8LXXXtOYL0TG/wPfu5+vff0rnDx1gkBGyczMJIeeOckr3zzES984wivfOMyOB47y8veVfuAEj/zdPoZ2uFSmUkzpemt6epopCZlJgeVTm/7mt77FY48+in35fkICw+KqpI0ZG5/gW994gBd0dVmeGGLu/HlGBgbxiiXyU2PMnjvNxKmTTAsXo2rXInrp7umWl6SIcV3ylQInars5XLeEHeUqjjf0M1bbLCVuqNb18nxuSgp5jpHz56REh9izexePPvIwnmOok/cqJX51TYWK6sl655g3zn8ZuJ9/uf9H/PNDX+MPT/w92znO7pGTfPmbX5NiPixjfBi7X8/revKQDAQwxHWoclzRl5vFMTIklecbj5ipEv+k8HT4s1dSlt8uQiwWw8aTOlTu37+fyVEp8JPHGB8+r0NOloEzZzkrw+KYjIyzA2dkdKtv10RtEhrvdUgmiIvOEwq9mI/juTiuS6lSJi9eCsUfR4/t58y5AU6eH+f4wBgnBkY5N5nV/hpiniNcOlR8B5c4sbkZbliZZluXw3xuiEroq5965iopslpioZigQortJ6b5+0eOcnjoNH4M0XZCdFii5E0Tzx5lc1coo6wRM58TDioR/xnh3f5hwKEjR3lBxo/lAScW47Enn+TFl1/VtfVzkqEphiUHH330cR06J9i1ex9HhINHHnmMH/3oYUaGhmUsHeGYDKqdMnJelSH26MOP8djDT/CVL3+VPTv38pqMp+898COef/5l4Ssug+wkP/zBQ/L47ebokeM8Klr8ngy7KV3TfPVrX9O1+xTHT53muRdekoH2Itbge+7ZF6RLhnn8scd58rFHefrJJ3j+uWeZEV0nkimEaIwULwIbuo5HBK6Pa0H5VlZcBIyhqAOer/1JCmGO8G69HkEYEMj7EYZhhCMuPMaYKGbzjXFB8q0kY6osg1O3RDp4QE16EWtXXsGi9j7pOE97HuCKFpyYpz6LeIgWgxKOaEC9E4jnfM0TKXSjcbXlOqjkMKIVa1AQapiFUaPvd/oyxmCMeaei/yl5xti+HfWlNes7lK4hdGV0Gq3xAq4kY1f0Lqa+pkYGYVmrXJDptqnOgHYZaono2ZCT5zrQetFidUaU/I2KfuKXMSZan6v9qwhH9kX3wA0oFHPSfeUIAhnHke0gu2F6ZkryboJSuYCVAaVSQXXzEZTKRRmxJem0AnnZA7bM2gXWrkB7cebUKV54/nkGzwwQqs/Vq1aQnZ3RPpWISWY469dtoq93KWtWr+fWW27Xaesu7rvvPm6//Q5uvfVdOnX9Eh/WFdbHPvZh7r77LrZsvUSntlWs6FvDDdfczK233MGadZu55IrruOTqG7j0iqu56uprue6aa7jl5pvVz+3ceOONcs/eQLPuu7sWLebc4DAnT5zGnmBGR8ciRNm7y/MSzseOHePg/kMc3n+E/bv3c3DfITHcHnaJ4Q7tP6ANCmVk+WRSKTIyaDKJJNXpDJlkiupUhrTSDTrtJcQAKcVdnbaqknUi5AZqM41UZ+p1IqylXSfIrq5OlsjTU1Oboa+/l0QyRo+8c//kn/4W/9f/9X/x+7//+xEuakQE1dU1Mro6sCfPBl2H9PT06EpjKT2LlnDtldfzoV/6CLffeqdc17/Nb/7GP+HXf/23dH34G/zyZz7LL8v9/dnPfDKy0KfnJsGJlhx9WeazpxAbGmMiwogKMAoEljhNRXNzKVamGRs/g3FK2tuyyh2mx2eleIZFexVxVlYbOyGizBKTIHTVh9Sm8svCW4BVGIFTRT7RSSVeTVpG2CxJZoN5ru8q8wFdE93dEqOpoFNEzTLSTT2ckhGxa8drWMPXjyXZctmN3PTu+/jYL/8qv/zrv8mNN79LQgURofr34xrR0fjzuGEO2Y/EYnERbUx1xPma8cWPVRr27hsJnUDGTMIp0lifpn9FP519i1XNxZNiUEOMgUjIKZKV57MgpvA8T0WhykwEFn8W1PAtn0BGOgY8CSVjfKqraqmXF2D1Kl1xL+kT3a/BlzfJtlX3wpWah2+AjVbUvixG7Vrcw7qNG7ju+uu49tpruVxXW1u3bo1+RPS6665T+nKs0rR/ipuT0Z/NVuQBKMrLN87qKxq46UPN3HRXLdfeV8PV97bQ2Z7k1ptvwf63Lpu3bObjH/s499z7XgLHYWJmmLn5WeZyFQ4fPinFsosdr+3C/jSAhamJKcZl3FgDzv50w/nzQ0oPMzExwtD5ASnLAolFFZxFRWZTM1QtTeN2VCim56lklF8Pk+YsJ4cPRR47y3vDw8NSjMOMjIzIw5rF/pBpKpWku7ub3r5+ZuSRm9EJbWp2jqqGdpob49ywAu5aPM97VszRKsU8Lz4cj2UIcenpbuEaXctsvWybvEpV1OjaqyBc5ipTZJvaaW/wuSo5wynty2BHF6WCy6XCx726Lu/q6iaRSlOWEMvLWJudmaZSnEcyltqqFFkZjUdOHmHPgQPUrz/Ax/5wkHs+dZy7PjvIR36/xJpbDScGTzI6MiHaPS5D5ww7d76mQ9KLvCTFe+rIIEePHmXfkYPs3HOWnZI1O/fu5LUdB9m+czc7dr/Kzh1Ky3Ddvn07F8Easjt27ODgIckowTdleD4sg+9b3/omFnbu2CtD9ClefuUVnn/+WYaGz2pPJpiWcWmvGSZlaNqf9BjV1eHI+Dj2Jd7xqUlGJ8YZ0B4ODA1h/8r1qDznD//wh9z/9H7+/Y+G+eKeJv7jj2bYOSjMemmZUSVCB8oeGHlJl6fjXNKfktLOSZE1id9d8UxWCjogNC6BZIhXGqW7p45rL7mEpcuqmKmURe8xXGtY+jXMu4sJSzNcv7aO+nSZki/F7joUdGC98847+e3f/E3JyX5uu+su/tW//l0+9LGP8S9+91/whV/9Ah/58Ef5+Mc/zq//2hf4wPvfzz/7nd/hjnffQaUc8t73vI/f+Sf/hM99+pN88L2/xD//J7/N5z/zaX73n/8LbtN+b5BH83f/r/+bT6n9li0bueWWm3jPe+7glz/7MT6jq79f+dxnueqqK9XvB3mPvIz3vvc9fPhjH+XDH/8Id957Fx/+2Ee4QTrmve99L+8T7dx1112iTRF4pSS9ECcV84h7BiOjCTcGXjwCo7jrxnGdOL6XiMB1PeHN4BgHR3wo8YQwTUq6JCkZkkwmsbLAdRyQYLFyw8oYG6LHGKNvoVXGlmwuKdmk2mZIJavwfJeKKZFMNJBINBNLaB8TCSraSCedoLG9ESPj3g/zUtY5TFAklHFl+7d/GOWrbyPLzHMqGDkLPG2+ExgMYfQPlUeDv8OXMap3Ad6h+H8oy5iLfbtauK++Qiry0Bl80Z+Hq5xyuYIXuKzpXE6bDlDp6gwV6Sg7dxMivCAaBQN4QnoonjdaVdE1FNVBWZWUrVIwxtaCizhHjzEmyte3jLWQbJCnfXEby5YvZuXSZaxbvYb1a9bRK1m2pLeHPumY5SuW0qur9m5d6S9b1ocFm9+7pJuexZ3Y3yFcvWYFK1Yuo7O7XR7rbha1tdPc0ET3oi5BJy1NjeRmp0nLKM7bv1pU3PnIR0SYIsJ75IX49Kc/zS//8mex4Sc+8fHX3dqf+PSn+PSvfI6PiOjfdcft3Hzbu7hWwvLdd9zBve+9Dys4b9bd+C0yom655RYxheDWW6PwDtW5/fbbsYRuXfBXXX0Vlkjsabi6uhrrBVq0aBFdXV10dHRE6fq6euy7VbbMCnYbuq5LSYjesGEDW7ZuwSqzbdu2YcH+yvWWzZt1z7+BjRs3RmV2rI0bNrJx00a5/jdj8zcpvmnTpihu29u8zZu3qHyLFOIV2KvQbdu2crMY/aabbsKCNQjttejy5ctZvHhxpGCWLl3KunXrsfmr7Dto69drzG1s1hzuufseGaZ3cucdd3K38Hr3XXdj8z7wgQ9w6SWXMiu3o2hAFBF9/9QvyypG687LiHhGp62zg4MMjQzjuK6UTQXHczk3dC46hRkHEZVaiJntS3MWAsUvEqId0BIcelwTMD09RtHGc+PkyuqnmKJa4UdWNfPpzS3EVOYkakjXtbF87WbWyghp07XhfHZMCmCYioyanISUo2sLB0Mul8N6ehQVK2g0ow7ECAtpcU0U1/wUhgLViD6qhd3b2ro6MpkMk1NTWMXjiOFsmeO4OK4b1alICZSKxSj+Zoay9X4qaHhX8zWaTI+MYVf92euIEyePc+DQPs03wJfgdXUKdX2Ht4DyPOHZUzg9PcGklOGEFODw8HkGB8/IU3WOeZ3qZ3VSsXmBJGlMngdX4AmJiViI41QxMJzh+KDPsXMJTg0lOTuaZyo/zeEju6R4TzE1fZ4zZ49wXkrYcSAej2HH9DR2PO5HaZu3EPcxOqI6Eji2rg09z8EYC0YKwdVelMh0JalfXUP3JYtI9Pikun3al9WyaGUtSza04jUUqPg54dPB9nERAglEO5Z9N6Wvbwnr169j1cqVwtOCsLS8uW7LevpXLaGjNUlzcoqrVqR0ZRWy3dTxcuf1nKzqpqOlCrTG0bFx+pYsZvGiVuEqAGqpl7F7e0+aj6+ook6Gk5dqYS5Wy0t7DzAxOspll14R8dDNt7xLCvVaPD8ejR/oOy8ayEvRm7kU5fEs3S15Lr90hku2HWfblkEu2VSht8lhVfsSPnTvB7n08kt0wPms5NmHSEr4lStFijqZWrCnUnsanZdncD4/R25+Aeays9jT7OTUhGjyHWBynHfd/m4+8pkvcPt7P8LdH/wYW3XIXC25cNedkpE338RVV14VKRc7RlnK0YYFjVu+cBKO6FleqVIEBeyp2Z6KZ2RAJrT/n5Is3rh5mzyXJfLy0Bfk7XAsX4hsUMZeAAAQAElEQVR/jQuu9t8Tp8aZZtPKajJeDIyjAoPjOgKjpNKWNqrTFLyEPF8z5AspyeAaUhlDPDUgrzIMzXTyZ8/OMV4OWdMwy8quKnJBLGofj/uMDA+x/8A+amuroz/UePKpp9m1cyfbX9nO8y88x67dMvp37pIn6xXswfixxx/HGoar16yK3kd7TQbq4088wUuvvsL3vv9D9srLt3P3TvW1h1x+npOnT4n2zzNw7qzyXlM/z6mODtN7dvP4k0+zT8bzDvVfFO6OHD3MIfvfOr3wvHjmjGRyV2Qgv/TSS7z66nYdPnboUJDDE09b+eeKhxzXBQNI9lg6d4U7G9p0QIWKjJVAB9gQsBRqonJX61+QbY7jENP1XyaVwfZjXAcLtv83g237lrTGCwQVyeLAVCiTI55ySVWlQX2EqmxAPAtleT0cY9BH8bz2qKi4enQqooGcKL8C2vuyjK2y5hutS/NSAf+nPY7r4gpC8XlF8mRet0i1tbX0yGPd3tFGS0sLpVKJtz8R/kP7/fYSomUKXfxUIEQYJHtBH03rMDM2Nsb5ofOiiSxWbuRy8+RUHmhuFuc2vAh2VM/z8Dwf3/exh2Qr71LJlGRwXHMuk0lnaNP8mxobicdiUZ61Jerq67G2ipNOp3kDUqRTKWKqmEgko9DTAEZEGcjSJ+bhWGWRiGHjZUeEIIIJXEcEHKOpqYmGhgZS6sMYI6IIRBxljDGRVemIAOIiTFvPGib2ZHGXDA9reNmTkA1t+r733CcP0b3cfffd2Dwb3iyDLZ6IYxW33SwDUb/GmKjvUBthEWNDC3Ys13VwNKaKornYzY1Am2zr8qbHtrF5RRluhUJeyM9HiC9KgGsIKhL8FSl1W6+i9nYzQnkvbBehBqiozMYLMoBsm4tg8wMpWltm528Jyc7dpt8MC31UonnafJu2oSvC1CLYt28/9i+YOnX9aMcwmGjjx0UwJbmnUdrmLbRbwIldjyXFi3l2HVFcwqMgxvQkuDPjB/AnzrIzm+avTp7nB0OjlJozmHpXoibkxMAMf/LlR/jGIzsYni6Tk9HjF/OUJ0eol1m2qqeDj+ikeLf20f5RQUUnkmgMEbeddyAcGaOZGSdiMrsfFowx2Mco387TGENVVVX0443WA2PXXYnawkJNKIoJm+TtzKTTEZ6MMVFY0X7YPniHx1H/Nts4JmKSY0ePYfdmyZIlpMUcVTLkamtrSejEaE+hF8HSsOWLZCoZlWVUz3FcrPF07tw5RkdHFJ9lSvg4e/Ysx48fV3xSdePUy0CstX8o0VRLU11S62pnaKqbI0NrGJy4isGhaxg8v4pS2MmQvLOTMtKmpiaxSmbPnr3ENZf6+oaFF7br6yK+sl7eJp2KGhubIo9vs5i6tbWVFkF7ezvWg9rW1obN61jUTlL8O/rMNEPfnmTou+OMfG+aiccKDDxX5PiTOfZ8fwR/oIuu6lVU69RocW/XmNJ6q5Qui56//e3vSEm9yvd/8H3uf+D+iK/tQcji7wdf/wbPP/QUjz53ggcPJfl/Hpxm+9kZxqsb2WUaGYs1MjU5TX1jM1Mljx+9dJB9R0+RkLfTnq7L2XnCuXn6GpJ8eEWMxcEoVV6eS9ctp62ummO6OhoYHKGtdRENdU2iHS8SXmJ2kXSI53sk4nnqqnyGz0yw8+VR9m/PsveVcV57+SyDp4c4dngPf/d3f8Wrr7zKV77yVV0fPSb3fhG7xxeFpC/5FhMfxONx4vEEMYVW/lmwQtV1JORYeFzxoud6mouLLX9MV0z296/279vLcXnYi+L9M2cH2LlrN4fkxRoYHMS3wlljGGMwxkRtPQlrT/m2D09lNozJoxvzY/hal3OBVg/oymvg/CjGTxC6Po7aGMCCnYsjuRwjQWt1nqWtOXzJgcA1hFK86HEdB9dRJFnHicoiHjqQ4/BsFXuHQx549jgFt43a5n6CdI/2zuHIaJlYwlDjT7GiM4OnqxFj+9C69x88yDPPPqtD3Hmef+4FHnroUY4eO86TTz8jr9xr7Nctgn1/ab/k1GF7TfjCiyTk1SlKnlovqjV4nnjyGQqFImNjo5zRNenDDz/KwOAQp0+d4emnn+Pg4UMkUzHGJ0eVP8CzOkg+8eRT2r/tOgTOyGN7hO9853727d3Hdhlpp3T1t1u4/ru/+zt5El+TR3BSuN+F/YtYyxNWTlhejPY15ovfU9HBLSH+qqurwwLCZocO852SqzWSAzHRgqUPYxy0XcKfqznnsY/lKWMs9onkzkWZY4wRWYYX8iq2Ko7w5hgHC0ahMUY0a0ikQqbnxkTLeQwuRmWe9tz+yOQpXf27rkMQFilX8hRKOUL5yZAphjxYoULjlGUA5rE6xdEYxhjVCfl5Hyub7bxt+PO2+XnrGWOwc7IghCjuYh9jhDPpSIvn6roarKy0f2Xnin6jcozqOsK1cK54XnyUyVRh8WKM2rLw2HlfBJtjzI+XIYurLD4olyqS0WOcPnNaNDvECd24DMkLHBlYkrk2buX4wMAA9n3vU6dORYcBO7ej8mAfOXKEvXv3Rn+I8tRTknOPPiJP9Lf44he/yF996a/46j/8g+TiD9i3f59o92n+5E/+JKr/4IMP4lglb6Eo48Eq64JCazDYvItQkDLL6zSV1ylhAUqUZCjYn5K3vzVSERNrq2V4lIkWZBclKKlNRS7YstqX1G+pWBAxqI7yCzJcfLlDk8kECRlLlphiMf91oWKEXCPMXcyPydCzVx15WbyWoBBCbblVqGUp8oqsTovwsqx9m2fjgTbSEs87gbrWvoevg61v69l8CxfjNrxYpu5er2/z3w62ngWbb8O3gzFGOFpgOjvGTwO7NmN5RffK9bV1vF8u9f7eXmKef4H4wNaZm82KcT2McQFHAAY9aptOpbDXoHbeKI3GL5fKpNIxECN7rkNX8RTmyDMcHMnx7VwDf3ra5yt7db2TncSbHqHkZKg0rOTQfD1//8wZ/u7FOf77Q6f44rdf4Ut//zCPPPIsQ+cG6eruor29Ldp/g8GOZ+dvjSz7Ml+U1vyMiD4CW0fTtB+LL6uQMI5Oq8OiEYujhT5suW1r69TrJLBs2TIKEtRR/s/7pbVb5eVICHlatzUgeuR17F3cK5duv64EazQzF9fxfgw8KbOYFJ7nxWTctLBixWquvvoaLrnkMgnlBgnqjIym6giqq+tEy/ZQksCPJ6R4HV09OArraeq4kuq2m6lrfzeZ+ltZvPQ2Whet5NZb7ua2W+9lad86brjudnln7hUeF0nxp6mtrY+gTp7bBWjQoaWRermfG98Gzc0ttLW1RidAe7Cxe9G3uYc1N66g9zIbrmLZFUtYtqWLZZs6WXPZEpqWpPHTUFNTT3WmhqpMNbWKNzY0R+NceeXV8sauZ2n/Mq6U18XiLSPj0hpW6zatZ8X6pWzdtJhtK2u4ZUsz1Y0t+FJYTZkiMbn+q2u72X10kB++fIjBcoZSqlm7XibpzpM3MBQkeO18lnXtadrSCaZMFf/w9D7OTob0di2mWfutuxZSiRRrVq6mvqb6Al0ZUlLYVfXVZBoz1LRo7jVJMnW+4gENjZ7idfSt2MTqNZvpaF9EKpWhVvjctvUSVixfpWv/vmhdy5atYMWylXL9r2BJbz893Yvp1ti9i5fQt2Qp/Vr7yhWrsLB8qa3Tx7Kly6OypGTS2aP7mJ8cZvTscSaHTmm/XSnMMp7nS1YEdHV1qd8+lizuY2nfUpbb8ZavYLk83326Ul2iK+ju7h46O7siaNdclyzpFyt47D1wkMBx6RKdti7qpF19pVJp8Qe4ro+lV3QF1NHg0tEwT1y85fq+2kJSxkEmnVLoU5up5djeU6zq6WXbqm66qvMsXracbz1+nief9zg62sYByZGtfbV01seZlfLuaEjRmSxBJcRxfN5733ujK71777mHT33yY3z+V36Z3/zNX+P9v/Re3Wx8go9/9CN87KMf5Dd//de4XTcZ77nvHtavXcOv/9qv8omPf5xPfvxj/Mc//APec+/duir8kK71Psk/+6e/zYql/boa/G0+q9uQX/nMZ1T3w3zulz/J7e++Wfm/we//63/JfWpz9513sGH9Om647lo+85lP8+lPfkp93ad67+bqq67mfe+9lzt0I/Jbv/FrfEyHPDvPDl3V3HLjTXziox/lfe95T1T/g+//AB/6wAe58YabsTcI115zDffcdQ/XXnMt9959D7fefCsf+dCHWL9uHdYgco0jvqgiIT2V1IFDGkP7GmJCfjaA6F17pW/f8zhx/Iiu6Ac5uH8XxcI8nva2JFnmquzU6dMyJM9h40FQIghLGqcEJsAYKw/LoGOuUTqQTnVdg+O4ogEHKx/5P+4RgjQxx3U1fyOeKIkXOsUXLs899zwzszNYnLx52raFwYhXUyzt74/wb4x5vcrPg3NPhtrMjPr2PRobG7A6o0EHXGvQWfnlaj5WdthDVEz8a8Ea2Ta0eTaekt60BnfbhUNqsw7yDQ0NkWzdsGE9l19+ORs2bOAa0c69997L7bq9s7+DZ2/4rHdaO7IwZ6u0rBEQSokHFYMFQlcb5mJsGL0tpuo2VDrEwZG2ll2Nm4oTS6cl6FKkEhl8V0rFTeHHEtjTFC6SjRVBQCikGTH+Cbl798gFvHvfHrl+T+hKaYR9B/fy8vaXODUgITVdYiYPk3MhI5N5ZrJlirqempwukJ0PmcsZ5am30KEiIswGFRl64cJiLnwbzRGVGzyN6kVrQXP/ecAYgzELgH0ksH6sne1fZRZ3F0HJt37UhzoilNHna90VeVWitDDx5ooX218MVV14hDMDO3jiia/rjr1IQ327msZwHQlO9VvRuqcL0xQlBHW1Tqg5uk4M61WseCXmK1JeATgCF0OovZsP8oR+XsQd4IioEk6cjnPHqXnq6/RPnGJp0tBRmiT/1LeE/BNU4hVyMlpLYZxikCJR10dN32UUOi/hdNMmnsy1899fHOf//d529stjEJMxYcKAmJg/VpjinitW8rn33aQ9qliRQGicC6AZOYq7ZRluZQJ5CAq6ppjKZrHCxlF7xzF4QVpor+C4OTb0LKa3oU3XJCUcR23DkIhmFVq8vVNcy9a+h9h/sZghHveY1b33c88+rZPFHvbKyzAxMYHjOtg+3rwnxhjh2sHRWMaI3mZmGBk5z8GD+3TSPiEDMo/jquewrHmEggrGGOwTShmVKwVKEo5+2eBnz1IbHyMZjlEfmyXMj+sqcezCCX8f9upw166dErwnKMzlZAz72reQULgPdeqqSPjauN1LRzxqDw8lHVZsaMG+95LLFuRhLaHzjKbgQcqHtEemtZZSPMRk4iQTaaqkcOvTjmhginx5iqwOKvM6MNmDUkWYMq6jdbsSIs0yHOsiz9u8rsUCXTmUJdCrazL0dnfQ3tROWoaY44+wqKVEozzY13XW8PF+aPWyfHP3FC+OtpBqXElMdB/MTuI42t+EoUXe0WMDU/zB4Tx/sG+GKQPkuAAAEABJREFUstY845QZTC3mgUMBf/K93Xz5oVf5yv3fl3Gxk9Ub1rJ68zYKuioyoiRLR0knJTnl0iEP3pIlNdT0uzT0ZeiUsehk0mzavJV33XAT6zdsjP4a7xopzuuvv4Hm5qZon2KxGJYnjfZXJKQ8ND+tXetHTyg6VqB9DSIohxUqJqRYKYM89zfcchOf/Owvc5c86x/6+Me4+obrueSKS+Rlv5OrrrwiUvZJKw8TCRKZFFV1tVQLUlUZUqk0acnMTMbGUyRsHUFSxqKj+Vil8vnPfpq+JT0EYZl00qEm7Wq+Bs8HV3SHCRTP0VmXJuWmKfs+vvGoTdYyMtPLrvNpAo2X1B7Fg3n66+cphkPESsPctaqa69ckaayZUv8hc9NZNvWncNU+Fno0xgPS8QzW85VMuiSTHo88/RzPPP88Jw7vU7sUCaei8cqMT4/yxAuP8vzLT7Bj16sMnx9i986X+cbXv8yzzz7OU08/wd49u3heJ/7HHnqIV198ke2C/Xv3MDU5xs4dr/KCvFI/+uEDbH/5KZ58/EEe/uH3OLRvD/teeZnDuiZ8RVd7hw/tZm7iNC899TinjuwVr+zl1Z2vcu78Oc4eP8Arzz7CgX072S4+2rt/L8X8HCdOHGFw8LTmNMjBQ/t5dfvLHDt+mJm5CfYd2MukaNLO/9CxQ9I7JxmbGMXeClgFm9b+YKCpoY6kn6QmVYenDCNdY+nCQijCsTL9zbLH5gWinbK8S/b/XSVumMiO8v0f3a+1HqCndzm+F8Pyr61b0V4ePnOSghhXUV0/hlTUHvGiq/5FcgTieVtXSTssxvFAEDrSfzK6QoGmFpX9tC9jDMYswE+r948rC9XMgu3fxzEJ8YsDjvJKBaqTMWbnptl9+BTxRB2m4mOEUdeJE9O/0MnhOtNs6+ulr3URZXmsLD4iCFBdomcBD+pTKWOMvsHmGaO4cDIlg62hqZrNG9axdcMWLrv0Mq659troVSH7ys66tevZuGEzGzZsYvOmbWzdconKLsG+MrRBxpINL7n0UvHwNdx9133cIAPchp/61Gf4uA4I1sHx3ve+F/vakSWFpsZW3n3bnYyOjNOng5NWHM3p9S+7aReBaBmaqEKDo++LoDwtwDVKBx7/8A+P8J/+6wP8yX99XPAEf/bnz/Onf/YC/+VPn+VP/uwZ/vhPn+a//rdnIvh3f/gDHn1ihIHzjfzll17lv/3lC/zBf/whv///+S5/+hfP8sW/eYU/+q/f4d/9+//Ov/5//oJ/8wd/we/9u//Gn37xWxwbmOUv/u5+fvcP/ox//f/9M/7V7/57dmzfRTIRx15XRISoyVsEB0EQIRrN+h8DxhiMMbz1sek3wxuldkwLb+S8NRZoXp7rLXiqwreW2ZRt+waIggIXAj/CuvU4OWGM2em8GDEQg6mF5haI8XLlPIGjPMXFg3huUuuOqYJDuRwSqo/Q9iVDOe6nCWV4TU3NgBR14BiyMmRq0nm6ZneTeuSvyXzrLyl980ukT+0nI6HgFOeI5QapD0dpic+QcmZ0vz/F6HyR6XgTlWop1upaMvIC4Gq+grIToyIIwpDGumoWtzdL+HpoorjGwxG4YiYTOmA0R0FJOHn0yeflvj9IUsIcbJmHq3q+CaiSUbBh2VKSxufNj8WZTdvQ7rkVcNbIsHGb/wZoADF3RVzgx1y6uhfRJOVqf9sslUrJGBEegyDan4t92H6sB/Ri2hgo6PrCGmV5nTRF/sJxkZI1SOR9Lcobaz2p9v2BfC6P/SmPudwcublhchPPMznyJ8xO/BHZif+i+BeplF4lm5tkbHxU4Sz5QpYzp08wPTnJ5PiEYJyJMQtjjI2MRjBsXdfnzmHd10ND57AvmJ9TelDXKENDI1IeY8objv4Y5OATR9n13QNs/+YuDv7wKPseOsT25w/x6pMHeOoHOxg8mqdcTJDLZ5mXsZK1EL0fNsvo6Cjf/va3eeaZp3np5ZekjF6lKMFoDSv7IvsPHvsuP3juSb7z9EEe35PnL799jhOnBmXDZbmkNcnSahm+8vAVvRpc4TxVmsMvZbUdFcKSoXN2iMzgYfpbMqRMgfKRPWTCLJ6XYtqtwluylcKiTZxLLuapgTL/7m9+yEMv7gNdH2ono30q+CXCdILzBxPs+GaSPQ/Us/s79ez4XoWh4RI/evUJ/uqrX2T7q6/x1a9+g+9+93s88MD3OXvmbNTe7pX1mFsoaf9KpRJ2Dy1Eey9D0ObZcgt5CXmr+Mpaj/XcP/Psc+x8bQ+vvvwaLz7/CgNnhzgg79Jzzz8rY3m/rquOYYxHaAzGdSJlGaDZG4PjOLiuG4HneVq3F8VtXlrK3BqvL+54iZGpCQxJSnPVlPM1WPr1xLOOaNlxDb5boLUqqRoBJhbge3GyXj2PHavwt69m+cqrMxydrmVpXyOZ+kmm8lUEyWbt0ySb+8ts2ZymtsojVklQ3xDDTxjqMi6pZJmSH8eLJXSwmee7X/lLDr76JE/KoPn+Ey/w//nPf8Z/+H+/yJe+fj/fevBRvv/44zzw6MN8+/vf56GnnuExXf+9uncfX5dR/MPHH+XbP/oRX77/ezzx8iv8/Xfv5yvf+z5f1l4cPT/C1x/8EV9T+dds+P0f8qOnX+CF3Yf46gOP8MWvfpsXdh3ikZd3s+PIKV7Ze4Bntx/AzuGBJ57imZ17efC5l/nm40/pivkVfvj00zwmQ+4ReUOG5ko8u3M/33zoCR567hVdGe6QYXVAtPwKTzz+GPaHe/fs38NXv/E1XpVh98QzT/KiaN3+McLOnTvF6wWMZKSR/HGNQ0K05zoOxlR482NlzztBoEq2LU6Zmvo0l19xuXRVjfpJSQ5LHIqOjGsoS07uP3qYeCoRHaLKFdvSIaa9NJKDrsB6hy3NqCpg9HFETxAqGhBidYACfp7HGDX6eSr+D9RxHB/P1Xo0qYoOYo76am1tZsy+l5orEEifmcDRSgTGxeLXc0sy1uNcJYPHle5SJYyMSZG66qmDN30u4ttmWVlv0xoKx/Ww71zGE55oOMHCT1bEdGiJ6yCTwnqrqmtqqJW+qqttoKGhUdCkg1YLra2tWO9UY2MjCR3yQyG3traO1pY26uoa1bZa3q9G1W2OwL4LvmLFSpb1L2fx4j7BEpYtXYFjJ/WPBoOYOsXhvRM8/NBxHnnpDI++dJYntw/zvPK2H5zjNZ1Edx8rs/+UYf9pw5FzDsO5GkqxxUxVWih43RTjvWSdTubd7gimc9XM5NJMTMeZmIkznU0yWUhS9JuY0TXCZD5BtpxkLg+nTp8jn81Tnp+nkMuRs2FBQrpcjgRnhGwt0BiDMW8FZUcfY96ab4yJ8t/+ZYyJ+nh7vk0bs1BmzFtDW3YRXNchFJEszMlczH7H0IjQSiWfzrZ1LO+/HN/NUFtXhx/zqYQhFdsPhkCeDNtTRadn40DMTeAKN24ggYiLp7qOY3BcFyNmdYsBplCRos8xaP9ce+AY+6TcBqZPkcydZfHoaVaGJdK1Gfx4hupKkXDoAKXBVykMbac48CzVk3tYXBmgNz/A0uIpqodeZPbwc3jymgUiqTI+RROHTBP3P7WDP/rvX9W6yxj1ZYISrk7eRl4PY5lNYXdHK9XJOA89+Ai5bJF0qpaYn6JSCcHNk5RQWiJXfkfbIuxVND/hsXi1YIzBGPOWWsYYHMfhIgOm0xkyVWkxST1V1WnEvRhxrysPxFtAOHUl+BDH1tXVsm7dWpbr6mbFihWsWbMG6+0wxqhvNKaFEKEbo3ZKqVlAhSnaew1rVqVZuSTOqr4M6/u76ahrZcP6jVE/a9eu5RZdPVx33XVs2LieYilPWbgqy2ArlguR4WbzrDE3n8/KCLJg6X1ONL8A2dwsc9kZudanIgOte00L3Zsb6FxXT/fGRtpWp2ldDj3rq1i+ZRGmqszo9DB58cy8fVE7lyWbnWV6epJiMc/mzRvp61uiK7AlrF+/NjIgbb2yjKuVq9bTv3Q1V2zdzGWrerll8zJo72B7zuPrOwYZmS3RlCjTUDlFPH+W8vw4cQmqdKKOKi9JmzwhbQO7aHv6H+h64Xukx05SL3ptkHGT9KblPZtm2mQYlHyYadxCsnM9frqWwI1rJxyys3PMzs5SnimQ29lF+NC7qH7mA2Se+BjZ79/M0HM+3rxLjdpMyBM5PT2FkfGel+E4OzfDyVPHOS3vwMlTJyRDTkTpEyePcXbgdASnz5yK8m0dG7dwSgbvaft/+AmGdOVdkRG9/dkXOH3oqK7X9nPg1R3MT89gvY4TMoxPnz6NfWdjcPAsp9Xm+PGjMrQOcvCgNbgORvEjRw7Lm3JMns9TnD17WvXPyLNyVrw5yDF5XJzzB1maOE5v6hUW1ZwARE8BWouDpWdjfOIxyMRzJGJlJos+Dx2Z5EUdnGab1vP8uXa+8fB+eloD0s0pcsM+ZRym40nyPvJmB+TzFQJ5U5PaE9efp+IWmHdKlD2NI2x7QZElanvL5iX013skihPEBbHiOPmREyTnhlnflqGvukR/bYHlTdDg5+lrdLl8eSP9um7sVX5/u0NTcpplbYae+hKt6VmWKm9ph0t3fZG2zDyLG3w6qgKVO3TXwaJGn8ZayHhZ1Yee2hjN8r5Wu0XaUyHtfp7WWI7aeIHqVEB7bYVrlqZY2VSm2pmhryXOio4UrRnRoq6LE/IE+n6MpMJYLIalSatoM5kMCXnZE/IWxnXV58diuL6n1SM5FOC6Hq7rYtAOSPZWVGIhUMY7QWgcHDkcjAynydFBcqKL5UtXccWVl0cK3lHfOA6urqvGx8ex7x+qK/Uaiu/Bce34CTC+wKUgnRbo4ByC6ujLMUjnq+JCaPOV+3N9rIz8uSr+oyuZCE+WPiX4hb8yyXQ1BU34m99/mIL4xvUcyUgDWoc1CF0vICl5v3XVRhksnRSk10KVWQgMvBNY/FeEExterGcHnp/PEdeBzq7T4swekOxBqaRD08W4PVBZsHi1MC8ZaENbx9a19SoXDlULafHDBZvC5lsILhzCS/IwlgU2z8adfxze1EwEE4RFYomQJX19pIS0ZFWSVG2KeMbHT7r4qRjxVIpYKoGXjF0IHUwspCKmNTpZBZ5QIsAPyFfmKYZ5VJGKW0PoS4j6NQSKe04VlOP4TgYnlMINEziJGs6dHyc7k8PR9UhZm2WRcXGxNrSINcZgzI/DxbUbY3Ac5y3A2x5j3mj/tqJ37Nv2Z4wBGTUG/VPc83wltXYxmiJv7yZKvzHfstqWKZcMBQk94wb4MQdrlBn16ag/C5YIlIzaGmN0OnDxFLqmjNHJv1gcZTY3RLYwqjqzBLlR5qfOMTIxRG5unnRQTf5UidEDM+zZcYwnXn2eh3c/x1Nyo++Wm3xi9Cyx+VGqtV+1nkOz+suMHcA/+zzO0R9SPvEsySBLtVfBkzEWyhAwQQFHEAYBXiKNE0tQVwutTR5tLTHaW+O0S9j1dFWxZmUbnRJ6W7f0ce1128MXQWMAABAASURBVOhf3kMsXhGEpKpdHL9IbcJlw5J+UuqnLIGGHosnC8YYpRY+xphoDz3Pw7UCUGljVC4EOcYhypcQK5XKuo7Yi30x9MD+g1KCo1RlqsWICRlzCxDXWPZkGosn8f04aRlh09PT7N69RwryTPTXRvblRzsHx3E1nqd6MYW+QON7IDksmZHSiamG8YlhBs/mGBkqc+7ctK4upshOJ9ixYyf7dFVx8OABnnr6KV2XPKeyE6RTGfUX15x9UY+DHcPgRHHX8TDGxaZRngXHeETguDioXN+ThWkmy9PkY0XOZYfJhfNIwoGMIpe8asySEC86mqgbgdqqve0vLgVTkRGey+WJKx5EeHdwXR8v5stjWUVNWIdbDJmfG5WAHxfPpjh03uHIONFvkzn5CZLZQ1RVhmhIGw2b58ChI+w/elAeuAEag1nWkmWFM0uyqoKlm9S5YyQntlM9u5+6cJwmb57W0gSx0SN4MwMRrSE6C4xPQgcHP5ijXMjgelto6FpLXctKTGUl0yOTXLamhxvkHeju6aG3txdrsF5yySVs3LhJhmQByWMqOhEXdcgoKXSEV8e4yjcEWnsgIW/B1gsl1cMAkPYqFkvEhZNtl17Cxz71cd73wQ/wqc99msuuvpL1GzdE1wL2amDN6tVUJJjLpYqMYoENBRX1WxE+LQTikYrGKkuJ2DBQ/txclt6eXr7w0U/ynstX8ckbmnjfFTk++/4e6utrqaiu6zo4BgrEmS2DnxbU1TDhtrBrwKNSnQEnLhx5bFrh0bOsjn0nG+UtHKWtKcuu/UVMshYvmSZgHtfJ4XuGMBS4McbmCsxpb5OSO8mYx/IVqzg1OEpHTYI7NnRw44oGru6r4e6tvfQkilzR38KtGxdzzapG3nPtKhY3qk1bnOVNDlcureWapdVc3hlnWSrLhuYY7718KTeubKLLG+eW1S1c3V/HdcsFy6rZ0uFw+8Y2lddz9ao6Vnd6LK0tcsPKBm5d006HP8ulS2q5aXUz71pZxy1LEoIkWxdV0xGv0G5muKInqXHK3LSqlpU1c9y+eRFNdVXaPgdXssHzfVzPwxM4joMF1+Yr7Tmu0gYbesoLtEexmE9SBheY6B/ap4vgKMcVyGbnDTDETJyCDirbX3mGowcPkZ8tMjoyIplewnUcHCCmg8a5c5LF2ZxwH0Z0J0Yi5qVU7mMCD0e0HohGXDsvyTPf90glkhhj0IIwYag6ituE+vxpHyuvLsJPq/c/VqZ12DkJd47m5BgHJxbnb772PV7adYRUugpXc3cc5WMwLlTCPD3NLWxbuUEefANG61aZK3AEFtdv4FbF4sMorTJf49h6UR2Q5z0vvMYwxhCNoXGMUZ8Q5RmzEEfP23FxMW1DFUefi328ObTlFixt2PDN4EStftGvaEGuNjQAtxC9GOpIiTulJG45gVNO4lRSmHIGJ4Iq5Vu4mFZYEURlCksW0jRWtwnaKUpIlF2HspBhoeIYeTcEdrgKeCJoN3RxvDRjk1kZHSUMCAKMsTH+j3mMcXC16Y7j4IsxKzKoAoExP22ehtCUCZ08sk7IZFIkUo4EgMF1XIyxoVHaJdS/SkUIC8CgtIwaghkSfp6Vy9u4+65r+NSn38stt14uj0MLl25ZTik7QinISziH1JtmLq2/kstiV7IxeQl16V4qhQTBQJGBE2fYvucVXnjhKba/8hpHjo/IA5Fhophi3olRjiFFXSTwE4Ser/l4pDxXgrxArJyjvSFDX3cHd9x+I/fccy0f/uhtfOzjd+he+g7e/8GbueVd27j6mrVSQstZs3oRl12+hve+71Yuv3IdXd01tLamJOjLtDfV09vZBVJs2nqtkzdAtMjPesTgVni62otASs4KpY0bNkrRLmGDFKxVuH4sRiKZIJlMRpBKCueKp9MpqqqqSKaSNDY209nZqbCRhoZ6EhKyHe3tcvv20CKBUFNdTXXVAlRVpaN9SyfriPsNxNwGCqUEuYrLvPY/HxZwkg7Nze3U1zdTU91APJakKlOjsdKkM1WKC2yf1TVY939ahl1Cc0okUmQUz6hOFCpurzDtfOJxrUPX4XYdwXmP4FSMuYOipdMxZo86TJ6qZvRkglP7cjJQWmlt6KK2tpa6unqFFhqwf+6c1PqtAWn/OtH+mvbRo8eElxRVWp/vxtl5aDu7zu7k2QNH2DGQ4oGXDc7QJMvmBlg0d5rG7AkaS6dojOXIjpzkyYd/wN/89V/ztW9+jceff4IHHvkB37r/uzypq5k9e3cwkJ/GjRvanGm6nCGac0dwTj1P7fBrdE7toD13lJrSKOkwhyv8JdJVmPpa8u1wom2C7wTP8qejf8tfjn+TRysHmOtJ8NCuF/irf/gGx44dY/eu3Xz1H77Ggz96iFdefYVarTchPNbUZGhrrWexvKUJCf6KaMwXn8YVN6IX1/Xx/ZjAx5Mi9hVPpdKA4cGHHuJ7jz3EQ88+wde//wCHB07x8s4dbN/+mozjZ6MrwLiUZkIKMKWxksKp3ZcotGmBncNFiMuAt/GamlqGR8b4+4d/xJP7TvDDx8/x0JNpfvioYWpqDtd1BB6e61FyEgzNBZT8OKV4mn0y2ieztaT8JJnyGBvrp7lti8dU6PD082Uu3ZDk3pt62Ldznomci5v05RXIYbxZXBlVyKgKqGJ43Ihewfdcymr73M7DHBkrMib31bHhCbYfPsXB08OcncgxOB/nhcNjPH94mMd3n+Hbz+5m52Ce/aMlnj04wN6BGXadmOTA2Tmypp4ZXTU++9oxDg3MMTIXZ/uB8xw8OcnYHASJDEPTWY6fn2T/qSH2nRnlmApmSHI+B4fOTTEyH1L06zg2NMuZyQIT8zCXDRmcDDk7V8WB4ThHRyrE6zuYqsQ4MjjFqdFZeWFzkpABVoZ6xsEXOI6DBdd1sWDjFixubZoQrBfCdT3RfhWuDBqUaUAU8Aag5y15kjlyyBNXuy2bN7G0bxme45NOZYjFYpEBFdp+1N/E9CRZGV8aCmtYqykx7Z/B11COgNfb2LlZo7pcKqESkMFnFbtrXKIJ8X/G4zoOjgkgrGhaoXAY6CA/i5/MYFTmCt9GJQjCcpmEFrN5zTrq0jXykpeFGXAM0WODnwZRZdU0qmRxWlF/EY6Vh/rnwmOMKizEf8K3LX8z/IRqPyNbe6TFX1ikXeib4Se1NXIg+2ShUkOpFKezvYmkkGJERfbPea07r+RWKGq1JTFpxXEJRFyBBFTFxKiY+OtQDuPqLSE3dIX+VUvYqJMZriNUxDCqa4gRqn7JVEuAVFFyU5S8pNo7SJszNReKGUuydEOstWgJzIZvBrsO5yes0bWb+1OQbYyJmM4Yi2yix/YVRfRl428GZUUfO76N2FZ2ThUCAteh4KK521yi+do6FmwdCzZuwRgjowoqhGrp6DsBwofkm/iopMZFCcM5puSNsL3FAp+YqVYdh+oquPfeW/nn/+w3uO+eO1i9ZBX33fF+fu/f/AEf/+SnqUlWUSMP4Hwwz3xhnh7Tzbrici4za7krdj0fyNzF+2rv5d0t7+LK5qtYU7ueagm/7JEhpk+e59zp8xw7PsjY4DQZkyY3m5MQnsRPxNmwcjmXrN3Clduu4POf/SR33nUtN9y4hWuvv4Q1a/tYvryb5Su6Wb16ia6XVrNieT9r166ho2ORBImhvjbJu2++ik9+6B5uuGQNS5qr6OxchF9TL4MkwMFIqfIGhIC1tBQYY/T91k+0D8qPTp22reqbSkDM80hKwDleDEeCzU94xFMeMSl2C8rGjyEwJJLKj6l+ZER1093dy+KePrq7FlOjebW3dVArYyPmeKRicRJqmPBTxGQkxeKhQoeG+lba29O0NFfLSOyku7OJ+qaQDhlp3d19rN+8la2XXMFK4aK9uzOakxuXMhdOPYGNx1IJktbAFiwoa6WlqFOplNYSI5FySWgdsbijtE//1m5WXSecX9PLhltXse7GPpZe2cLyK3rZcvMWahdnMMkKNdU1gnpqqpoisMrd/nzDu2+7jauvvJJrr72aa665UoZcmngsRW1NCzddczu3XL6Z917Zyy0ravjwzYvoavNYPnGIvpHdZOIFJicn2PHCTp58+ElOyyhb1FzPpvWrufeu21i2pI3C/Aw7d+/loYee5ht//QAP/OB77Dy+Qx69UUo6uXdmyjQnZpiVl7UUT1Lya5kjTUmn94Z0nPamRuqT3Vx9zxV85j/cxid+/S4+/k+v4df+9DouuXw9a6XILrt8Je3C8Spd226wym3FMupaqmkVvTU1tGttm/m9f3ofH79pA7dedzV9a9bT0tbE1i1ruOmmm9ii681Ltl3Cxo0buUq4sAa4hUWLFol2l5PSHqVkbMXF275j6OlaRGtbM4sXd9Lbt1he/MX09/WzfPlKVq1czcoVFlZh/wrQworlq6L3MOxfGvYt6aenu5fexX0yomsp5osyrjPUyIBPNdThJJPyZBhcNy5ISC7Ftece52ZgplhPyuSZHhtBdhAmGycdnuG6ywMa63p59qWQ+vh+ti7xWFEf0FxbzasHxvGry7r+q8KNp3Bic6LVMXKmg32nkmhZlL248pPyhhRpr00QSzicGDknuomRVB9nBwepqU8xOTfHzLxP0alBKpL+5jpS4RyeKchTHpA31ZyeyDIXemQrIVPzeUZzhqFJl4kZn5m5POcHT3JWdJKqquWkbiBK2uuRoSkCeUuDcklG6yi75OXtbq9hfuIcs9kyZ2fKHJ0JePnMJPlSkUzMZb7kMjhe4ez5eY6enCKMNXFahl2jM09TIpTsCIiHLnErD1xXuHQxxuBJJnjSUzZ0HAfHOJGMruggFhcP+rEYrvIqMmS48BhjXq9j670OQZmKmceLVZNKdqMbKVy191NVWH1YNtIHXoWSDsHnx0flSJBM12HBMaH2OUbopmSIaDwnxHoRg2COcmkOdBXru65slQJGtwGOtIMpB1DRhCJXqo38ZDAa11GfNlxoZOuq7U/4RHgQLowxP6HGG9mhqgQuMsIR7soEwQimPIOrfYk7hlTcw2iOrnAfOh4V9Wm05ip5ide3dLNKeipXEl5MRe0DHMeN9uXiCI7mYcHV+m1ojLlYFIUGQ7E0T6k8h5WDFdGMFKfKjOCNT6QT3kguxEIHIf0tYOsZYzDGLNR507cd34IxC2XGGM3XWQD+UU+oVgEGV4so0dRcS5WEXCijCm0y2rhQYQQX4yYktIDCNwF2LapbU1PDueERdu/ZS0dbD8jTRZDSCBlck8FxYxhBaJxoM1DoGENZCnV4dFTGXYlioUBFVurrhC1msIaKTVsE8T/x+UX7C8IQ4zqEjsHOZ2ErfvKEwgtFNgyi+BstQickWZ3mtV07OHj4KEm58BFFu+rb9UJ5erZy27tvYGpqmn/xf/8e/+pf/Bt+55/+C1588RXSVvlLUFr3seu7wnyZUEKOgoOb90nPp6jJVVFfamBNbgPXFa7n3eZd3JO+h7vq3s3WSl6tAAAQAElEQVSmoJfVhUUsybbQOFnLtb3XcEXXNkpDWWbGxmjvaue+990rhXQD3T2dLFnaSySc83nmZ2cZlhA+feIkY8PDTI6MMz0xyczENLWZarplPKVFR+VyXtdSRobXUnm47mDT1o2YmEtZzBaIngyI9t4AftYjJLpiRCssXcelpOub7a++yh7Rmv1R1QO6epuZm2FqZhp7xfdmmJqaZHJinNmZWU6fOSuv3fO88PxLPPfci+zevZ9jx07y2vadDJw9S76QZ17S0/6FWi43j4WC/W8SJGDPnh3g1MlRzp2Z5dzZWc4PZHUFNs+e/S+y99ALvPzqo7zwykNs3/EChw8fpqI2hWIe+/5BUUKpWCyK1wTlooRGUTRUjsB6PSsSTJbOLU3a0AhBtv7wmTznT4TMDSc4ezjP5ABkR/Jkx/LMjs5TzAZIxhGKb0OdKB03xBEN+Z6PMYaZ2Rkmp6Yoafz5+XkZmDEpbBfX9bTOAB2umc4HjBddhiseoZRGkiKz5weiv6o8cOAAReFj/ZqV3HTdVdxwzWUsam3j5NETtLUk+MiHLueuO5dw9dbFLGtvYWJgkOPyzAweG+bksZ0cE27Gzh0hPz/JfH5OtBrgyYgxMQ9HtJt0qkkHTWSSDWTk0Yv5jaQzHWRqG3GDenqaNrJy2Xpq62rpX7qMpYJNmzZFYajeLNRU1dDcoDaZWpqbm2ltacJxPfWToaW5kVQqRV//EqzhX1dfp3RS+AqpyqTZsGE9d995B7fffpvW8gEuv2QbfTKkbrjhuqj+qpXL1JcRuGpDBMY4mDeB4zhYcEWfFq82Pi+DY1n/Ut53/Y3csmk5165PcfOG83zwlpgUdEL7rn3S/nhqE48lGJmGAXlp6jIlPnPHIu7bFLAidZZrVydZvbyBwaFRjun66Yar+nHDKTxGuVQG99lDo+Qm4sRKPvXqr0pzSaa62XO2yLGJogy2GmL5CR1sklyztpctvQ0sb6qnR8b3pt7FLErBnVev4aZNPXRnKtx+2Wo2Lm6gyZ1h67IEN25t445rl7J1VYbNy+tYlIFty9rpqoar1/Zw+xXLWdJQUt0qbrp0MTdfvoEl7f34GJJeics39XLVqhbetW4R1+p6cF2LwyV9dWxa2sDlyr9iWS23rq3mzk1tbGxTfrPPnevrefeGKq5fX0t/c8D6njjXrGuhT+PcqPFa6mOSwWXsf+9T8T0W8O6+KXRwXCdKG4Vl6RCJbqqqqohJkAWWYdBeXgAF0SfU99sBh0g/oRWlJN888YfjuguUZzs1yJgqMir54sZjaGAqoYNv6jSAiyOjLAxGScTnaG1NySDvpLe3RTQY0NRcI+9ytWihiNW3asA/HtT0f8bHaAaCiq6nE8k4izraWLSomZaWWsrleY0QCFQBR2GIKz0Wk0xv1CFx3ao1MoSS2HdmIzvBVotqqc+fMxTZUJTMLMuYSmfS4je7I2r8j/xcpA1jLkzm5+zHri6qaozBmAWIMvTliMksGGOUeuvH0kSlUhKyclTX+NTUpVgQ6CZajBXwb25h0xaMMdE4b5SFIoyyDIMUUxM5zg1MS4iGZDK1ILPXceJIj6jvEOMStTUGQv0zxo4VMDgwoCvAvAT9vBRbUXMS00TMEHLxsWPb+dnwYt7/SGjxYuHtfRhjLszxbSEG13VwVF6S69Y4du5ahRD55jnZuJ2nVZQVWwYECm1cEUJ7StKJaq5S5MmXXqBSdnAdn0CKtaIrvRp5eq699nKEHl23/D3Hj50hqeuKaRkMX/rSX0fXEjkpulQ6LQUpRSgUBRIURn0GXoJCgPo0VPIVSvmyDC1DPBcoDPHKMdqKbayhn63+avoqPTz39y9w6Il93HXj9fzS++6kf2U/maoULa2NlCsFZqfHmJoaZ/S8PFxnBmVMjTAu4/nUsRMMnzvH3PQ0QzI4Tp84xejYMJOqPz4+LAPmJLNz01Q3VOMmXWYLM5SMBIgLoXBYlrcpEF5s3OJMaIo+xhhs2oIxBkc0bOOO4vpoF8C+v7JmzRp5D5Zz7TXX0t3dzcz0DPbFZ/sbJxfBGleTk5PY/1ZkZGQkatvY2ERTU6sEXTryGlRX1ROPpbCn16GhQezL/xail5XHJ7AvLI+NjhEIx+lMXN6wAl5iEjeeY15WSTrZStxtEl6K5LNxHF1zFAo5BgcHOC+cDQ8PMTo6wrhOs/ZHE+2PvY6PjWpOYxGMji2UTUxMMKW52rlfXMfowClO7NvJnpee59SBPex/5VUOvXKUPS/s5fmnXuDo8eOMjJ3njOoNnjvNmTMnhPfjWsNZ7EvVjz/+GDt3vsYTjz3Gk088gV3Two/nDfHcs8/zzAuv8dizO3hx7xm++dDL2B+DPLh/D8ePHkbEQ1N9FUsWt9K9qIl2XbGl5eWQluHIoaOk/DztTXNsW+fy7huree8dLXz6Qyu5cpPPorpJkmL6ooztkWNnGT58TsbhSU4f38fYyADzpTyT2TmGx06IRg7x2qtf5+Ef/BEvPfcfRd//iQd/+J8ZGHqFx5/9Dn/z93/FoUOHeeCB+/nOd77N/d+9n9de2yWDNyv8z7Jn92EefXIPJ8YKvLx9B3t3bJcBN8+xE6d5+tlnZDQf4fEnHuOpp58ULnZoH8aYF/+cGzrHgw/+kG9961tR39/81jfZtXsXu3ft4gf2L+AefpjnX3hBhmdWY+Ui2rL0ZOHiHl3cJxva/2HCwryMV8d1OXb8GA889RiP7hvg/u0lHt/ezA8emhE9jePHHBzXYJWpOJii08hj+2eYkiyoDQ/zrjV5PnNTI+9aWwVzE4Q6pFyzZTEtVQnykgOT0yN0tI2zbW29jKpR+jumeM91dWT8KoZnV/HYvjnyMV98lqaUaOKkcPPi/tNsP3ae7UcmODud4MX959hxbISndx7h8Vf2cWZ8nmd3HuS0rurG8h7P7Jng4ZenefD5CZ7eM8NLh0cZLfrsPDnCy4cGeU2G8zPb9zOow8pxeTR3DoxprerveJFdw4bzQRU7B0YZnCtx9NwUsfpFZMNkNM7ewRwvHhnRvOaZmA8ZzcFILsFIPs7pqSJHRibYfXqEwYLH/vMz7B+eZUSya/fhI6KbafBl2HgOEpxY+WDBFc4tOJ6L41pwcBUPZQJZ2ZpJZ4jF4pFsMcYIN1YOQYUwgkAhjsFCaC6URfIJHI3lx2IKXTzPwxhDNKbjEspbNTwxRMUJdWh0JSfixHVYMKL/RDzLFZev4Nd//RP8s9/+PJ/6xPv5tc9/gi987hP8+q9+miuu3Mbc3BR2Fo5uhmyfFowxyvv5P8aYaE7G/Hh4sRdjfnLZxTo2NMZg9Vu/DgW/+Vu/wRd+49M65G+UXp67MIZLaNwo7glz1X5Af3cbi/t6KcgYsoYsF/BocXsRlz9XqHZF6daKjLp4PE6oCUWgfTBmYf4/D36MMbiWBhwnmic/5TFmoV9jzOu1nNdjihjzRoGSUYfGvDXP5oMhDIwIIKQgl2QsGVDfUCVkVlQighIGtA6iJ4obrDMkkFcJ1agotPFABoIl2ECn5IIUeBj4khNJcvNzOik6Imdxi1Ng09alsnYbKMnD4Ahx2EfYMurLghX0hUJRwm4+AvsW/0LfAcaohiDUhCzYpv8zwBjzjt0YY14f05g34hhwHUtMDuVSWW2NAOycLESJC19RWjgymrPdIBteBM9x8EUwX/3ON9hxcB+en1YfHhpKHow8TU21NLfUk83mOCbDJRbLiEY9WnQKD8OAHz34IPbE5XvCtW0k0qsUy9S219O6tpN0exUFN0emKUnYGGPGz5ELs3iKt23uV9gsj1OFqvk4S+KLWK7rijWX9bL1mqVcZt+F6uzF1YnOcQMmJ8cYGDwtZXuQwdNnmZuaEkyTn8uS0gnbFW2UcgWdnB3mJqc4fVpKfmRQ65gnHndEBzNMSinkZSzqiE3ohqKJAEe0Z0Q7oYVKgDVA7X4b8wZOufAYY4SfECO6cRzhyXEiXFkvTD4/z/DIMLlcDivsfAk8X3O3EBN+PNfjjTyPhK7/amtrqa1poLurj8aGVqoy9VRFhlVcRmpMuE0QjyWJxwWJeNTGk3BOV2do7Wihqa2K1q4UXTr11+lKJ52qYVF7t66IVrBty2Vs2LBFp1Hh2YsRjyfw/bggpvm9Aa7KXMcXPfk4xsXB05oM9nEdl4pwEtM6lq/vZO2lnazc0s7yja2s3NzOyvWLaO+vZsN1S1hxZRtLN3bgmAo5XcXNF7LCfR6Lj2Qyw7333Mell17Ozbfcwk26CiuXyxKOhcgo3arryiu3bOa+m67ixnW9fOKWbTSkNLa8Wovamulsa6GrvYX66iQxCXyjq2YT5gi1lzHHISH6iFdy+MVJEqVhGmVoLmmbZ/Mqw6UyrC7bXMWqpYbFHSXq0xO45QnQQWJo+BwnTp1iUN7p0ckppibO0l07xfKqw6xJvcJi50U6EkcozZ2ktbOVqnoZDjJem5uaaRYPnDl7ltOnzsqAPCnj8TSvvryL//YXX+OPv/gVeQu3MzY8yIA8ZgcPH+Pk8dOcOnmG04JDB49w/PhJTouOT5w4KWWWIyPvw5gM56mpGY4cOR7xWzaXl+E1Ee3HyZOnOKrrLOt5tL/QbMNDhw7xZjh48KDSh7FlR44c1RjHNebJKDwhb+73XzvJN/eU+PKuFN/bHZCdKwiHUCyUKUpmlnMz5MsJnjyW5v6XphkdLzF4Yh/zw0eZOnmQocOnmRubpC42wfCxY/IilpgahomhvbTXBhSmiyQrp+hNn5fBBl97dJadgw6OV8Sdz1KoGFxdDc5kCxTFd/kgR7LOMDs/jSt+mNMpzIvFaWhsIJudxxHPJNIpkrUNzAfVnB0uUXLTTKt9TPganZwmoyvz4fFJpsYLZFL14MU5fT7P+JzPrPRJxQSE5ZBzJ85x6swYB2VcPfHKHvaeGuLUyBwnTk+rfplXj8zw6Gvj/GjHeQ5nQ3bouu+HO4d49miJvUMurx2dZf+5CrtO5jkxGWf7yXmGcymKMrDQPjkyjq0BYMHStgWJQ2Tf4IqP4n4Mm5YYJq01xZMJ6bwAy2m2jgVj5bTAxt8OtszmmRAcUJ8ORnLIqAfHGOLC394DuxmeHALfoaCBXB3QHBkbCS/PvXdfzyc//QnamxfxrX/4Nn/xX/6cf/jbf6A6WU1XVzuIb41T0RRLGOFMXSo0/KLPxXbW4LgIxpgf68uYhTxjFsKfNE5CeLI0/vxzL9Dc0ki6ysVxypKPLq4rnBo3wmvMCWitTbF+ZT9J0ZAEFy4mAou3XxSkHqJ+g4rG8lyihL4RXm1gzMK8jTE2+RPBGIMxC/ATK72pwBjzphTRXr8lwyaMMVGnNn4RjHlzntFGOoJA83ZlCEFraxWBhJ60ntaQw4TyKsiVWfIqGHeeGCXwHAwFnLAg/BUiAq0EIgoZVfMi8EQ8QXVVNal0HMevqCvVExM3NdVQW1tDXldIZVmhoYg4EOEFTgnpZXk3ZsjKP/9ZrwAAEABJREFUELNuQ01I44cEgeamyYdCqAVFf6GPMW9e7y/U9G2VjdKOpmVwXUdgpJSKqHt+2mOMUZ0FuFjP0br9VIKX9++Rl+pl5CKkZJyoXih8l5gnnvY0hidczQvHwoEMqenpSS6/4hL++I//iPe975fkIq3gOAbPdYUrBAFOzNUpcBCnPkG8KUNTeyM9HV3E49U0dSymr2clhakyjd3ttPf3kFSdSnWeFdd2c8enb2DN5mUYymQnxzl35iTWY3FE12pHpETODw4xPjaB/bPhsu7MHWPnV2BO14FjujKcGB8nkUjgGYeZqSnms1nRUlnlM8xLIYZBmWx+mnxlBi8V4iTBTTpUdG1VtjRnLfYyiEdxtN9GYPf8IkAoeoS47+NYvLoO9gXsM2cGOH3qjIy/KVKpjIRckkQyvQDpDMkIqqKympo6pqan2LNnd3S1tW/f3sibdOjwQc4OnGVCCj6RTBJLxIjL9R2LG3zh1zUxkhIyhZMznHj8NCdfHODUc4McevIks+NznDy9m917n+H88CGeeOp+nn7mIY4ePaoxU8Ri6ksGtDX4XPVlQws2bpS24Lgujufieh6u74HWZtOhYzi856yu00aZHg4YPD7L8OksI2fHKUyXmB3JkdMV4PjQNMa4+H4c3/O13zHsXtiDya6dOzkhb9bR6L+MGRLu3GhOjqTdsTMHOXlugGNHhhkeGueYrvSys5P06tRZX1dDUvvpql9HXIz43di/2CsYKjo4VcS7Ce11MvBIBAmSJk1MeDJSpL6BdKxIU+N5Vq0osXG9YeM62LQmxsoeh7aqAoW5Ue2ogxvPEHOTNKVqqPdj1Megxi1T7apPL0Y61Uh9fQcNjY30L1/GkiVLSGcykeHrOD6O7+PJ+HViKeLVtSQzVVp/QmtM4flxjGsEjup5eDGf13FvDNXVNVx33XXcd++93HrrrXzkwx9m27at9PctYd26dYpvo0mGnL2GjcVieL4r8PC1R572y4YWPN/mqSzKc3Fd0bWUwtatm7n9+uvprG8mGVOd6hyJhnm8uC8cip5Vz2h+juOC9j5MtvPMXsOR6T7q21fSII91S3WcxrpqqmsToqcKNbVpqnQgqK1upSHVRoOrMN5KKlGFX9vMi2fjvHA0TyzVhIdLWle5mcIwvc1JNq7oYfXiNhY3lrhhaz03X9HJpmW1XLmhi3dvW8LqRrj3imWsa/PZ3JPh8tVNbFySYEV7yJb+Wm65ZClL6uMsb6tmVWcjt19zCZev6efSlUtY1tLApt4u2uJlbtqyiEt7a7h1Uz83b1nFVZtWsrq3g34d+laq3dYVnWxZXM/ly7vobW8nmwvJF5G9PU2llMMz8n+UPRxLW46HH7iYckBpviijpZpCOam0wZUsjWSF9tIYgzEGfWF1SKi4MQbHcQjVVjHSibQ8SD6yYxD2eacnvCB3Lpa9PU0ARvNBxqkfizE9N8W3v/VdjWE0X0d9O8QkO4yZ5KabL9Fh5kbODwzx//m3f8jDDz/NOfHZ88+/wp/+2Z/rZqaEqzm62n+1xLHvKYVGstwAzptA0Z/wMcZoyUal4eugrAtxBT/jY4yJ2htzIVQ3juYQkxxxHYevffVrHD18mKRkaqWiORkHEwnpACN9lY459C7uoatrMYVCSWUe6kmjOgIjuBguxC0+EfZV8JaPMQZjLDja3wIVE+K4MdU02HfUjDG8/THGRG3env+z0sYstDPmJ4d21m/px5i3VrYLMcZgCcwYg31CjCYugrNWcjmOIyJe1JbWJpfxtMk93Q10tDaxZFEVyxYX2NY9w83t82yom6c2VaAqVZZQcgh0cg2E3DAMKBTnicUd6hurdfLPqB9fCHElAOO89uo+RuTSTSVTlMtlAhlMgRi+ZLKEnpHCzTOdndYcicrQc3G+4QVCt6ExC/NXMfyML9vegjE/f5t36tIYRwTkRcSuKJ4XSihWVPWd+704T2MMxiyAKqsPcLWWWZ34n3v+SRrljWgz0FPOs14ekWXxOBndJ89OTCIvakTI6XSCQAotmXLFlA+xY8culi1dLrx6uK7A87C4DDVARSfOcj4UHgvUNrYyeGZYV7GnSbamCZqSnDl9mrnDZxg6eIySFGS4yKXnvh4u/dRGmrvrmBydZm5kRif94xw+sJODe/dy6vhJpsemKeTKOkFPcWrgHEO6CpuYnmVKBtU5eYmKQZmJWbWbmpRQrGiNDmExoDxfwpOgyMrwqOQLMgTnmJk7TzYYpxCbI+9kKTt5nZ7zGCsgI8OqgpEQtMZnZHgLXxfXZ7RGX7TpaBNC4XXtpo1s3LSFa6+9geXLVgvXLp4bwypZC34iRQSxtGhQgljtWltb6F/aS29vJ13dHfQsXkR/fw/t7c0s6u6lvbOLKikxL+FIMRkZBwmS8SqSMoSrhlPUvFpPZk8TqZdbcF9IUZevZs2KNWzcsJmmhlZWLV9Fb89impqatH8p0rqitVBdXU1NTY34okp8Ux1BVW01FlLygCWr0qSrq0hVVZHIqJ3KMjXVVDU2Ea+qR+gXrnwCN0EZ0USQZvJ8mekhQzmboKa6lYb6Vhobm6mrq6ehoSEaY75QwEg4zszOMTI8qbIGanW4SSR8pnMTjOdKHBspcSrv8OKpPAkJz9pkqD3M44o/HQlQ11faLxIwT1l7UwpT5AMH1y0Rj+WE43nxMBjPx4054JUxMox8fEUD4pUSNTGPjtoci2sHuGRZgo4aRwZyIjJeqzPNHNxT5Jnn4jzxchOv7G7i+Ret0VzmlZdeYt+e/YxNjPPIo4/wgx89KC9FCV8GUzKRwYulMPEYflVc3t+YxvY1jwSu8XDFG67K3JiPI8PHgsWFlQlx8dqE+nzggQf47v33831d9z38yCMcOHCInbt2s2/ffh566GGmpqZk1NUTi3tYnFl+zGh/FiApT1dKe5wUfcRVHiORjJEUz6YzSQ4cUh9PP01ZPF0jmZeZBz/vEhgjCLFGc2BCSl4S169Q4xfIl5v42vMzvHYmRiVRS+hqz7XjlXACJBRKZCmG44SlEYLSDEUzRhgvMe738fU9Sb6yo0Qh6ZPQQcUNatW3SywWY2A0y2vHRzguQ3ymkGbn7mF27B3m6OA8u46O8uTuUxydLPHMgbOcmA7YfXKKHXuGOHl2ivHZCqOThgOqNzg8w0TWcHw4y271d2ZmjuOjs+zRVd7A+Smyuro5OTjJyHieQyfPs2dghOPjMwxN5jhzfpzRiRlEOIzMTjAweR40VyedxInFSTkJUp5oQvuW0MHGl0w0MuyN9spoDa7iKdehyg1ULwDfo+wncBzndXAdBxwXPAdHRi6B8FwpY5QXd+P4ul41ZVfK2uXtj5XbkayRzLlYdjHvYtrBgZLB9X0KmsdXv/9NBqenNVa1aN3DlQxzTUBbe5qrr7oU+/zwoYc4cvIEDS1t+Dq0ZSRfjsuj/81vfoOz8rj6JoYbJiCIEQYGqUbC0KipxsKGir7DxxiDMQugxqpRUbuy2pcUVpT+2R9jFtobsxA6Cl0UD0NqUhkyyRSPPvS4DtgnhdIqDeOo76LwVyAVD2iqzbCsX7LXzWhcjaf5h6Hmbed/ITS4BJpOsVCSk8DOkdcfi18LxmhMgd3LnAzrbFDCiaVVz7Xkoi1dKFdG9DFmIW2MidI/75cxBmN+Njg/b4c/qZ7jOARCYotOG9JDBFpQXsLW1emT0iiVyR1UTe8jdewpMseeoy4d18lJCDYFCdGCFlwCI7UusC/mDo+cx/4HtZVKhbgYAj2JZIJMVYYaCfRSqUS1FExzUwuZdDUGj7wUcFbu5UDd2KsPS9xq9n/YR5PTjIzFlyhfW6PUT/5EdKXiQGBbRmEqwcDgGeYP7uW++gwfS7t8rKWGL2xax6euuo7uZAPH9h1l8Nw5UukEa9as1gmggO/H5JrP6orhCHavMA5231zXFYGHGGN0tVrQiTVBrRRjUkJqUp6/gozcWhkMo5MTeKrbUFXL4u4u3OqAdK9Pz1a5oFMV7JWI3bPzw+cZGxtnVp6mmbk57IvfZRl/9s+Fc/n5SKFNTk8xIQPKpo2E18zcLHEJwBCY0zVcWUKsKAVQtpykPOM6MqbmKCm/LJrIS8mUwiKWeUwcHHmESqhvCzL2dFtBxEkG9CF6RJ+u4+JK4Bpj0Af7X2lMTU1x/NhxpjSfeDwmg9cTrlyBDRfA0xwdx0R5pVJBhkGRhOYbk6C2fRdkeCQSSRkkDVKQaRLxhIbXWMKhH4sp7VKJ+eRSVSqvI5OqJ5FpkFckTcwPSCaTouta9Zmgvr6BhoZG1Uup6yAaMyaDIqb2FuwcLSSkNJLiCQtWQVdVpaM29qXqdCpFQmM7rkP3uh56L+tj2ZUrWXH1anou6aF7Wxv1K9OssNd/1/Wy5tLlJLT2pNZk+7MQlzekvr6Oe+65i82bN3HjjdezWCdKK8A836OxuZFbLruN69Zs5V03LuGqbfXcduk66t2YFE+ZuClp7iVcra8YZihU6sgW4xTE43gFPGtsxauZd1qYLC2SnmkCCUEn4+DXZvFq53BlmBrfwfPL+LFxXGdO++ZhjeWKaCojj1OmqoWa6hUEuTW42Vupq3yMTP4DFMa2yiBfyuYt17J56xYadDXV19f3+v/Z1drSEsmWdDqN7SedSVMl+VIlo9TmVcsgtetvaKjXftS9Dk1NjTRr7XV1tSxa1MH69evo6elm1aqVUX5HRxtrxXN19bXYl9iXyzvW1tZKq4zxzs5FLFnSy9Jl/TLM++jrXyLopbe3h27xVMeiNhnTjVgvnx3Xyrf+zn42rchw82VF7tzkcuOqLiriDbsPjgOOvlzRpuOCcT1iqQzzoc/XXs3ytd0xTsz3EbqLSZtGfJPEk0Edc1Kk/BrCdIrRVDWvTGT48rMlHt9TixurQ6QABIIKGOHbqWEm64hnKxEMT6c5er6aU2O18mzXc3qynj0Tafbn6nl5JMaL5z32TPocGspycrLMeDnFvoEpDp3Pcj7vc3q6wuHzc1HegcEZ1ZtTvsvZ2YAxeZH2npmO2h0dyctgn5fRVeDEeJGzMyHDeY/n9p3l5YECu4fLMurGQRLMp4LjOljZalx3IRRuHIGrtOfH8LyY6qjMVb0L4Ci05W8Gm+e4Lo7aOo6hUq7gCre+5ws3cSzuQzuqgUhG/wJhEAa4MUMo+Ntvf5XHd75ApcqjKKM4cCs4pkJQmGfJYh2sWprkqZ+ProYT0oOzOnhqWK688orIMzquw3NG9LukdwllzVHTsMX/e8EYrO61cPud7+auu+9i1+49PP7Y41i+QpMMJIt9N9Bh06e3u5eu9m5dY8uQU9mP41P9EWLzjesoNIKFtM37MXCQc6Youaq91ly0Wf9b8KFp/ORxjTFYgnOchWrGGIzRwoQYLjyWyEqlMjV1aapqDEVZiqFcnI0N3dS1b2O40M3ZfDPnnHZGY+14fj3NTV0iIEvoHqEYwhPRqueob6N+reFk3eZ2I2zoSjnzfaAAABAASURBVBkqO0KWp7hVHL6s/ZpqCQsvqUOYwf6/Z1gsE9qqwmcY9Rcl/id8WRxYXBhjZ/izOzTGRIxpjMGIOR3HjXBpjKEiA8Hm8ZMe4VetotIwCHCEfwuelOmp40dpkMGxSQy1QkZGZzrG3PQoe47tZ4g8EzIsvvvd+6O2d9xxu5Th4ugdGWNElOo3lOXpaD5oHjEpfTuOZYJ8sUjc8UjqtDA3PUN9ZzvVdbVSuHHmCjk6+noJ0h4z/gTJPsO1H7iUmtakvFlnI1z7sZiuwCY5feYMw8PD2o+cjN08kzJY7NxjMZ+62lpqBaVyCftieH4+j33sHs/Pz1O4cL2rDqnodO66rgRGGftyr82zSq9YLhD6IX7Kw7cnVd/gpQPKTo6KU6biGnTDqOUZ7LhceCIa05rDC/QxPj7ByZMnGZXnzL6MXiyWNFaJQqEoKGDnY6FQyGPpsaz55HLzuvI7xzEZYqdPnVR8kKGhoagf+5duJ5U3OzsLBvUVag0BgTyJeRMyX9vMWE8nJzraOd3Ty2TfYkZSLke0n9tf2R7hbLcE0F55+M6fH8LSueUtuzdozsaoU4U2HWgPA9FFRftvB9O2WvRE9GXbeb6nKRiOvXSM08+d4tyrg5x9+Qzje8YZ2zNB8XSZ0d1jTO6bYuDAIEFYwT4X8eX7MexV+1NPPc1xXf/t1DWgfRE+LuFulYsd++yZUwycO88+eRTODE/LmB7DlQfKMxlcr1mGlHh+tJrjxxp1BdAknNUzPFaH5/t4zjxB0MuuXcv5wYMb+M73lvH9H63Q9ec2XnntNvYfuZnBmT5y4UrK/iLCODKyykR76BjhtoxR6MXnRQtZRovTnMlnGQjh2HyB07kp5r1Z3NQ4jc0JaqtrsbRjcVNXJ8MhHscYE+HLFY3Zfm1ZTDSckEfDGsYJGcoJG1eYSqWxkJQBfDG0smnLls1cdeWVbNW133XXXR8ZWlu2bmX5sqUylnppbm7C9rnQdxwbOnbekmGulXnGwXWdKN/WszLNVb7jOGzevJFrVndzSU8V69sdtvW4XLGqAWNpQBtu67jqRzY/js11PMpuHFJ15DJLePqUz5eeneL7uyq8eraKg7MdnCgv4WC2k+3DNTxxqJWvPF3P3z9XYO94gbC6hOtV1JOD47oIPRpJoxmPUGDcGH48je5pMVUBTjUEyRJhokxN0qFGitJCtSmT8V3CRBVBXB4IGcuhQkdXtIHiQSwDiWrcdB0VxQtOnJKbpOKlqPjqP1ml/BSB6to+KgqN2tqw7KcwSQ2crqesNoHxcR0Hsbzma4hworl7nour8CJ4ikd5yrdxx10oj+Jqb9sZY6I2lhYcxdHjOJI/4jFHdZI6xCQScaxRoKKf6+Ne2MuLlUMnxM14PPzkj9jx2ivU6zCUFB8nJA9jYRnP8mFQlIys0XoQDxaYnpnB87UH2nPbT1dXJ+9///v4whc+z5VXXYn9o6NQxpotczVfV2szxtjk/3rQHI0xWBmxfv0G3nXXu/joRz9MnQ5oocqs7nEdIy+VS1XcZ93KVfLO+WjJWJliwXGcaB+NsWsIo3zb1ij/7QsyxghPJqoTSCY6xiGng3laBy5fcsZxHYxtFIIxBkd9GBPl8PbHllncWTDGSJ4ujG2MidrZcmPeuS1ve5y3pX+hZLRYDVSRpZypSlLXkKQkJYLORIcOnubwq3NMDLZSSq6l5Zr3M9i0jL2Hxjh5ZIxAJxjXZHBMHFfEBw7I5ZdOixlFaFZhWCFkjImE6NC5IWI6RlnhY8etqq7V6T5DMpHGdWJMTUiZoT5+oRX8r64cYjetLHz9PCMbVXodFHEoaYVlSqUKuaLBTTYSp57KvMfwuTHmpfT9mM8TTz7FV7/6DVp0Bftv/+2/FhO+n9tvfzfXXXuN8LXgSbEE7olZ1W1ElAV5XJKxGCOnB5gcG6O1p1Neh5DRE2ex76SE1Snma13SKzwu+8Am5rxJTh46zpxOnVl5m7LyTPkS8vZdmooMENsfhIycH+aMDK1cNkdRBktecywpjIno7X+PYv/4YHpqCtumVCqqSaD1laI52RNaScZeYAWbcSKHpqs5W09V6AaErrjFh7Ipkq5PCDtF5uVNCsQ8lsksDXHhERnhOupDEVtm33vZsGEjW6UEly5dSlHj2H2xZRasN2QBQs0lpFgqU1tbL+/fWnkmVsnbsIyuri42btwor8QG+pb0iR4T2DHL2h+7RyUZasVilhkZi8nOxSy68y6a7nofzdffxfKrb6OxbTF1dfVYj0dNTU3kyejp6aGjozMSqAsGXklxrUsGaD6/EM7qOm7aXqFOzTA5OcXEhIVJhRNKTzI1NY39/wfjyZDQzDAzd058OcFcdlj5MxI8MzJUxxgdG5L3YZy5uRyTb+preHhE5TPKz6rPySic0h5Z49b+5drE2ASDk7rmnR7hyf0Ozx2O87KuhgueLwVZp+uaavYer+bI2XomZ2MYv4X27tVSiHGNH+CGTYyMlpiUTd2ybBVe2+VMu1fyzO5evvVgD3/9lSV88Yur+NJfL+bpZ5YxNXeZfCdtpDO+hKM2VERb0JXw7ERBZXkyS2qZX1zgZOMgI4tES70u+WSRl196mUd+9DD2xfIdO3bw/PPPRzA6OorjONrXIBKeds8uQiDZE0hJWZqz9GBpIJDAvghgiMcTnJNB+dWvfo37H/ge3/jGt/j2t78jA/IE3/nOd9m9Zx9PPPEU9uX1ee2b7aMoWrD7WSyWsXELBV1p5LWnea1lXqEdzzEuVoA/+9xz/OD5F3j2UIXHDzRz/yH4waETOOIxT/LSdX1chZ7j4LoOKG6vdytuAt8t49XUM5zo4anzNXxtH/zNLo+/es3hSzscvrjD8N39AQema5mN9+HGWkhXHHmzXI3tsTAHD+MYKk6RwC2B9ab4JeVp/4QPsR+ecSJwdG3lKM+CZUkbOjIQLJgLoY0L49r7SgSedtR3wIJnQnzX4Mvo8AhVrjGU56qOq/YWbHujw6TNy4TzpM08caeCo/ULAbiOK3AugOKuwObZ0IJzsUxzVr4ncASuLRM4ttyGrhP1afMd5Vm6iMdjxLXnVh8h48BAJIs0xZ8aOvBGeQB+IsaxwRM8/eQTNCdT1GRLtGUDViXq6KtpwBoa88X5yNtC9Ih/hVcT0VycrGToN77+reggaIvvv/9+Tp44ERkxNv1/AliclWQkntKB1c7n8qsvx/4XXDkdmtE6rLGTnZlkqQ7pHc2tFLJFPP37Wbg0Fu+heviJEOJ5vrx7s8T8GHb/VFXUhMDG+F/2OBdHMkZbdwEu5l0MjXmjzBgTTdgYExGfMUZ0Fup6O0Zncy1hUBBAdTKLGxyl3p+job6WVVvXsby/lUxihnJxgJRfIOn4mIoPmoURQ01OT5CpStPd3U11VY08HQUq5UBQoXVRM46OZaHGm9NpdG6qSGnOFdNnCGIZZnJlymLuQELRGl2O4y7MzwkwFkxAaCpEVM7CY4zBmAWwOcYsxI0xNhmBMWahH4W87THGvN7emLfGbVU7j4ugyWHjQdzTKb4c9Wnr/Dxg24Val9H6muUuPeY4bM/NkC2UKcpIaTI+712+nl9btpF7axaxQVdM3/67v+N3/uW/ZOeBPVx+zSXccdfthBIaX/7a15jNTuPFPO2jDJhygUroEJZc3LJhWgq7pq6a7PS4rm7HmDx2lqZkE2PZEfyeMsuvW8RcZZSRoXMkYwlLsYyPTUnJDHP2zDkZdkV8J44jIV2U0HBCl+xUjtzMPOcHhiMmKuh6ePT8KIEMlbL2El3n2HV4EuKFQl6eonmCoMz4xLgMivzrOLaeI2uczc1mKcoAmyvOypsxh5eMyTsVEEu4+Dpth5V5MBK/WlcgZgxMiOP5ODpx+74R8xn27j3AqVOn2L17dxTGfB/XCna3iOeUiHuuwNda/GivbPmsXPDWCzc+MSZDY0YGQpah8+c4f36AyYkhjI5cC8pBbY2Do70mniAG5IMZpgtTmLlZylMTou1ZwnyI77oyIouiDbACJyHPiKpjjNE8PXzPoyKFXJLSDWWMu1qTqwq+aNoTPbvy9DryTnoGXMkOR0LY1os5Dp0r2+jetIiVVyylf5uumrZ00b25haZVaTbc0s/am7pZd9kyrdsTvitUZLyGMijKMooT8tJcddVVLFu2jA0bNnD11VdHcyrK+KyqrubmW25l6fLl2B/6Db2Y6Kme+flGTpwyogVPy26nS+79Jfb/OOxsJZFySFWDgweVPM0tMfF+gtHhQZauLXPjHV28+67VAl15XdJOXctG5st9PPNCgi//XYovf6WfR55dwlzQobF84a4iOZJTnXmWblpD/5VbuPy+m7nhnjv56Oc/RUtXN9ffeC+XX3aDDhfNbNmyRdeZ99DW1ib6KkSQl7FracqC/TkDC7PyNFrDcUqG6bTAejGtEWZhYmSc0cERTh4+TnUixcq+5eKBDO09i3Ez1czO5Olq78bg0rmoU6HD+Pik6GOYwcHBiM6s5896Oo8eO8HxEyc5a98zPD/CqPoek7FqPafTkzNSDAkKXg3bT2d54azh2dM+uwYraFtFFwZjBBonEDFURPNCLJ7xiOufr7KY6MIXP5l0PeXqDnJeAzNhNXOmhkqqHU8HBD8ViMaLokEDTopQMhPxQKh2clhLXoLRgBY0IGAwxsFoHGNclIqg7HhURAMWyq5GFk3b9+neCYzoVhuvriqIECIwJojCUAaUpT91qrSImZBQ/KvvKMvRvOyYQWjr8/rcovl5mpfngutoHQZU13GUZwzGGBzXAQ8CMUngBhgfHIFxQiy4KovmYYjqG2MINJ9yqYQnHkylkmg6/GOeUGtQdxgN8uzDD9Olm4UPNtbwnpo63t/YxmdXruNXr72eVbryK0uuD5w5BZL1NdKFXboxqEiuuJqLbwIa62qIy2goSy9m54t4ki8RDzplQskDZIi+AeE/ZrpqY9sFCt8MNk9ZP+Vj12nBFR391Re/xJmjZ6Laze2N5EqTeMmQktYxMz/F0iVL8KVzjGR/Reuy7X4SRJ3oyxgjekDwDnO5kFUMSpI9LkYHW6uDQsfDOM7re6pu3vJxVGbBGG28Sowxr9c1xo4n6tP+XZybhDxvAS4MzBuP80aUqDN+wmOMiUqMMVE9YxZCm2m79YxDe1ODVlykLG/BlRLW77prI3feczWLl3Rw6sxR+tsbuP3WS7nu+rVcsm0ZmaQnj1WZQIoADAWd2AYkfEaHzzNw5iTz2Rl8McHI+UGGh89KWJ/CiHBy2VlmJfCmdUKf1ik7EEPP5ooUpXy48Bhj54fqLwDGztISiQ2JHmNsHRPFL34ZY9TGXExGcWNMFL6e+aaIMQtlxrxziDbNbqqDLXcIxPxFWfLmTX38rGi0oapU1BpbW7uYTaZ47OwJ9k0PM+/OS7lPEJudYFnM48aaWj7W1cO9S5czeuAg//4P/gO//LnP8dnP/yr/6l/9Pzz06GNYwemFJ46CAAAQAElEQVR5Lr7vkHfLDMmIOFUpcl4EXrW0l2IqydDIKAXXwamtZqqUZcadoGtTI/FaQ0Int862TjoWtVPTUENdXQNNjc1kqqqwe+CEDjE3rr2LkfCSlIsVClYAGJ/sTI6yjMGKiD43l8V6BAIZC3MzcxTkwZrTaSybzUoZTURXhHbtjnBovST2t6Lsbz5ZZWd/CT4QMxrfCKfIQ5WnLOPCaD2hrkFLQZFQAtP1LzCVGN0RgznKQzTUUN9IQoqxsbGBhoYGamprqRVUSTnWVtdLeDXSUNtCTXVddHWUkUs5nU5jDY9cLsvs3JSMiCz5wjxF0Xsg/MWEz0wqRZXq1VRlyNRUqc9GuqsayJ89zf77v8Opr3+Fsw/Lm/H4j5gfPU9WODh67Jj6ykVKd8D+JeHEBDU1NdjxEskk9t24Ky67hM3yim3euJ7NmzbS0tyog0eGqkyaTDpFStcTtdU11AhqZfRo5zj60mkOPH6Sw08rfOIkp18e49RLWcblXTr09BiHnhxh/8sncByzMJYMqZTmX1tbq70oyNvyBIcPH+GZZ56NfqPJllk8lIoFHn7kBQ4fG8T18xJyc5SCGNMykFNSBH39i+lsz9DWLFwk67EG4fDQIFSsgppTm1FFQ04cynBwRxeDRzvY9fK0vJpZ4cznsmt7ueq2Km66dxmX33g5bd1X49feypmJ5ew/nqHiNoOugN1YGsf4TA2N0CAjwhsfozw2QGH0NMXZcSaGR8nnCtrneLRvlq4sPRmt13VdLBhjsPRljMGYN+IWJ47rvF7HGJWjchw8eYmsN3JpXz9bNm9jUWcPK1at0VVjK/39/Sxe3Eu3eDCTqdI6A+GH1x87fmCNAuNgHJeKZF9ZCjQQSN/IwK7g+nHt8RZWLOnH9wIq4Rye45B0qtSPwVHcGCTOKwKb9jVP8HUgIJiTWnVwgIQp4ZsyrgmJOwEJQVL0b8FXBxbi4n1j8ti/0tYgGFctXXUuHGkgiU03AkcWiQUlCK0Cd0rCeDECKGMsL0ZQUTzEHn5/ElgpvACB5mohjMKylFeAIbSzF68aQWhcglB5xrmQ71BxfEEMVG4cB7tPxnUxkmm4dv4OjvKNMVFo4xaMa8uEN6PxBCjpuOpG4GrNRmmNpHHAGKOK6CxcIRaLkUymtI8B/5jHGIOnQ9vw4BAj+w9zTUc7PfNzLNEcl9U0wvg0e7e/xsmzZ0g21bHnyAEOHjmEL8/Wre+6RbK1RnPKCg85MpmY+D6luRkKkqFo3haDVhYqU9Ozc3wzKOsf9XlzHzb+ht78Sd0ZYyI+szSellwK5AiwdQd0APcTLtZ4tV4sR/h85eUdWo8hdJDsKAi34TuCbX8RjDEXoz8WqjXqgFwhRzzuYzS2iejGRZupzzu3Ncb8WJkxC3nGGOxj12NBnSppcfFmUNbbPo6tbOFt+T8zaYyJJmOMwREEkggtrY0YMW4+P0tebsx0qkoEmcR13egdm4I1ekItEhfXg3SVvsgjrUsoz4NrWUueilJ+kqA0jhPM4DCHCdXf7BiVgtLBvPLnmc+NMjc/KmIr4JiQrJSxNcrsXIgeEYEhmiN6jDGvx5WMPqGY2EKUeNuXMQv1jVkIbbExC3FjfnboiGEugqv1W7BpXwsvV8raf83PdvoTwM6rovm9eftK8iDUJqr5pXs/xNLrbmCit4v5wEGyE7cCSRlFqbkpmnPTXFVVz3vWXUp9PIPnJUVwnogtRSZVg+vEsXiKxeIUfMOhYIqXi5M8cu4sQ1LiO4bHOKTr1JwMp2BpJyedIboubadvczcJlTuugyNmtusYlwEwcG4wejl+VNeGFaswHC1KdOD5Dn7cJVOVioyP+UKWWMLDqHxehsmcrgztuzr2vaQxeX/GJ2YoFkMZiYGgTFYKcVreIdvv8OgIU4pbL4rruloPeMJlbU0tiXSCuIQNXkhBntKKDCucvBg8B0aIQfuFozjYto72pl2Crde+OKyrv0Udi7B5jvGIedUyGmuIxVPEYj6xuCf8qa1os6GhjpUrl7Nhwzo2ybDp6elmxYpl0Ts01pvT2NgU7Ws8Hicp4yKVyVCTTNOoPWiSJ+Cy5i6u61nC5Tql9ddWUSdltG7tGrZtu4RVK1dirySbmppIpuIychIkk+pHcOml27jttlu4/Y7bIrjxxuvp7Ozisssu42p5k6644gruvusuNm/eTJs8MfX19TQ1N7Fi3ZoIupcuYemaFXT1Laa7v5eWRW3UyyjrWNxFT28PHR1ttLe3vh62t7fJQ9XP0qV9rFjez9bNm7De47q6OhnQAvVv/6+81YtquGF1C9eubmBtb0aGbQE/WUtQ9pgazTIyMMbJo/s5N7ifuD9DIlbGEbFW5J3WAZvFK6dIN5zguaee48Wnd7PztUGef3aKZ58eZWpiDvxZebgb6d/qsvn6Jq655XrOnkNXikk6+rtokzeqvbWKVHk3lbNfI3/kL5k78xUOvfwPVCbPyWg7ytHDR7EHtSNHjvDkk0/qOnOCahme1kC0Rmu1DNDa2los3ltaWrgIbcJHZ1eH8NyhtXfKUOqmt7+PxcLJ8jWryJfL/MO3v80PH3mYpx5/iheefJphXSs+8MMH2b9/P08+9RTj4+PUN9RTX19LTU01tbULUFdXu4BH4bOmpoaq6oygKoI65aVTKZ5S+1de3U5VlfIzAhnpadFTUHYxxgfRoyfDMiZDRsIVdM3segXE3qLlsspD8ZlRnLcABiyIBaJ8o7QFx4RROspX3kJo+xBoDCNjLAJVNsZgjAVHocM7PcbYcvOWImOM6r8ZHKUt2DxHtGHDBbDyyfKqmqjOQp4xC6En/rdgy209x1zswxDxsSb/9tC8Lc8Yg31sWwvGaHzVMcZgjMG2N8aJ+DkmIyChQ4uVyRFI6wRGO/AzwJq8tl5o+/N9JqcmycmASifSoL7j6RSFeJJz82W2HzzMRHaOonRDUbrsL7/0Vxw7c4rN8rD+5q9/gXfffRN3v+cO3vOB92LbHT95mjHJW2M0Cd76GGMw5q3w1ho/O2XMQvufXfONGtaIqsiYaW1t4Vc+/zl6lvXw0ouv8eILr+qgWUchH+CYGPF4HS/s2sejr75MrDaFUIHF00V82fibweZXrC40PxnnYVQWUtAB13FcgiDULhHtnzEqfGOaUcwYE+EoSvwCX9H+ay4/rYlzsdLF8KdVfnOZMSaalGMJUVDRKbReLk37blVOVvj0zLgWFEixBWpmpJg81UdpgQRSQJFURvn+PJ6ZErIno9B3Z/DcLK6UYihjKihPYw0rzyliwnwELgWVF3HsycwUQUxv31+Z1anf1Wnl4lqMMTiaG3qMMSwwD68/F+vZ8PXMCxFjjOb74+CKoY358Xxj3jkvEJFZMMYIH6EIKo41DOyYxpgLo70RGKN6SoZqpwbYGhYc5WkxmAK86/Jb+Oyv/Q5b3vdBHh4YYedsnv3jUxzV9cGwayhLMBdnS2zoXU6blHRZxlbMF/FKGIe6LwjslggvcUd7EkI2LDMso/bYyAz3P/MKr54aZK+Y/4d7jvLwvj3kMvN0ra4h8CYwEr6ZZFqekRTW01SYz+see05GbRb7e1PTk1PMzMwwNTXDnLyIWYGjcVzHJZedlyBQHzjUNzRGeMjKsLJLK8t7l8vmGRueYPT8OBNjMwxIgw6fPy8v5XkZ0Tk89RHzY8zrfr5QECI093kZ4bP5GUIvoCxjar4yT1GGd6DTfVmn9oKMe0sbTtTWJxaLkdAV2/59+yMvzCuvvIp9Yd0KZ+tBCAkoSEHl8hPkZdhXgpzW7OG6npTkBKdPn8H+OOSZM2eloCc5feoMp06divqY01qMMRgtyFgu1/xKQYWCDLvp8rwM1UEOTAxyZGyQQXkWKzEX+/tWC1eKE1hvnOVXV/hCBw9jXCQbyIqu7RWrvfbM5nJaf17r8KWka5jRdZU14jJSuFXVVaRSSSyu7TrjjTGqFlfRvLyZ2t4aMj0pqvt9El0VFm9roXNLY3RF6LoxXK3P4iWVyuB5ngyPWi679HJWrlzF+g3rufzyy3EcR0ZvUQZBPZdv3ciW3kauWVrNxo6QzctrIahjaNgVfiaYkZFcmDtHY8sES/pLtHdUyMTRk1Qf1aQSw9zx7h189qOv8Zn3nuf2KwdY2XGQYGI7Z3Ye5JXvjfHQ3x/ngb8/yPG9LmeO5hk9d462ljj11UbQQH1thrraOVatmmfNihFW9w+xomuO5VpzS2s9W666hCtvuIaVK1ZiDc5rrrkGa4ha3FjICGfWAG1sbIyMqtaWVlpb22hvb6e9rYNFHV10yXDr7u6ht3cJPX2C/iW0dS1izab13Kor9W1XXM6dt97KTVddx7IVy7n19tu4QkbuDddfp7Zd2L6toWb7bWlpo1XQ0twa5V8sa25uica36draWqplSG3atEne/K1kMunI0GtublZ+DeWSwTGu5GhJHtYqbr52Mz0tMbZuWMZ6GeixeFrKxNFeuYBzAYzCBbByZwGUhcGoL8fxVN9ThhHYNja04GAQqA7WpSCaNsZgzFuBNz3GvLXMmIW0pR1jFuLGLISuZOmb4c11bJcX0za8CLa+MUbztfNa6McYA1jQt+LGLJRdbIN9QiROQ4wx2HxjTBTnbY8xC/nGKFSZrWvH9D0/ah/hTkxpQngzWEa1aY38er7Ns2k1xFGbeRlMw3IinJkaQWdheTHLhJIPHfV13L1tG/f0LeUqP8lap4bcmRH+8x/9J770N3/D2MQkazduYvmaDQwMTfHH/+VL/Ml/+XMCtQ3VL297jDHRGu3cLwK/wGOMeb09v+Bj8WMPEkXJ57/8s//Of/qjP8aR3jGCSsVQKTuizyTlRIbvP/8MJ4cHdIBMEeHJrkW6CoUWlxZsPAIJRkdg8y6Coz2wEKUxlHTTEap9KpmkIlyjkYzm7xj1rjUpGn2MMfxj8KLhseuzwE95nItlgTRtpVLBhhfzfpGwog2urammsaGOMChLQcxgrVa0WAuhwkCMGWpBoVZq66d0Ivf8IsaZwXFnFE5H4DCPK+Kz4ERhEY9CBI4UphEgAytUnlCJa/RdDslKaVuF8MaiDY7jChyM0aD8r33sPBzHiXCakzK0a7bC3BpVdia2zGAUFYQK3vZR7sVSRB9Ya93TNUFlPAvTIa/sPcZ3SnP8rbx2fzN1jr8ePcnfjgzwV4eP88LIBOfn5jGuUR8OFeGnXKpQse0rEBhDTIo0HigMQ2KBR4wqvFgtBa+KiTDJsfMTTMjruHxNJ/FEnmTCgOpa42FICs6e/u0vQZ8bGGRSp/KYF6NULDKrq7xioSQFUCafLzAxPkFBBJ/P55mS0XXixHEp3gHicleUdPU3pavcudl5ZqbnmJrKMiGP1ZnTg0pnI0NsPpcn1JxL6tN6tubz8+o3z+jYqMaaweJ2Zm5aBsYUuflZkNvOuCWMU6EiWiyVy7i+T4u8OGkpUiuIWtpaqa+roaenk9AETM1MyQicEd0OwrHBJAAAEABJREFUIecFdXXQ2FwhnQmUPxu9ZF8Rw+Z1xTWu9UxOTmsORayRUxFOF15IrkSehWKpxLTWOT0xzpgOF2fVt9/ZTnzzesprlpLeuIbGTRsoNVRz6vQpLC7tuqxxZ70bFlfWcLTrygt/T8oLcv/99/Otb32bf/jq13ng/u/JiDstz8vTkVfkmWee4evf+CbPP/+CPIZD5CXQJiSI9zx3lJd+sIdnv7udFxXue+Ise394njMvlnj1/jO88LXjvPDwHp2gx5idtbifZmp6ijmdlO3/Vfjt73xXHpen+f4PfsT99z8gY7MQ8dKwrue/9eBTPLzrTPTbRLvPzbL91KSM2iKhM0SmdoQlS3MsXz1PZ3dWHphRPHcStNf2pzECp0ScLNXBcZakzrG5ex+3XLqTj7xnH7/+K4f4wq/s4b73vMy11+yhtXEXA0eeY59OvMf376CrvUBTXZEGv4a6+CL1W09AjaREHXPFtOZoyM6HZEXvRwdOcvz0CebFe1ldKY/Jk2QNV8t3sVgcC67jYmWG67kElsiMGNEYENegqMgdJPJDpQMJ+7LkZKDMcXlo0zJ4Fmlfa9JJOloaiMU9UHsD6gvhyojfyth2gWjHyle7/rIEfkW4iED5QSR3K1ysExqHzq4ueRObdKXtCm0OFSs0HYdSKcBozjHxjvXgTk4McMvN23DkAdy1c694LScWVRvRvB3Pgh0fzf+dgTc95kLchm8FNzKAZHxpbguV3ly+kGPx6qqeDRdyYKGdizHmYtbPFb5TO5tn+zbGaI3aEYU2bwEcbJnrKnSNxnUiMM7FcUN+4UdNbX+eaCMur7W2/UIXISr6hSH0XeZqEuydGGFINFmeL1KR970wco52ybYrktXc17SI9/av57pFS2E6y0MPP8zv/5t/x6/9+j/nN3/rd/nP//lLvPjiUfG4wRgj+qpEIRj+dz+u9j6uQ+u+fQf5v//v3+Pxx57WoaCWWCwtXaB54mBkA1TKLiaWYq4c8KMnn9LtQhlX+2S0Bkurlh+0wUrxFkCPeRMoqo+xveIIF/YPn6xsT2UyBLoxcRwXV3Pif9YT2o7ePAMbt3lvBeetSZtSS1OGCCoK3wDjBDhuGIExJpqwI0ZHcYuIGl1VtFalCSWUrfv+9JlTUp6CMwMMnBmS8hhmcPSU3OTDnD83TH5ulqTnEJbLOBJYRlRrwbHvxoQytgROoFBXOpRmcYMscZMnzjymlBXkicmr4BQLFPJGClF5oOksLHbhm+gJ1XcU+Slftk5ghabgp1SL1m03y5g3j/DOLWyftm5cV0KuI2JSG+u9SGRSuLr79WVYJjJJ4okYCdWJSfnHRZh+LIbje7hiZjcew4ixk8Yj5TvE0oay9ufkiTOogKwE7LCuDAaSGQ6GHs8W83w7O8r/88j3OS2Pj++lJJxLBHJzlYVP0bLW4Kh/V/3k8RJZwvgYRX+CijtHSBlXQjwRm2brtjo2bm0mpTlOTxsp35yMnWnsC7x5GUmZdIZ2nfCb6hooy3CalLdsUsZEuVzCrj2mdVSkRMqVPMmUF4Er3WMNs/MjkxTLaF4+c7kis6Kb7HyWUbWfU+h6PhNjWcZH5xgZntK4BSo66czN5ZiSJyz6q7exSQpTOYpT85RlfCVinpRQQUq2SNmrMC8DvOSWKYqmZqRYY+kUWLwK1y0djTS2VJGpjmkOeYyUvW8q1NfESCbn6e70aWo0MtrVVzFHrWh73eq1bFy3mRUrVrNu7QY2bthMS0s7i3v6WL1qPWtWbxBuE5SLFcJyAaec04kUQr+D+fg6Ss3LCdrWke7YjFtVzTJdJ23btkX9Lef6666VJ6OJOXmmijJOLQRSuBPy/Nn/luXcyDDndA06NDLK7EyOeeGsUKhQ0pWpVba5bEk4ygpn0xrQpXNZI63LPNpXOnSsTNDQCYuXhDS1TNK6eJb2pTO094VkixOcHx1mWNcJ52WUD50fivaiRV4bx4tR39jA0OgZpmcnmZ6bUVlehlKCyUKZZ44Vef5wwPHjWXqbimzoy7G8J0tT3SxxI56VUeiL4LzA4tHHqcTw3Lxor8h8pZZZ0WSJceFqCqc4TMY5SnvVDtYt3s0Vl5zklz4wwL/5vRS//oUWmrqmePHVnbz03F6effi7PPXDr/Doj17he4/Ms/vIerLml5jlXZTMGoqzMYpDk5TGJ5mdnODsiROcO3OGY4cOEhRLlPJFpmQcT4yNY42tc1JsZ3VqPnt+ABsODg9y5uwZTp8+zalTpzip9hZOHTvO0NlB9TXAt/7ha9z/jS/ztW9/lS9/8+/V927N50Gef+EFnnr6Sc4OnJChP8qk9mxS40xPTciAHcfyh30fdGZiWh69KeamZsnqIJKTp7MgnOYKId/+3sM8+NiDVOQxdedGMTPDUbwQ5ggcI0iKp6vYsXeI+3/wMnv2HMcFqpMO9bpmzOjK0F5v2utFe9Wpouhj5bUFY0yUtl82bcHyayA5fFFUGo1jZAjY8ULXUJHBiGSY68Qx+DjmAijPtjdmoU9jDDZtgQuPMeb1PJtvgbc9xpi31EGPnZPruliw8YtgzMJYUZoAowOUiItAXvdQYMNAPI9kmeOGWJnjug7GmAgcx/mxsTSc8sDzwLaBCmFQIiMdVR2rkkyM4wgnjhfaqm8B25+reRpj3pIvYSo8Gc0roC1Tx+K6JZxJNvPUdIGyn9FB1sGTjMe40cHW5MpkdEC8OlbN3Us3UR2voq6xg7rqZupqWqmtX4SXrCcMZTiUfIUV0PoJXYVG8M4fOzcLxizUMcZg0+8Edi1ceC6WG+NcyPnJQSjCCcTryWQNbZ3Lqarrw/GaME5GOBDuwopwWMQzIX7ZkPSr2HPqPI/u3I6X9inpYF8OYpSloyoCMBhjuPiUdRAJpJsrkok2LEtHlSRXtE24nsNkMEveD/ClqyzNGmMwFxsrtOtytUc2VDL62PibwZg3t4iqvP5lhAPnAs1j8W2BH6//Y5gKwwA7aQtYiviJsDCWnZDr2G4CEUeRvr5qFrU7YvBhTp98WcLoOY4eeZrjR5/n5LHndep8gXNHX+LswRc4tf8ZTHaARHmcWGmUWGEBKE5Smp+Q8JtRPzmccA5HBpU1rLLTwxKIU8QkmGPujMon8Z1pWcRlXBG747oRsTiak/umuDE/vnj+Fz4X5xKXMj89dJpndzzPawd3sOPwLnYK9p3Yz/5TBzg6eIxj545zYugEp4ZORnD63AkGxs5yZmqQEzODnMme4+D5o4xlx2jUKTntiUDjLslEjLSMtHhGBCwiDRMGxwXXVHAldIw8e6GMjFAEqxL8mIwJR7hNjhCvOUqyYQep+h1kGnfgpZ+jrec82y5vpq7BoVwqUdEJAxHRxNQkZRF2XUM9tTU11FRVEYqhPOG7RldQzc0tVFVlsCgPggpWqKdlzAQS2K7qeDIQ05p3TVWadDJBXAwRE5iwLON4jrBS0P7C2TOn5LWakPdpXl7IHPa/lon+/7WTgwwOnJdymlH5DKO6MhwbHmdOhob9C6oJKSv7kwJ5GZdGNGG8sk76ReK+iyMBZPF06uQxdm7fw3NPv8rY8Ay16UbhrxYnWc3xgSnOnAt4ZccUJ0/PqZ1DKhlnRh613bt3sf/AftH0kchLdPDAQQbODnBMytb+VtXLL7+i6y2NlUjjuhniEihJP1TbIyQrx4nnjjAzuJusFHgwnZPSPsvOnbuj9rv37JUS1ngyoi2OYjEf3/csROApHuXFfFzPw9K4YxyN4wrXDhG/WnkvxOdlzMzPnSMZn6G5CRrrA5KZHE699rsxR+PSOC2rUjQsyqiZWWgvIRUKtE14nk/Hog7aZFj19HRjHI/QGI3h0tjYzOqNK0UfiylV2sFrR45NEqkcidgcMEso5Q8lrAJyXJdQmA9NmbIgMEq5aqZDU8yMg1NQuS+dmMArpgjntbZEO91LfokjJxv48ncf46+//hfs3fsKuVyRRKIqOqwNi09EmLzy0i7++q++xvceeJxnnt3Fq6/sZnFnF02ixYGTx9nx8gvsfvUlXCnIdMyjKpUgHfdplbGYFq6zM1M6kE1h/9uk2ZlppsbHGJUhdBGGh4c03lnR45kIrHHVLU/SLTfdzCVbL+FmhRs3bKK9bRFXXHYFPT09XLJtq3ikrKsbGVUTo8xNT4IMbTMPcRkkcbesU3sukmWF7ATzs6MyrEZVb5T8/DRrVvZzU38HH9yc5M41k3xoSz1r6zJUxBuOE6ptgGOgOlVLVayWdineltomakV3KfFUf39f9NJ8szY/Jj4PJdcRln8aOOrQdQ2Oo1phiL6jFhpMYXgBNCgWVPz/p48xP96/MeYCnS+EjiZpwXVd4eFC/QtztvNeAC48di0Xoj9XYOsvrNcuNeZ5xIVDIeBCa1u2MMJCzQvZmsbF9OuhaN3yTaFYpLGmlt/6/K/y27/7e1z1qY+z2+SZlizOT0xR1kGqIp6NOy4pL0FpIkt/ayc1yTQleZ5DrS24AKCBcMCGNvrGxPjf/Rhj8FwfYzyME9PMHBmUb55VgJ2yhYoMME8e46defIUjZ06Rqk0TmooqGwIJoYp0h12zMngdn0pcjCuqfCNZoxzhpqzDe6BMV/tljBPRi6NQWf9LP7qmDKNJ2U27CBdnEMgqtHnGWBSIiDRxm7ZwsY4NHRGCXUiuMMNV16zgn/3Oe/jUR6/l5uuXcuWlnVy+rV3QxqVb2rhsQztXbupkdW+GFCNce8li3n39Om6/VqDwjhs28O4bN3PHrRJW127g9psv4c5bL+f2267httuupqO9hrWrF3PXXddy27sv5c47r+Tue67mQx+8lUsu2UAsloiUuCfEOo7zY2uzc7dQqVS0ccFbwOZz4bHxt8OFop8rMMZgzFvBjmlfRO1Z2cOZmbOcHD/JibHjHB0+ysHBg+w7s4+dJ3ax/ehrvHLoFV7e+yLP7XiaZyxsf4qHXnuC7730MN954n5++NT3yTQk2LB+GauWdbNyaRcr+jtZpXD9yl42ru5jk66a1q3qZc2KxaxdtYQNa/ro62kj7lWElwq+G9Mctf9mHOOPEPOnicXG8fwhamonuf3e1Wy6pEsGSYGp6Rnsi5H2r9PiiQSxeEwelTmGpHAOHDyIPdFP6ErElZDTspmZncbSc0ZXJH7MlTLMUS6XozaWUTzXISaB4+uYkXANGSm52kyShpoMVck4uVkJmugv64pMS9HZl+HHrAdL3ib77tWorjePHD7B9u3C1/bdvPTya+zZe4Bh5c/MZKUUx9VuStdBc9JlMzjyiNRmUng6LcWklJb19rCqbyVb122VQmon5WbISFmnqutJpJtJpbvxY/3CSSvJVJKYmL+mrlb01yGjopGmpibq6uplzFcprCOm+RsXhR41NVVYz151TQO1mVYaq1O0NUzREH+QRu9xFtU/TW3qEWrio1RXVVOrftKZDNb4jMdjtLe3UltbQ02NyhTW19fS0FgfjWuVZEtLk7xjTTkWpdwAABAASURBVLS2ttCmuh2L2lkkaO9okyHUHsXr6+uZG2lk/EQHh1/xOfCSw8jhJoZerSV7uJP9Pyqz+/sFdj+jva6uo6mxnfq6FurrW9R3q+jC8ISuHQ8fOaprxmeoSteRSdVSrdN2NlvkRz96jJOHDtGpPWuMV4h5ee3kHKHwbEyg9g6O6xJqbwOTpExK4FA2FcoyK4JyMwRdosMOyl6Mkl8k8OZFM7M4sSKD0wF/+MdP8Fd/d4D9J3OEXpy62joZlz72fbqSvE3lYkHe0axgjllds25/+Xke/N63+U9/+Ac8+P3vcvr4EfbseJWKvKbpdIKYvLx9vd1cf80V3HrTtaxc3sfSvsVs2biB/p7FJGVIuhLmPgbfGFzHwXFMBK7r4Gk9vjzJFs7p+tvyg+clyOe1oliSqck55nPzuFrzhLxjVn7E/Tg1Mu56uztoSMfoqkvS35xkbU+KLUtruXp9O1dt7ODyNa1csa6NS1Y2samvitVdKdrraqhKBcyXhnQcKhE6aRmeFTwdDDxhOya9WhEecnNFZuStzWlf7FzsFfvQ+XPigWEGBwdkME5qTg7GGAHCeSgIUOwdQdVU/2LdiuqGr9czGhu7v8KLuQhqYIxRHfV4QUdEiZ/x5TiOxnGxoa1qjOGi3LZpC8YYzfkNsHVd1329nTEqUz/GmKgfY94IjVGZgJ/jsf1aMMa8pbZjHJLJJK4OgsYslEXYUDR8EwhL8rAEon8wrhOBhA62bkUGrXWo+J5Ps3i9q3MRp+Tx/fLRvXxz5CTfGznFV47u4duDR3lkZoQXJ8eYlNwMtf+2X1c4NeifwSIYYwxGa7Zy1PaPUf6bPpbufhLYasa8rYHNfBsYY6J9v9iPBsYYE4Gjsd8JjFloY4xRb3ZmAkUtnhCtvA4qX5i76FAYmtd1xQOPPMp0YYpY0uCEnoZzROGBdI+FEPWE7cdChN+oP1D32MeWl0plKoH2wOJLYxhjMMZwca7GLKSNeSPkF3gu4sKGP62Z47gujutF4Cp0tfGOBcU1I30M+gIUWjCOog7GcSNwXB/bxvXSyk/geUXSyRwdjXGWdNSwpKuWpb0NLOttlNJvZemKRSxZ1s6WS1dz5z03smJVL719nfQt66FvaTf9yxX2NtPXVcfGNV30d9fS21lDT3cDS3pbuPWWK9m6dRXtrfV0tLbS1tJMi06cjfW11NbWUiWvSUpXUp6EmZ2jJ+PKFRgRQgTGJUR7ZkHrCd8GWhQWQi7UUUR7pJTB5utL7RXn4mPjPw4W8RYCCWkLNm6NCiP8Ld+4go3XbmLDNZtYe+V6VgoXFpZtXUHvhiV0re2hZ00Pi1d107W8k0X97bQsbqShvZraphRV1T7JWCAlUCHulmQklcmIGGvSroSwE0FtlU9ddYwGCfGWxiram2vo7W6jr7edhNpW5LHyvCSGKoKKDxUXT65XV2Gga7zG2gz92pdkKi1ngKfTc0neomlBVh7I0+zZtZvhoWG1DSO8d3R00NnZKRS5Uiw5HOOpXcjs3LyE+pwUT0F4A8d1VcdRuxKF3HRkPOWz0+RzM1SK81qTQybhU5WMkRG4ql/QVU1ZDFOQwpqZmuPUyQH27zvMnt372bfnoDygp+RtmuDk8TOcPnFW8xpjPjsvyDE7O06pNM3UxJDwEmfJ4i6aG2rRDAQl1ZnCyGOCLgw1AYzGcXRtFxZnMOVpKqWcDLMS+UKJkk5WriecNjVT39hMU0sLbR2LWNTVTSpdI+XtYExM6zYEboHQnYdKAlcevqaagNX9Ln2L4nQumqG7b4K6Bp9MVQ0dizpJJlP0LlnCxs3bWLV2PY6MCIwnfMXx/ASxWJJYPBnFo7Sfwrd5sRQxQSKe5nWQtyKj658l6xpZcXk9a69uZc1VLfRtqmbFpS30rK9m4/U9bL6xl21Xr6ehoY3qqnqqqy00kMlUs3TpMt7znvt0ULmE229/NzfccKPy6/5/xP13vGXXdd8JfvfJN6eXU+UAFHIgAZAgwUxKJCUqt6xgWdZIakseazx2t8bZbXum3bIsy5bbMkUqByoxihkgACKnKhQqx1f1cn7v5njO/PYtkJI8n/HMfPqPuahV+9xz9ll77bXXXuu31n71QDpdZHr6AN/x9u/kO04c5vvf0uVj9/Z556EZ6S4GXBwT6O8sjmxroBJWu5Ol3c7T6obaVA7JIIsbPkzb/V7Wez/AcuMtbLaO0nWP0PdGKY7s5/rlDXZ2Vnns3Q9QLIzqiK7F1WtXWVhY0P1t2dQuO5urbOi4bmdjhbWlG+yfmeAXfv5nedc7HubrX/oL2dYO999zB9WddbbWl3jq8a/wqd//Hf7o939X97Z437veyXd/x/sZV8X10Ow+Pvju9zE1OsGBGe070ZTWdnp6llk9m5vbz765uSHNzc3iOIazZy/w4guv8dyzr/DSy6dp1AVST59TgrHAxYsXSUUpxmQjYyOTZKKA2cmQe05E3HGwz6PH0rx1v8f9s4YHZx0ePZLinUfTPHIoGF6PmyXKlQEdJ4ebuYMb1YQN2XE+q/XW2MKHRK7REWqfPQGdhuuwrWryruy3LdrUMfyK9mdHduu6Po7I83xctY7r4jiWvDfbW9fGuBjZHH+ldRxP9249tzwcx8cxPq76GRwM9h2DMX+dbvF3cYfjuH9lnL+8NsYM77vflscZ8nEch7/8GOxzV/HI3necb43nYNTPGZKLKx6WHOMMeRhzSx7+P37MsId58z1ufZWdyvHriZGus3mtgcYfOjDdtl0cmfpfI913FfElndXIt8mo37fuK4OXP7EAuM5Tz6qinS1wToDtxVyGl7Suz6gS/Vkd/f1ebZHfunmaf/+5T7Hc3MVVUmqMsa9jjMFx3CHZmDKUib/+McYM+xnz/9o6Q305et/59kt/9Z69dl13+NyYv3zf3v8WGfOX9435y2v73LzJ1cbMW/IZgSTkY8HBDMmArm4Rio9+mGJZpwBfe/preJFRfw8zcHClU6PnCCg5uh6Svrt625LRPf0Zgj9PMtvTCddxsWSM1ZeUDxhj/t8S/z9+7Jws/fdec5JenVgBZNDepdvaoVvfpGfP7xs7yoo6+K7BnoEy6NK1wW9Pz+vb9JobonX6TVFL1N4CBepA/dOqFpkB+IFHGBo5FFdlalEEWSktHUAhE8jJjJIJXTIpIwcEKfVNhVBMOVSyPjPjZSbGRygWMnrfIe0NODBVYaaSpejHjKRdRlKe2pBKFFKMHFU/2jj9Gu5A8+rs0mvv0W/XNEcFODmdgaofdOuYfkvUVCBoqm9TgMK2DV038JIWTtwZkqsc0TM9fNMlSPRcz+w9owkmOspI6MoAe/heX6RWluAPCTwX3QP5MuwZvatjOlu6b3ebDBIFXfHtD9pYPsIy2J+1GugIbMhbFZWYBO1T+qqqdVTl6Yr6yroH/QHxIMZe2/+HXqPVpFavU63X1NawVaKd3W02tjaG/3JudfUmK8vXuX7tPFcuvsHu1go22w1cT5s/ICEAo2AneRLN03cHzM6McuzQUR1LdGnXe9SrNR21bbCyssju7ialcoGJiREq5TKBXW/jUq3W2dutDcGHzRhk1kj5OHZO2mVtydhvN+k1ajR1hDhot6TrWJTgKzA4mhu9Lr42UVYVgYw2SkVOJxv4GGV7tWaD1c0tVjZ22Nmr0xuAVEO91aHaaOLLBmqNOjcXb7Cxsc2e5Nne3pEO1oklQ6GUw/7c0qSqPnvrN1m8dpKtpTO4nXVGU30mMj1ms5p7bsD+QsLBUsK+ksNMMWRfJaTkaa1qS9SWdIS3cJ4dOb6t+VfZmn8Nr7NFJTWgGLQpRT1KQYuCt0vW3SbttNhb3eTsyT2uXXC5cdHl8pkm9W052K0bLF45SXd3mWunX+Lm6Ve4cfJV0r02adleREur08aX3Xlxc2ifrlpDQzppyA5qoqqAnPTeqdPvNhjItrvtBrX1PWrLTWqr0s+S7GO9zupOlR2tZ2wEdLopOjpqawsM9DttBr0OfR019Fp1EJ++QG9g+rhxn67AsdH6DDoNtPEJZYsjoSeQ1QS3RqT1iuMc3bigdSnR7uWoNiP26hHNTo62xur1fRzZiSHDtaWQ+c0DLO7dpeu7Wdl6WIDqO/nikw4vnMrQ6Y3ynR99p+ayTkM2tacqULfTl80PaDbbAmldBoOExBj6cUJXQOLAgQOkdfT1lgfu54MffD8vvfSSqkQFQiVYVc07Fii2/1r11Ksn+Wf/5J/wx3/0h2RUhfz+j31EZtcm0TyNY/BCnyCKSGVzQ8rk82TzBdIKgqlMnky2yIk77+EjH/1u3v/BD6li/l089q73cuKOu3n0HY/p+0eU/H0Hx48eJZ9Ok5H9VrIB99w2zt23Z3nn22aYK7g41WXc+qraJZob82wuXiJurNHeukl1+Tx0r5MPYqbLk9x9dIY7DoQ8evc+7js2zWQ5IiN/GQmsmTAipYqmkWPtRy6u1sLOOVKwCvxQfsjDlZ6MMUP9O/i4TigKRGpNhGN8rG8y8gGO1txYUk1Ri4/xFbrcmMQZiHpa766oh3H74HTVJkNyPH31DLfaWG0M8tmOp2vxcHw9FxkvwRKWn8ZLnP6wr7FjyHfGjtb1zdZT31DffSGYIcnvGgYg2RxdO3o2bNXf6Br1wyIZ21qy16JE77h6x7MkX+DJv9rvidMZzimxcogfaGyM+BtMYnBxyPoZ2VUKL+3ip308JX1+yicQhaJIeo9kR6lsmpRaPwywFKgN0xGR7oWyJ0f7xR/JckEV3uUbK/hBmr4b0fJS9FUl7/hpulGarYzPYsZheSCbdH3szwcNJFtfMUMBS+sknRvJrTkkkjGW/Q9ku33th55svN/XbKWige7H8qVDkv+000qMw+BN0urRSzRjLZPcr+xfcxePgX1fhHhb/klsGLa2rygW38FAL+k60bWNRZbstbGLLJ3FSazXB8SSK44Hel/fJUsiiiW3fW4reIkG7um7Kz29du4Mr7z+OtlyXrqNCGTXUZQilO6CMBSWiEilsmrTBEFKFBJEHkEmxMumFaeaZDMZPM/DGCP/MBiSMYb/ox9jzJCnMbfa/x4/58KpZ7n8xgtcOfsi18+/wuLFV1m98CorV17HFeCanRxldnKEfdNjTI3miQW4qosXaSyfob70Bs2Vs7RWzlFfPU2vfl1AqMK+fYfYZ8/0bz/K6GgRM2jhKxAEAjsZgZ10v04o5+zqKMdrCwC1d3Cam5jWJnFtDa/X5LaDh7j99ju44457uOvuBzh2ZB+hqglxYxsE6misk9RvMKjdoLs9T1Nl1N2li6xdf53lK6+xdOkVFi6+wtVzL9GurjJZyTNWLjKS02LRZEtzuKF5Llw+yU31vXHpJSxdv/Ai85b0ff7yS1y7KL3o+obaBVG3ukS5GAhMROTznhaww/rKJQXo11jW0d3q9TdYvX6G9flzbN48z/pNybRwibWbl9hYvMzG0mW2F2+ys7hCU9lkwQuYLJYanzBeAAAQAElEQVSp5Ecp50qao0NfACZR4KATaw8luANDJEcY+aEMSoaVTpPLFyjoOKSsd8uFMiVdlwqlYVssFylXSlRGSoxr/Q4dPsyhQ4eZnJpiZGyMQAbqJwmBnI7vdeXQuiCH1jcuscgQcHDuGE5iWF26yeridXY2NiVjiRMnjnHo8H7J4bK1vc762iory+vcmF9ia3MP7R9iFJh8l0GvRa9VxYvbck52vIRC4FEOoBg6ZHWdUwArZ1KMZDMCJSmKCkAFX30UHEftfd8wqo3ja3MOBOx72pR98Xe14RqttoJ2nb1anXq7zZaAZJjz5fg87HFlq9mhttdmb9c6J5eK7HhGVaE7bzvO4dkRjh4YZWokTdbtkKVFytpnsk2OGgU5/LzmX9YmmgwcZtKG/XmXYrLLqEDEZFhnxGwz4qxTcVYpuWuMhbtMpFrM5HrMyUnMpkKmSk0mKg4mLnDurOHSlZgr57Ncej2Syh0OqXpxaMzjrrkMd6uKdVulw4nRJnfNJNw+CYfHYo6X+5woD7ijEnPPmOHuCYfbJ1Afl/v3RTywP8WDB3I8dHiUtx0THS3xrrvGeKdA7/vH9vOBsUN8cPIgH9y3j7fp6PC+bI70/BrZK5uwINnTPUZybUayTSrpNhOaZ3t3hdeeewK7R15++qtcOPk8Oa/DSGZAr3qDU689wSvXF/nqRY+nb2Z4fn6D+qBArV1ku5FmR1Tr5GknJQZOFlxPfxzkZbGO1UtltGZNVYw2aLY81ndTvHGlx/X1Uc4ullmqpnj86ec4c/IyycAwUJIzdPY9BIBiOUu1iUOzG9PsDTh8/ATL61v8+1/5VU6dPiPbHxvuj6eeeoa777qfrPZWo9mlpaO6gWw/UWD5r7/xCf6nf/RPOHn6LN/3vd9DV8mOietEXpPIbRFaICuboLNLLB+V9Gqy51069S22VrUvFq5SUzVtd3NRycfm8NnqzassX79CQ4lLqHePTOQ4OOpzYl9RfmuT3YWbohU2t2qUx+dwg6wShBabtT7rTcNmPabajpGYqvi2aCrh7VGlJ//o7i5xe6HNe+4Y4/0PHOGewxPMllLaH5DXPg7tz7F1d4eyDlrbfIvi9jZxZ5OBeMStXRL7K0gEupNWA5WIQb7YXptOH1oDTDvG7yOf7VolE0uYuD1Qv1i+PMGxAVWJXSIga6vapmdw+lpfSwNP7zjQTYaUiJe9dtTHaO2+TeLvqBph1Lp9ZziWG7skPYe4y7fbODbEWiubPPUU6C2ZvsEVebGHp2zUDN/xSDS+iQOcOMRLUjiDUPsuwJP3dHQ/ll8bmIC+8Rgo+CciM0Bzkrw9D3qheEiGgWTX/cDxCNTX1fXrZ1/h+fPP8oJiwiuKkacuvcxrF1/mpXPP88IZ3T/9LM+deo5nLZ18lmdPPsNzp5/n+def57nXn+Wb+v7Nk0/z5De/zkuvPEu5nGFstESx4FPKJ4yUXEZHfMb0fV86TTmv5+UC4/mCQHyKKIrJae9logb5VI18rktBid6EfNrYeIXxqSJTitETk+Py+WO3aGKU0YnKkMojRUqVPCUBlnKlKJ5pigLiZY1RLueoVHKM6PnISEFyFHRdYkQJ82ilrO9lRvR+ZbTIyFhRvCuMTZQZraif+Nl2VO9ZXiW1mbxPEA3wlVyGqT7pdDKkbNZoXENK7sBSOpMQiYJUF099vXTIky89y1Onn+T0/ClOXTrFyUsnh+2pK6ewP3d85vpZ3rh2BtueV2J7YfEcZ5YvcPb6Oa7duE5KibVxDMYYgiDAdbWe2u/8H/gYc4ufMX/Z/vfYObbCsVetUlUVYa9WY7fekLPrU1dQv3T+HC8/9xSvv/oi13T+u7W+yKDXkOE1cbodXJHTbeN0RN0udYGE86de5dzrL3Hj6hvsLc4TNpsKUgMiZQc+fRJ6xLpOEtv25Cx79PpdegNdi2IFz4Y2+/kLZzj1yvPMXz7Dzvq8jmm28D0tlNPDd/p4AgGeAq7rGZJkoPc7WD79QV8Ot3/r2mbW3YFAzyorkmV7SxlhcwdP2U/gxdpwbZykQ6LjnoHmEWs+cbdFp1mjI6dkqStn2m1vy+HW6difX5BsieSNnFjVtIg5gZaRQppEmb2Rbpz2Jk57g7ixwmBP+tpbore9TH9nWeBvcUjt2rac8B7tRpVJGf7Bgwe47ch+7rrzGCduO4SST82vTRg0hpRJd2SUHYpRn7G0w0TOYyofMFtOMzeW4cBkgUNTpSEdnC1xcF+Z/XNljhwa5yPf+U4+9v3fz3d+7Af54Ee+lwceeSdhtkhfXsr3fRzXxXUcjIM+Wh/p3+o1CF316eF6DrFWLRJASOey9JTaLC2tc+XqDeZvLrG4vEJb1T9P5xFh6BGEvoBVTFU21VbVwxFj13VIB66cR45yIctoucjEiDalNnQpl1Kl0h9SWmOmfJeU2mwqoKBnxWJK76QZK6Yp2DEGLSLTp9eqaZweSPZuL6Zea6oitcmVy7K5ME1HNlmtV7GVv4QBe3t7ckwRuVxOYDiHY1xGpmbJjU9TmJyl6wasVVtcW2tzeanG61eXePniFV46e42XTt/gxdfneeXswrB99dxlAYB5Lt5Y49pyjYWNGpu7G6yqMnj95goXLy9x5uIKb1ze4vzVPfWrsbw5QNiOnXaf7WaPvU7C+k6DjaVd1pa3htW1m6vXWdi5xs3tqyxuzLMuftubuzS3q7RFre294XVra4/Odp3ebou+ZO6JkkYXX0Eu1P5KOS1KclQZv66gs0k2lCMOtQ/DFvnsgEx6oDaRfg3y7ZSCWDQQ9UUxKc+Qz6QYk1MtFfKMW2daCeTUE70bUygYKnLEUZij33Ppd0P5hawoNbxO+mntrRwmScm5OWDAdT0832Mg1D1IupRHQxy/xSBpyxEGQ7J7P9FejqKQXQHkvd1djt92G34gz2GDuOzQ9VwCOUubGaPgbgO7bfOZLJcvXGLJ/nqPnW1VVbeVkN3BoUMHWV9f5/ixY0xNTdEXn13x3d7e1jHiDo9/7Wv8wi/8X/jsZz9PSnv6Pfcf5zsfOMiHH9jHR95ykO99+21879tu46NvPcL79f2DjxzhvW85wIPHSkzlGoxFu1SCLSayVe4+mOL+I3kOFHtMhFUOFvvcORvyyO1jjIZ9Wms7LF/Y5trZTXaqbQYmojQ2y/ET93P7iXu5UwnkkSO3MTo6Qajj3L4C/d5Oi22td0/7NdAesgBpUFun4DY5NhkyBONzWU5MpnmLQNZjdx3mPffv590PzA3pPQ/u4z1v2ce7HpgVzfH2eyZ55M5xHhEwe1j01ttHePB4mQeOlbnvwAz37N/HPftmJfe0aJL79k3zwIFZ7t8/y1uVTD189BAPSKf3HZjjXvW7Z98cJ6YmuG1ijGMC7EdGKhwdrXBsbOQW6d5x+bjj42VuH7tFt42WOFzMMisbmxFNybeMhwGWJkKfca33qPxO2SSUA0/265BPuZQyPqVswEjWZSSj7xEUg4ESNUPO9ckY9RWlcQkHEKhqE8g3BAJjvsgouCpaYAwgUhggo76WotjonYRAevaUvMlS8X3Yd3CGcDzgzPLrPH/hWV6+8iInr7/C6RsnObt8mgtr57i6fYn5vSvcqF7iZvUyK+150U1dX+HazgWubJ3n0vobnFf/Uxeexw3bss05jh2Z4MihMfn8GY4eGef4kUnZwBz33XOItzx4jEcevoNH33EP733Xg3z03Y/wsfc9wofeeS/vkz0+8tbDvPWtR3n4odu5/77j3H3HUU7cPscdJ+a4U2TbO04c4I7bjg3pvrvu5P577uKh+07wtruP8tiDJ8TnXj7wjgd4z2P38y7ROzXWo2+/i7e/Tf3echsP3H9EshwWHdIYR4bf77/vKPfde4S3Pnibxr+dtz9yF4++/W4efeRuXd/B2x65Tc/3K5GZkyzT3HbbGIcPFzl0sMChQ7fosNrD+n7wQJ4D+3Mc3Jdn/1yOI0cqTMymuajK/2vXX+CVmy/y6s2XeHVB7Y0XefbSN3ny3BM8ff4Jnjz7dR5/7Wt87cUn+NKzX+XPv/5ZFlT5LQtgJnGCMYb/f32cRI4qSWKSOCaWw+sJpTf70Fb2V6/u6WjiAvOXTnPl3EmuXzhJbWcFz3RxBN8dD73dp68sEhmiL0DT2Fxly1Zmrp1m/cobKigt4sQtVIYCt4OR41JqoLF6Aj5NBeQm3U53SM1WS1lri7YAztbOOjevnuWqKmjXzrzADcnQaWxpC3Q0fhtXMiT0huOjIIuuB4MeAx1LDLQx7O8magsY9pSd1rZ2eeNVLc6zyq6f/Ronn3+CDR2H9TtVeq097PFgv1lXwla9BXZqezR1dGSpZdu9KtXdKru6vn75Ik9/5XM88YU/4ckvf5bnHv+iMtMLCl5tAc06Sa8uURok3Rpxrya11EVNYgvcem0GljrNYWt/GPv5Z57i6ce/zEsvPMnJV5/l5vULAo1dQoFHz3TU9nFp44kUWpSB6bvmaQYdJDgWnA5UCeqrVGz14Ei/vrxFOuURuAnN+i6NvS0GGjObDji0b5ZiNiX9xwR+gOc6w2tjEHjq0lGV8MDBWR548B5cBTBbQi5XKhRLRRoC3NdVnbC/R6q622BH2XZX2W1TR281AfJ6o86uAlZbVSPXdeWUAkKVbqMoRSgnGcnaIg9dG3wTixLNLcZVIDWakycnGqiPr9Z+dwW+wyChmPOZGy0yawGZjjciW0FQOmskcV/2OogdOu2YnrLj9bVtbtxYoiEwv762RlVVv75soi2Qtbi0iA2wNsCPT4wLXGVU0ciropEZZmBveegtfO8P/k2+54d+jA9/7Pt47P3v5V7p4f4H7uLe++7AVukefuRB7tP18duPcEyB+sSJu3nnYx/iXe/9Lh5+u46A7r6HqbkZxifHGR0ZpahssCTdlUplSqUSBWWeuXxOGVtGQCIUgEmw83Y9X2C3QFQ4iJ+5g8TMCtgL/LYLbPdzrA5yrIvW+lksLXfTLDQD5msu81WXq9WYi9stLm72uNlIsdzOsxkXubwTc2qhzsnFOmdu1li63mBruUe7GtJvZRg0MxgdzxlVlUy3gOnmtV/Bke6t/j3pONB6pHxD9CalfYcodEhnAkqFPJXyCLlsCZIAz4nw3AjH+DiOj4xruCfRx2Do6njXE4hbVIW7qeTD+oMgDBkZHWVUNKZKakvHvD/0Q/8Df+Nv/Agt+QRrT8YYBgJRzWaTjvxFqHc6jRZtVSkb2psrNxfZ2dzE8lpaWh4CptXVFZaWl7lx8+bwZ7FSssWxsVEmJye1licU2O7g8JEjWP6/88nfECg7qy1VF8hdYENHyFvL82yv3GB3bYG99Vu0q7a+vYIrcJ+Vbab9LmlViTKiyGmRD1qM53pM5vvcfiCnxMfQ2r45rFzl0xnpa5KxsUMYL8fVK4usre6yLbS9tr6jxKCFtgGuE8o28uQyY5RL06RTOc1nm63tTQFRRypts7d5k7i5zlQR5soeRDoIjAAAEABJREFUoxnDvpE8x2R3h6bHODI7xtG5CW7bP82dStjuOXaA+24/xH1K2oak63tvO8j9Jw6LjmCv7zlR4f67izx47wgP3jPCW+4u8fA9ed7xQIV3PzzGe98+yXvfsY8PvPsw73/XYb7j/cf50PuO6vsR3vvYId7zzoO8T/c/+J6jw2cf/uDtfM9H7ub7vus+fvC77+WHP3YPP/Rdd/H9Hz7Bxz54nO/6jhN89EN38J0fuE39j4nXMT7w3mO8510Hedc7DvDYO/bzPe86zo88djs/9p47+Fvvv5ef+MDd/A8fvVv87uIHv+tOfkD0Pd95Gx9932E++I453nZ/mTsPu5r7gOP7E+7Q9b23pXj47jzvvb3IR+4a5bvuHufDJ8q85w7N9c6s5h5y51GP4/sGHJ7McGB8gpFijlDJ3az0N1B5ra8YY7TebmQwAfTdPn3d79Gl3W/TGtRpxVV225vsNDeotrdo9HZ1XwlRXKOtZz3TxpX/GtCXDdcZKEHv2QReyV+nUaPTVN/6Hq3qLvUdrffaCms6KVhZuMHyjXkW56+wfPOiigQX2Vq/yubaPNsby+q7p3ca2gtVukrU25ZHbVff94bf7b1mdYfG7g412VBtZ1P9d9jZWGVrZYn15YXhOOvLS2ysLLK1tsTe1jq2n40djd0t7HvV7Q2161T1bFdx3tL2xgrb6yK1u1urVFVAaNU26ap4MejsKQbu4VIn8tqEoltth9BvEwUd0lGPTBQPQXO5EDE+U+Lgbfs4fMdBjt5zmNvuP8adb72Dux66k3sE9u5/9F4efOcDPPLeh3nsg4/ygQ+/i4987AN87w99hB/80Y8xNTNJfzCQrxgoNiYYY+SHnCEZY/hvP45z69l/rzXm//W9/5bPX/3ulIolbdwyxUJJG75AsVRRWXGcYrnC2GiFfRLywMwEB/dPClXPcvTwHIcPzTB7ZI792pT7bj/I1JFZJmenODAxxZG5aY7un1I7ysEDE+w7NM30oUlmj8+yX4o6eHgfBw+KDs0N2/3755icnJZDHdN440Mqj44wOT3OoYPTHJob5dBMmcMHJodj3378AHccP8RtokNHDnDgwCz79s8wp4xqemaG8fEpRkZu8RkdHWeiMsaUHPXM1Bj7Z8TLzkOg4ZjmcbsczYnjB7n92CHxPsCh/ZJxdpLpyQmmRvYxXpihkpuinJ2imB0lVyhiy6GTlQKzIwWmyllVUDLMKgPbP1FhdrJCZWKSvMbLjYySLlUIcwW8VBETZMBLg5uW03TwBX60Z7U7O9RV5djdWqa2s6bq1Q7pEBlaQNpPkwnSpPVe6IQkorZK3k0dh3RiVxvWoarKUVVZmKXtdp/deofaVpvd9Tp7m03OnbrIK089wWtPf4XXnvwKF195mljHFxZ8Op6LkVEpgUNlBRlhjyjyBBYOD/WKwLZ6sLayyqnXTrK7syNHX1Q1IqZWbSoAJAIyA7qq4A368fDaSRwsGLPkex6e7xGqshD5Lp7mrJCAwuObQbuHG4tUtXS/RXI4vhmo7B7jqkUAyqiakfFQ0ChxaFK2Uc6RVUbrOuKWSIWav4qS9KULR4F8d7uK/X8J7u3sKWitSe7qEBDWVY3d0RzaAn2VSoXxcpqCKghef49KBoopI76hNnjIjDLrQ3PjqkSm2TfpcXguxfGDOW47nBeNcNfRae69/QB3Hz3AHbffxYHDD3P8xNt5y9se4fb7DnPX3bM8fN9+HrrX0gEe0vVb7z7KW+8+Ljp2i+45xlvuP8j9yjQfePBh3vO+7+d9H/obfPDDP8SHPvJRHn70Lh586xyPqHLy9rccUXuYR9T/4fsP6foQDz9wiLc9eHhIb1dF4m0PzvJOOZ+PfsdH+PAHf4APf8fH+K4PfxfvfOsjPHT3fTx877285YHbeMuDt3Hv3Ye45y7Jf/8R7njLUW5/4DBH794nmuP22w5rj+ne8SPaG0c4cfwYdxy7h7uO3zukE0fv5bbjhzl22yT2H56cuPMIswrg0BEY7IISHktG69fTwnS7XXzfH1IiEOyaPnu1JdlJGyNA3e8PFGQ6DNT2BJjsL0Ct6Njh4sWLnHztNc6fP4+tLFVV/eyo+mkMAsJF7ZEUPi7ZKK0g0aCQzWnvj2CMw8Li4i1aWGR5ZYVdvevIHjOZjIBXQCzHa4whk81gbXNNR9yf+fRnqQ08NroR23GatpulToqttmFxu83yWkO86mxsdtjYaHPz5rbA2jaLi2qHtMPq2rpsbRPjdMgoGRgoGWq1O3hBilUFNL+Uxiukubm4wfziOl2Nt11tsypQZY/RNzd3uDG/yGuvvM7LL54a0tLSmkBrlrQqxWv1NrvdPulCUXA3oVrbkb77eK6jxK/G/PUlzpy7yekzNzl7fpFLV1alv0UuXlrm3PkFTp2+xhtnb+r5DV1f5/U35jn9xvXhs4uXV7h8dY2Ll5eHdEnfr1xa4vKlRc6fUx+9e+rkJV58+TwvvHSOF1+5wEuvXuRVHdGeFp8zZ2+It/idmee1U1eG9LKeP/fCWZ577nVeevF1XnvtHBcvzkvOVa5dX+fCpRVVvde4LDnteJc09vz8FjcXtllWxfjKzU3Oza/zxtUVHQUtcFryXHr9GvOSefniMps3tthd2GJveY3a6ga9nRpGx/6OEmrbmmaXWFXs3l6dtv2Z07096rUqPZ1K0O/jKykMdJoRyYekY4e0bCciIVK1NpSDHii5cAY+KZMh5eSIyBDp2lIQp7Dkx6GOL308HT+m3RQRAaHxyQZpXXkoP8btO5jYpW9CUB9fPALShOLnGfGxRAo3iXDFz45JzyPpOPS7Lu3Ep+cEkApJJJfjurJ9H1eJjBunlGxn8cXDF//QTROJQjckkF1Y8l3wnERg3if2U/T1rGs8unggG/R0PJrSO/Y9Lwnf5Btg5XD0zIl9nL6PkS6GpGt6Ytp1iDtGzzxxCrBjWgrE39PsfeNKBg9fe8+Xv/YcyS0d29aSr++RF0jeCEc687wIbRZiVQ6leizF3YRBNx5e0weFCnSgAvIXjpIbN+lIrpbkqGGLFraKbYwBRN9q7fVfJT36q1+HfYc3+D/8cUaKRcqFghxSmnw2S1FOpphPUclnKAutlwq6V8qQz6fJ6jpbLpIqFMnK6eWGVKKgkm9hrEJ6NE9aYCM7XiI3USY9KhopkyuPkC+OUciPqa2QF4+8jn7yFcs7zUglrWz3FpVKESNDSstxZsmXinq/qLZARiXjtGRJjRXJjRYpiXdJ4+UrKUo6BhsZzTA6kmW0kqNcKlCUvCU5sYrGGR+tCLCNUVE2XBIAKopsW5rU/ZkxxqZHGZksM2q/i8ZFo+ozMlbE0piA09ToCBMqZ49PjTMiGpsaY0xAbXJuinEBsokDB5gVyJuanWJydpIp3Z+cmWRCfEZHS9hz6RHJOzZSZEKyT0pns8os96v/wZkxDsyOs0/vzc3Nsf/wfvYdnmX6wBSzB6eY3jfJ7MwEc8pCZyZHmRyvMC6e5UqJQqlIsWypgAXHI8UKY+UK43o2Kxln5kqSJSWKOHh4TPPJMaCK48YYAbU4MfiO3cAwM7Vf1ZmHtF98bYRAhhwriOzSE5jbqXW5euX60OlbUNUWiIsVJMMgJAxDcjpaC3R0E6jqkkvnlIlEeG6Ah0NG91J+qCujXaENYtTKiI02FWpvkQNvXruuR+AF2qQBgXFwTaLvCRNa/6MTJfbZNc0E5NwB8aCrbLHLQOgwsYCz1SORE0gSl4aqaNW9XTnSOn2VYAdyolUd/dT3tuWsusr4tqjt1pRh1bh55Qonv/k5Tn3zC7z+zJe4fPIZ9lZusqOKx5YqHmvKGDdttWtxmSUdfS7rGHRpZZvXXzqpd77OGy88ztmXn2Hr5lX2NhbZ2lpgV1WN7c0VVVHW2dvZEK0r+G1SV+bYtBmlstVBp0Gnusnq9fMsX3qZjfmXqa1fxHS3cAZ7RHGNVHeXSJQeVMkmDVFzSDkF77wo6/TIuj3CuEp7+zq92jz0tuSsWpTSMSM5h3LOkC8YcnmHQjESpSnmfAqZRGBZpOtsLiJKR4QptaJQ69lXBbpW31WlZINd6c1xE/K5DPlsWpShUsqTTYUYY+3JUg/jdjBOVzYUqeqSln0ENJSJQxsGjvoXSWcMxoWq9JDyehT8vkDwdQGGPJ/61Of4xCd+l2a7hx8GCgbq6LsEkY+rSmxd2XChnGJiWnY+ltdxpUshdJnKpTgwUuL49AT3HDrAu++7E3us1dvZ5cxrZzl3bp697SZt2QixQ1XV59GxSe65+y2sKig//9wLvO3Rh3jPBz7IYx/6Xt79wR/i3d/x/Tz4jkd54IEjvE0A9OEHjwvQntD13QK59/DgvXfyoKqX9wgw33Z8jtnZkpLBSZxWkz1V0K5dvirgcYoEMwSP9v916QtkZbMFgbQ1gb9lUqkcVQX/eVVZU+k8RfnMjc0WFgg9/8JpTgq4LK/sECv4ixF1VTYcJ6FW22Vrc1lBsMPMWI4Th6e4Q4D3+PGD2utz3HHPQ7z1nR/jre/5Ph5+10d54C2PcuLIcW4/cpjbjx3m2OEDHDtykOPHDun7UY4dPsIxPTt+5Ci3HTvG4UPHOXT4Tu5/6wfF53t56FHRIx/hxB0PcXDfEfmsfRyYE+3bx8H9+zm8/6DoAIf2H9L9A8xN7WNWx+sjE3OUZo9y/N7HuPuh7+b2+z7C8dsfYmJyn3zyOJXxEcbk06bln8dV0R0vlhkp5MlkioSZEbyoROJm6CiYt7sujZZPNynihHNE+dtJpY/Sagfs6Ui80xxITxH9Xkiradjd6bK+0eDmxg5X1ja4urrFvI7sa72Mkt2DsrfjONEYPVUPw3SKbMYjn/apZCLGZU9TpRxDUvyZLGYYK2QolbKUlFSX5YfK5RzlfFEJeJkxJdMHFAeOHT/KkUPHODh3kLHRMSX7o0zJ308Xc4zl04yIT6WcUaxKMS47HquoFU1Y0jpOjBeYlp+bmSozPVXBxpTjt53gjtsf5O6738G9dzzModmDzEhf0+NZJkdDJkfUKr5MVHLimWW8UlCMqAxpYqSCpXHtjfHRImO2n+LHmK4nJmc4cvSEjtrv4sSJezly+BgTY6NM2Fg3NsLYMHaOMzY2xeioaGSCUdHUyDSTej4xWWR0vMystYHDmreSsEMqeIxNlikoBhfyOfKKDXm1uWxG/ufN77msYsYtygp72AQnDAL5DJd0EJHz02S8iLQbCm7qvhJ2P0FAdkAknxRpPwVellBFBxdPQCwmsSjM6eH4sfzEAOP0FYMYkuuAqz1jyXMT3Utw1VoyHhhXpOfG9HHpESquRMlA/B35IB839PEll+eFOK6+ewFuEMqGgiHhC7C6Lk5RBpKKPALfURB0CQOH0IcwdEjrfiQKw4BQzjWINA0/gCDA80McMfW8iFQmRyRl+fkUbjbCqC/qKyYY9XO9EM9EOEbvSBjH1cCegx94cuAe6ZRLJu2RSXmkIzv2fpsAABAASURBVJeieJTyadLpiDCdIkhn8RW0XV+K03uJZMV3pTQXL/QIUwFB5GhIc4tPxieb9sllU6QzLhl9T4tXJpMhlU6LXwpffF3JacmLfMkRiiL8KCDMBKSznjJNj2w+GFIuF5LPaIHFJ6W5pvJZstpYORmNp3saHCcVSjV6T/LksmkZUppSwVJEUaXNUjE1bC1ALRQyMrgcRW2yYiGnfjmKuQylYlGbtUypUmZEhloayZPX5i0KsNpNOFJMM1rKYNuKeFsaUVvKhhQld0Gt5V9Uv3IlQ0WbvqC2OJqlMplnfN8EGY0XJy0QtHIEPIxAlYpS5ASEDh08REb6Hsh5n7l6iasrC9i19fyIzY1tZegbclZ9GW+iClVXQULAZGtTzr2GMWa4JmmtvVElIFGVwsj4+7aSpUzDxYAoFgn/KDbou95J7HcRxhneG343BuO4WuYAz/VxtSMc3+ga8lrzubESByfkbAopsilXpuYQBjJqMXYcD8f4WNDX7fTY3tmitlcTQIR+pzvMUvvdtkDCDl6QplwZE43K8Y0zM1VgerLAzGSFAwK7c9PTTEzMMCInYh1JuTSmNRshn6+QK46wsLLBtYWbGrtKLiWgE/Yoph1yWotQthTIxvwgwGgOCcKToljKHijVGsQxOnEnUeubHolAVL+xRLe2SK+5oUDZ03w96cTTSrkCttDsDLBAo9my7UDBtUut0aXa6FFrxaI2m6p6Li1dYuHmORaXLrDTXKcmgFXr7tHS/DvSSUugotWMVabv0Vd1s1Pv0q0PaCsgdQRkOsN+XR2NdejoyG5lbZGbS9fZUjV1e3edLa15dbc+1KutCnZabYzybqPMmcTTtUsiJxgr48xm88P16+kIPLaVSRMwVpmi1dghcMF3Bvimw5nTL3Ll2gXaspdzZy9qnWL2dneHFSzHQX7JJZcOKKY9SvIVY1mH4wIwDx7fx0O37+eOuQoHiiGHyxHHZO9HR9LcMVnkkcMzvE1VxXtUQS97sKNjjmuqfl04e4blxQXNaUcAc5SHH3obX/mLL3Lh9ClVGaC1s65ju1X6jS1971IpJiIYKbkinxGNNVJKMVFJU867lHMJszM5Du4fpVPb49KpS1w/s8jl81e5OX8TF49uo8/zT79Iu9WUf8rK36UwccKN69eH+66jqtb5c+eIwpT8Q1nJuKP5e2xu1tVnhe21TewxZ00VF1u5S8nn9DotHQtdU2KwQjaMmdOc98+NsG9ulP0HppnbN8fUxDTT05PMTI8xOVZg/+wIB/bpufrZvvb77HSBfbOWSuzfV9L7JWbnyuIxwW13HGHu6EH2iY5Kl4cPTWmeIxw/Ms7tx6e57dgUx45MclTfjx6e4PjRad2f48Ttc9xxYh+333GAu+4/wd1vuZdDd5zg9vvv44GH7ua++45ypyqm99xzkHvuPsDd6nfvnQe4/55DPGB/due+OR65f4JH3zrNOx6e411vP8Db3nEvb330rbz3o9/J2z/8YR76wPt59KMf4X0ffj8PP3o/Dz/yAA+/7T4eVr9H3qFWR0Zv0/13PvYQ73rsER55+K2889G3894PfohH3y+w+J538Y4Pvp/b7r6N8ekiUzNFZqZKAoRF9qm1upjbX2R2Ns/MdE6UZf/0LTo4VxBwKkiXhaG+br/tEG9759slx2M89Mhjat+JBbizc0X27ytySHRQ13P7CsyIZmfLWN3vm6kwO/0tKjErPzQ7U9B6lNgvu77jtoM89g7J/o538uBDj/Hg29/Bg9Lh/tkJPR/T2GX1HRWNMTczyqxo3/QIByfLQzqk60Pif0z3j6uAcJuS+BOKBbcr8X/4oYd5x7vfx6Oitz/2Ht72jrdx+Oi41r3MYa3nkaMTHDta4LajKW4/klKb1vpmOHq4IgA2xn7Z++Fjh3nk7e/kHe94N+987N2847HHuN/KNzPOgakRZseLzIwWmB7JMamYZGlC8XPMxsWMh9w4Wa9PoLjk9eqY1i5JY1unKpv0q+v0qqvEVflGtd1WlfJImenZg5rnEaam91NUYreho/nFG2dZvXGOpatvsHD1dRauvM7SlTdYunyGlSuWzrJy9QzLul7W/eXLp5XInmZN/VfnzynhWtGeG8iFBcIUGeTIlHgvsL5wkc2bl1idv4D9x2Y7q9fZW7/Bnv0/TWwuUNteom3llK9QlbQmoGEZuPiBUZBh2AaBg+shMgTKAIPQJxAICkW+wI3jGhInUWBtUZcDaTXrcqKxwJkncofk2UAob+g6jhiJ1Dq657oujq5tG/ghvh/geT5RKjVsWy3xbNTVB6HaLK7n4GnMQMHJk1DGGIx93/Pw3iTfD4byBZqD6xkcF313hmScmEHckXw9jeEThj6uA774+r5r9SaKcTWnIPAlu4ejdxw5e9u6rn2W4Hp6R3pJpQKy2ZR4+zhiZHl4nosjcsXb3vPEOwikC/ELUx5R5BFastcie88PDV6A+DikBfZyuTzpXA4vDMVLvAVOwjDSuynSqTSheAcCFH7gEmhNLL905JPSOEPS80w6HMqWyUZYOSONlc1myecLui/eUZqUxtIMibyA0HXl6o2i/UDjGjlzj3I2TVtB88rVC+x1qiRC7vW9LZp7u2RzWSpjI6SzGWK0/v0u+UKWsfERjEmULQxo1Hap6Ry+12ky6LYUTGIC6cEYB400JPtXgoYVxQJCt8hyvHXv1rNkuM6O60r3nsjH80PJGUkXgUBuwHghxVQpTSUTYAYdegIAu9WajlPWcezahLrvGAGRFhs6ftmr1WQLsTLdpmy3TV6JQMlmmuW8NmqRnLLkXLlMfrRCaWyUkckxyhNFimOFIRVUFSlX8oyMFhkVzc9f1hHGG5Qm9X12hDEFqQk5mYmZEYG0EUaUGY6OlbH9KyMFKpUC5bKlPJZPSVnlt6iivuWJMpXpssDvqHhVBISLGjdHYSRPSY6pMlnSdY5SOUtJGXRZcldGit/mb8cZ0XhjYxUmJgvMzJWYmM4zPplldDxDWe8V5czyhTR56S6n9cxmc1hKpVOyNdmN2rRsJKX9aKlSrnDixJ089NaHOHbsuIJ9UfoPb/WNUkPbDIJA+0uLKWtCZIyPMY76BUPq6Agwjm+tL8ZglFHul27nRnNMZAN2d1b56jOPU9Pxnue42F/rkJGNp3wHS5V0yJTknSykmdGcD0+OcmK6zF0zJY5WIg4UfA6VIg6OpDised42U+RgJcVY1jAuukvg4J0npvjOBw/y9jv3y2ZSOi6osrG2LLByVRWjZa3NCGGQ5tf+4ydZEQiqrVxie/kUWwunaGzIce7uCaDvsbW9I5CzxcamSDa1o+P7lipn2aBP2ukLRJ3n6Sef01HYTc5e3GBrp4n9WSlb2dwTEK2qOraysMSNKwJbV69pH/rIKLl57RopLyCvvX7t4mX5gJhIutnQXqzWW1SrLfb2GtpjjiqwHRr1Ns1Gi1A+otvrsby8wo0bN6ntbdKR/2zJ1m9cPc3Z01/n/NknOfv6U8xfe4Nqc5tNAcbNzXW2tjfY2d0c0m51W/wt7Qzb6t4OnWaDRnWLS2df4eLpb3L25Dc4/epTLCnA1He3qe9V2dVe37Z8djaxlcwh6V5VR5O2kmap3ayxq4rapbMvc+HUk6InBF5fYHt9kcau/IU9st+uKzkT1RvULNXqVGu6VgWvVm1Qrze1bzs0FWs6nTob60vDf5m8fPMy1y++xMrqVQY6DoqVtPQGDbq9Hbr9XQZJ7RZZf9QR+Be477ebrC9fY2XpPIvXz7Kkfdy3v+LFTaT3Hq7fwwsGohjjdETdW/d1L/QHFLw3SbGhGMRasy6ZbIdINtCW/9le32VDx85bq4uy9ZZ8dF8+sIsr4OD6fRDPIcm3JvKbxhgc1+B6jhKNAaH4h148bFPi7xrJu36d5cXzLM+/zs3Lp9hUILe+OZH/TGwCo3nHqqxYSuSdSXr4qmoHNAhoEjptMrLPgofkh5z62Gvkw7c311hTAr1ik4y1JTzTHs7Fd1r4ei+iS1oJUVrnb1kzIKvYGAYNorBD1saYME2iY7qW1mh7Y4vdrV367S5FFSKKKZe84nJOlI8c8r7GfpMy0ndWc81KbxnpvBDF5MKB+vcoRx2KYXdIpajLaKpHOTWgkI/w5Z8GjqN91VE1cod+bxfX1AmTpo5093Bk46a5M2wHtRXixgpJaw3aigvtDYL2JmF7C6+xjt8S6Xmke9Py0ftm5hhTIp1V1TFXKjDo1KguX6CxeoH6+lX2li+xq2R1e+Ec2/Nn2bl2hh3Z0Pb1N1i79BrO4uJ1Gq09cjkJqkn7vhmCKu1tLXKCr3qb7/t4ro/jeLiej/F8tI7KctvDTBYcHN1r6xy7oyzY07UnBsbRfcdgXJfhx75kjPg4AjDusDVG144rg7vllOv1OgOl72GUoqGjm11tWi9M4aqfI37GGIYftcYY7D1X/D3fw5PsjmdlRnKLr65jlfGaQra7cnw1Id9qdUemZHA9zcM4OK6H4wd6N8TK7eq7r+9+4GBJ3dQnxpGBe+IfpXzJqrVpy0nIqezJ0Vo5Y+OA44tcXL3vOB6Ovnu+i+eB54MvunVtcGVMlnzxDCNXQCeleccszN/gwtlzXL54cbgpE8clUHALguDb8tjjD0fv++KnuINeJ63gk4t80rphn7t65oeGKO2TSafwNHACxIOYlCp2Hg4pdQpFbmL0LcYLYKxSZGa0wtbiIlNeyL3js8Q7u8Mx5vZNURbgSOKERHxGKyPKkOYoFEvDilW31x+2fVWBXG1uR9UYR8EzkmzGmOH8+NZHwji6Zw3JcOu/WNUt+912SWQrloy+2H6W7LWUiiOZhZvJaH0VR5nQsVVRc/W1svb9tqosPVU7Ws0mvusRKuj4mr9jxxHfhoLNruaUWKejOYehSxh5+GoDAcoonyHMpPFS2hNyCmE2IMzdoiDjE6U9spmQosBYpMqJK2FKY1P4qSypbJEoVxzqOJP15WgD0uqby6XIZkNSejeSk4lS4iNnlNKaZfTc9rHPM9kMQSZPmM6TzpXISLdpgaCoEBLkQjyN74tHSiAyretIi28pbddZ9zIiyyer/Zwv5MkVihQKBe3vvMbPkpEMkaobdryM5mXbdCpFJpMWZUmn00TSVxiGWIqiSPYeCECFsl/JrO+WX148s7KjtN6zfdAnpotxu9igEco5BlqTSLyNcXG1Rx3jCIY72L3XV1C7euEUiZxfOYAzZ17m8uJVSuM6htHa5aXXqdEyKe0Pe4wxO1bmsOjoxCi3zUxyeGKEMQHCnO8SyF/4qoj6sjfPxKQCj0zokxMQCxyD50DWh0rKYX85xSN3HuIDb7ufOw7PUSnmQMFocfHm0N+cuP0egZCrPPvMK8zpSGxqtsj4pGh8nLGxCUZ1lGNBZrFYpCAqj5Sl3zQzE3lyfovzL5/im19+Rft3kavzS+yp8uR6kYBAj73dBq12n1SYoavgs7e5zdrSChfPnMPRMbo9QuparDT4AAAQAElEQVQ1W0oOEkr5PDWBmZTsMqdEa215g12BjvXVLbY39wi8FAZffNuihtY3h5F+V1dX2RRQqej9Uq5AIWvIpxtknD0Fqy4FHQOHaYfQ2qDsKIxc/MARGa1Rgic92Xuhxo2igLTnkdYaRH5fPqBN6NaJ/A6ZCNKho2e+7MPF9Rm+a32SrzgSaC952p+WV0p2mtF4aT8mdNr4poqTbBKYht6P9T3B6QMDI1AU0+/36QqEW+p1oNP2RQHdliVPz3sCll3On3mdP/7D3x3+A59Wc5lqVfoWuK3qiLpWr1EXMGs0GopRbWyi3m7s0m3sCXDWqAsMry8ITNtfwaOAuHL9Its65t/d2hNg3lMltsruTkM8m1T3WlR3m+yprdXa4tumJh/SFO9mq6mqY4e21q0rALq5elOg+hWunHueaxefYeHaa+yoglLb2qG6WRvy3BHfPctPVK02qAlkVwXEarpuSOaWKrhd7Yt+e1fAZI92Y1Pg8xrzF1/h2vDXH73AtUuvsrh0UcBqRfJusKmjzW2NYWlnexdL2zu7bFV32a5W2ZE+qs0mjXZVNrhNq7NLu7erKvSebPAc1y+I59lnBZyf4vK5V6SLdcktkKzTiV2BpK21JltrA3Y2YpRfI7xMV0B/qE/Jur1xjYtnn+eNk0/x+itP8tqLX+eKZFwTWFta32bF2rrkWt+psrFTE1XZ3KtLrha72gu35Guwo2SgKp0223XZtWRt1Wgp1na6TZryGa2W3tlY5MyrT/Pa81/mxec+z4vPfFnjPa8qk/o22lQFxhtaj5aq500VaCwvy8PigJb4djsNBuKX9Nu4DFB4UvxLFNN6LF45z+kXH+f081/lVfF99bmvi++KbNshlm+xMQMByzjpk4hc3UsFLgW7IQRO7Q/6O2Hosb21gRFaDuSMfDkpz3Uw1v254ChgOI7RhnMxjoNui/RUQVW32dna5vVTp7FGkVfAdXTTbgqj1hjD8KNApl3AkIY3EH+RxnFdg+e7Q2q1GnLkgTLAHZ56+nkGxsdxXG2wDon4DRR0bbZrg2+i8WP7XYT9xEhGR47fES8H1wO9gnFjqrVdLl2+xKnX36Ampfd7A1zHJVHmrF2Mor1Ei0kSg+u6wzE9afqvkTyzL+fjSR8DIfZOr6W+PuXRCaJ0lsbeLrH1AJJLDHBcFzuG6zrY9/w3+dnWccA4yVDOSEE1lYrkNLqceeMMa+srjI6PMjUzrU28y83rV4dOxPUDPM8TL3c4R8dFYxgC8Q+sbNKjhkCqxJMTDAIPy9fTs6G8Q6DRV7VpDzEkHQRkbMDTgg4UxEoCSBMac2KiQiRGKR3dZbYbLL94kvriMlkdY3U1v7YMtdtuK8CMMT01BdLZ1tYu62tbyhw3VCrdoK3KZSL9BG4iY0sRSRbHLgYy3CSB4eqjd8EYIz3dImMM9mOGoG0gIx/w7TXWe8Onet0YzdtziTzIhi45rUsh5RPqnl7AOA4Dyd+TY15fX2dLG7oqcN5TNl+Xc6kLuEdBSFYAIqV5WduPogALNjwFY1e6MZaXdGq03o74u9o4nsbyQo9AwCJQf1/fH33nI7xbxwdhkNG6ZHG8nMbP4vop/NAXeYRaY0uBvgfD933x8GXrPikFfkuh7vsi10/helkcJwNOWmuZJ0ilCTMhUTogTElOvROIZyAZhq3eC3Wdkh1Fmk+g6lygOThOiCGSfsVHcgVBjlQqI/AUkclaSpNKpxjyCW7JE+ldX9e+72s+f0mu50kuD0+tJ9sOPB9PfSTksB1V9fKOOw5y4OCIwIZLLu9oHIfQ97Sveviep+85YtmLY23WD+jZvaggtyowdf7c63TiLm/R0cxb3/IWIj0f1RH49OSk1inFmMr7c+MVDs1MMDtaoiAw4BpHvsFaTKC/PPqxA24gX+EPKXZ9jBfhBGmM7ruuQyr0GBHgvP3wLO98+EFuP3yQYi4jGQdYHxZFGSrlCT792S/TaPZIqUqXKhYI0gUirUMkHafSAqACv+lsikwuRT4ToMlw7vVX+ebjzzF/dUfzzuFq7znBAMd1VUEdqKKXkY+AWBl9R07fzjGn9ZArUNDcVNBaF9gAI4BlBjH2518qxZzaEcmdUfDco9tLhu3a+hbGeKQzWcDQUQUmjAK1La7r2H57c4Ox0REqozkmBfgmxnOaV5piMa31yYhyus6+SfY6T1E6LiozLxSz5DWuvbZJVKVSZGy8xMREgfGxPKM6whmpqL/6FATcC2qLxTwFtd8mVVEL4ldSVbGsyuyIeIxr3SYmSkxNlxgby1IWn7Kej5SLjGitK4oflUpJ90tUBFYrujc6kWFiJhCFTO9LMTWXZnZunCMCvMVKgUsXL/D66VeYmCpy4NAMM7PTjE+NMiq/PDaq67EZJsbnmJqYY2Zaz6en2Dc3w4H9s+xXkjgzXWF2ZlTX08wJrE+MTUvf+xirzFIuTlEuTFEqTIgmqZQmGSlNMzoyTWlyhuLUjKrKs0OanD7AvpkD7J+bZv+BEfbtz0vOFNM6Dp5SRXZ8ZEbvzjJamRnSSHkaS6Mjk9LF+Js0pnaUyckRJqdGmJ4eY25ukoMHZzgsOqSj3EMHpzh0YIq5fROaq2h6Qn0nmNI+mZiY0Brdokldj+teZWaWyqzGnd3H6JylKUb2jTF+cILJw9NMHxb/QxUd41Ukc0FjFThwYIx9Olqbls6mJmeZmphlcs6+U2bsQFnvF1VFLzM9tY/Z6X3S5ySHD0uHds4zeeZmczoaLg3bshL03MgklrKVCXLlSdJq07qXrozr2pLuj0yQFeVEti1OTFKempZupxmdnWNkZk4yH2b64H4O7hvn2GyRw9Np5uYiyVBkdnKKkfyE9uMI6UKFVP4WpfMjZItlIiUYqVxRz0T5Eun8rTY1vF9Q/zJ+KoOj0w6ntYlTW8LURZ1tBoplta78QyempljZ0t5sCXc0bRFBe7XZ6XNjcYXzl69SbXRxjh86Qafep9sc4JtI5cKAgBDPhBg3BDdSKPQYKIvoa0MrVskrJNr8PWIhx73VdS6dfIM//b0/oifkF8jZ9xR8u52WtjrDT6KAKK+FpWSgQCkwMxAlEs6YBNez99oEGm4Qt/jK48/zL/6XX+eX/90n5fDliPpVEmWhA/WP9d6QqaRyYl31Y4zITVCZVWQ8PC8gVLbteC6OMTTbA85d3uTf/eqf89u/+2Vy2QLdRotEyBJl1wOVg3tSUKyM18rqOEayO3rXw3FExsd1jeSLMUqpHF3bjOAbTzzFb/yX3xHa90jlMnKc2/RVpbFzxM7ZoI/BkUy+H4qHf4ufE+BKv4GXwfPT0kso8LRGrDkdvP0w565d5vmTJ9l/+DC2DLyhaqKmrnf1nuOJj219jHExriWPxDh63+i7QxC4hFJmkuhZEurcd5Pr56/SqvtkZdTG7RN4iYKcwZa5Y81ntxGzpJK13cx71y9w/nOf48xTT3Pp3FnQoke+J2dQFm+fdCZDX9nktWvXpNd5rq9Uqda60mmHlIHxfIrpkSylbIQNqkZr7AjcOg4YyYn9mRvpBFWzLAiSuhmSi9oER5UDXxMOZbAeDpaMru16u9KrpwzBFy9fDCOBh5x0W9R8y+mQUIZgdNTb68v+nIQ4TkgUbGPZ746ObZoKZqlUmlDgI+VEVNeq9FsDXCfE9yWvG2gfOPiOiydZjfHx3Ayh1so3KfFP47gFjBdK9AZHD00yN5Fne/EM1a153WuCZMPxMeLviCcK5on0bXwHJ/DwQvHUPnFFxk+BG4qfbSNcV88F5GI7Bx29tpQFJpq7H+SJ/JzkSBN4aTzxNQIqruzci1K40oFuio8vft6b5MoujMghkUyeFxEEZSx4dP2O5IvVH8KsSxAaAn9AJDmtTn0/wFIQhHhBBH5aUwrxPV8yqL/6Ba5DUXspmw4UsPIcky6mdUx64ugch+S4D8yUuPNIhWMHCkyMRENgMOhJnqRLJlVm/8wD+LLVczfPkIhXKSyQ1p7drm6wuLnDjjJhCxryuSyj5ZyCWppcxiEKYskQk3JdUr6veSQ4gYMnvTqaqBE5uLIjEQapE9cxGOPgeAFGa5CSzEf2TfHOe2/j8LgcbBCyu7PNzcUb+Cmfq9cXuXBxCdwSnmzFz7hqM9JzClc250UegSglf5A0V1m+coGXn7vG5RtVYs3J03qkBdDcvgH9cT2HVq1KfWMTa9tdOWlJjesFBKHW1PWRI2FH/rRu7XR7j+52DafVJZQNTwmQRIGvPSq9qFqypuOyxbV1ajoCdJ0A7009ZLIB3XbMCy++wGZjm1RljCQ7gpMfJShUiFJZJVQ+dj8Hmoev9zzP07p6eNKBG4Z4YYoonSGS3p1CBr9Q0HWBMCNK5QnEw89mcfU8zmhsvRcGEYF/i0LZY5AKpceQIKN72pdeJo2bzeGJ/FwRX1VYX7bjpO39ADfn4mYhSiPgf4syOYcw7Wu8iCibIkhHBBrPLYCr9Th+4gQn7jhORtdhGJDNlgkzOYJiJH/sk9a7UeQSRQ6ZbEg6UyKjYJsXeMtViuRKJbKlUdJ5yZORvNoH2UJAMR+Rlx4tZdMuOfEv5D0KWZGuszmPVD4gW0yJR1pAIU1G9pnV8X1BIKJQKpLP58mXx8mWKkSKDZH4Zoo+2YwvEO6LVzCkvMbNS0cFVcIL0kFeFBVypMsjZHX8lKmMUNAaluW3y+VRioWCEpa03s1TTOcp5DKUC6HuO5LTFwXkNO9cWvzFs6h5lDWfkuQtqqKfLWQl64hkHiE/MkZOvPMF6SKXo1QoUSyWxD9LVPDIlAIyxZBMKSQnneY1TkFtpZKlMpolM5IWjxHKlQmNX2SklGN8pKy2IF5ZyZVnpJBmTHoaLURUJEtR+ivmfaw+83lPrU85n2IkyjGSSjOZSzFdTFMupyRbisJohpLGKo2J31iRUQHOiqgokG9BdblQpFLMUioGlEqGsZJ4CGyPS5ZRjV2xVCowoQRjcnxUAHGMyclRRgVab/0js3GmBFDnBFYPiOYOTDAj0D49O8qEwPbk1BiT4xPMjk5xeGYf+ycnqOSyHFBBoZhNC4TB3maVva0q7WqHuBvL78Tay50OPSEwY3c/6G97ZXAdl1hBbCCnHivIDfoCP2oTgRhLruMxMTGt7Clmxf6T1t26gop1mg69niDC8N0BtsL0LYrj+M3vMcPr4Xd0bd8z2hh5rKPpCOTMz99ke2Mbz3HpSj71woIeyyuRHLEFaCL73fJKuPUxw0Z/KyuOFVBLxVHOX7gsNLmMLweQ9BOBghg754Gc23BeAm0WVH2LkBbQxzEOruvieZ5kRHL0dR3RlrM7f3aeX/mlj/Olz3xDjmgC16TEszuU0fKxct2iWO8mWF6O4+I6Ho7jizw8N6AnEFpvrjM1PTr8p9T/8p//Cj/9U/+AP/3TzzI2NklNpeGO/SfACgxILmMMVh67PpbfLXJwJacxjp752M9AOnI8Vf7kfF945kX+l3/6r9hY3SSTaSCTqwAAEABJREFUy+F6Lr7IuJqT1tVWn+7af4Bj2iDf/NSfU9d6jo+PKQOcJC3H5/uegFOV2rC02uTipUvYf8XUVzXIlzzp0GdUxr1PWWJFGasnWSw5ktlxHIlza3XstZXdkzN3gwjHDxVQvVtk1CKBJJTj+hjX03t//Y/B8rlFjusSRCHZlCgK5ExCBQy9P+jiuAY7R09yZwQC/SAgTEUEChqu59EVUNzV0W1KVaessn3jODiOi/m2vLz5MWodDA6u5HElVxAGGN1uq7K6o4pAq6nAlx6R7ZZVKt6m124MnyN+jvh6gYcvOVwFVmP5SzZH5Ep+S8a4OOJtHM3XjbU/atL1hmbaV4AJ6NjqoI7CYwVX3w/xPF/9HRxH74m/46q1pGvj2vsijYVkRB+jMV294/oJ9b0brOvYoLGzSru2Srezp/J6m0g6DKVD13FwJZsz5GNw7LuOQyBbCaU3z4VMKkD+EZpbeL0q1ZXr1Neva+7zQ8c2O5OjUDCkojaes0MqrDE9k+b22ya58/YDzMkp5tMhY6OjbOtYvq4Sv2Nc+trj9kjZDNODRHutI63HZCWX5xqsjOjjSCZP8vmei6vrYX8tiL3vOJL/r5AeY8lzXc3l1rPBoEeshMryndFx4rEDc/gq43d07FC3epZefVW3nn/uFY0WgbH6dvFks54fqNV6Bj6e0Jr9odn1lRWuXVlQhb1BNlcim0qRyK+VckXy6RyuzDUdpdi2YEljSBD8INAa15WI9gllk57n4WjBAt03CbiSt6+KcNceMdWr7G6tkw5d2XiKtj3GkU/Y0VHV6vKmjqNayqYTzSmRzjOUFJBbSnhffel5ujp+DJwUniu5vQBHckcCOBb02HFvUUAgm44kdyQ5swIE2UKBVDZLqL6u3kH2iXFw1Hp+qK8+XhgSyjdEUTScQyDfeouf7mtfRnbdNC9X5Pke7pB87PdQY6XSGSK9P5Ql8iWDp33iSK8i39G1SyB9BGEKS2GY1jhp7PhSkWRx+dB3vp+f+/mfJS1+juPIRlKkVH3NZCOy2ZQojb0OJYsvCiSXq7kSSg61keWpd+07kfxDJDmiyCMlYJ3JBPJ9gUBbMARDaQGiVNrTM3svLd4ZIvELxccPPBzNz1gb0V7z/YAgiNQ3Qypj5feH84lCT3O4xSOlfRTZ8XTP3k+nQ/KFtKggmbOE4h1Ix86QAlzpwtc+DUSR3rX90+mASPJGkUtG15bsvbSVXX3CwMVSSuNk9D0KA8IwIhBZflZeR7LaaycI8LWWVt6hbJInnQmxlMmkVIzISQ9Z0nbNtNa++Hnq4wx5+biaeyBKp9LD9UilNH+Nm9b8UqIodIgkT0oJUFqUEdk2HbraMwG5VCAb90QuVt5URmOLfyqj+7bV8zAVSi8BwVDONNl0loz8e1rPIz3PqG8mrbXPRJI3JXD8JuVTZMXP6sDaQzafxVLGAlhRlM+QzqVFGbKqumZk/7l8TgAzR6lYZEYgynd9tpXsubjU7L8Y11HmipKgje1dbtxcUiJ2kz0d4TrX569jjNHCRMPWGIf/9pMkFhTEGGPQXyQCSx0BLROmyQnt3vXAW3j0sffQrHeoV1sqQQ9IYpdEoAZ9bP84vsWjpyMYe528yVO3sVWERFWVni2Lq8T28CMPYn/3zfvf/35SYYZWoy8QNNDQjsBJrKAzEPWH13ZzaYjhteWLQtG3Ws/1dJ4e47gBd9xxOz/6oz/AD/zA97CzuUunLZ49h4EySdvfymNpMOjT63WxjjexlRTxs5UWV7wMnk4KHdoq983tO8j+fUfpdR0BlV3ae029EwyDdfImQLM8Yl1bPt9qrXyO6+ApINjxEikgjge4Xo8wdGk2eqwuiVc3zcvPn6JZ72EBarvT1BwH0mmiNh62juNwi4z4eW9eO8M2Ft9BrL7S8759B+TAGzzx+NPsKgPW6IAhsJvIC8S/L8PJ8I77TrD18kl2L1yTwRUJsxlc15XzyKr1uHr1GitrKywuLar6JxkV/HwX8t6AorLB0VxIITR4CoCO4w7lSJIEY8zw2pG8tsLVVFCo6hx9T8c/e6oY2rbe7umk2iXxQ2Iv1LV0LX2DbA4w5laL/dhrS7o2GG1Uj5w2VCGTIqNN7GrOoZyH47p0ZW/Ndks6S+QMUlrNREGopqPVPeq1muygo/n39Fy61dNYIN3KOFBrKZE9yEA1kuYh+YfDGq3JoEm32yWTL9NoGf7n//mX+I1PfobAz5JYAKygLdFAwTqRPMZIUpEnsGOMwTEMH7uuM9QN+iS6P9B4bQXEMMqwvlHj5KkrhOkcidazoyCL9OlqXsYYjDHDdx21xtF38cJ+9D1WP3uZGGtxutK93b0tOp0txpQIeb7WN5XD0TsDyddstfDkEF0tqJHMjtPHcQYao6/1HBA4sVxJXwBhQE4OKzQDsJW0nTXaAkad6iYpv0PotymWPCZGoyGl0x3yuT6poMHoiMPf+L4P8dM/9kNMKNsNgx4DmgIBJWWmZfmgFBsbGywtLjI1VqYsJxe6CfbnFgLfw3U8HMeVTAbXc3Fddzg5e8/auyV771tkjPqpj695oY+j9Ys114GqyR0BlUZ1h4zmu296glI2BB3re36ACTLIPfD666cFYHbAhDhuiOv5+AIIgfZNGKXUf0B1c5XFa6usrjbZrnfZ2t6iryQ17YeyyTRjlQqFVAYfgx2/prWNZQMJaCkTqtUqSM6UArvla4zBk7yhAmkq9LBgbxiEZNdW3n63TiSZE50aNPc03vou9vdbNZod+UjYVWLb0ilBoVhge32DV55+mtberoZw6TQb4Gi4lIcrfXpvzsWOGypIRaK05LB63N3dHcrWUUUa6RBXL0p/9h1f7/qS0df7Q/ID7Pcg8LHPPa2Npzl6agPfIwh9HMnsuEb7LKbZrAvIN3U9IIgCUlFIoHeHfdWG2rv2u68xQuna17uexndFw/G8tOYTaCKGXCmDG4ivfLWnsULxs3098Uhl0qSzaQLx8HwXV8/QfXQto8K2jt7xXBdXFOhZELh4Sj6GP5cq2/PF2/PBUxsEDoHASyAQY/UVSld+EDCcs+9jHAf7cVx3eM/Rd0u+GHi+7efierHGihlW7pVAORrD9cECh2wuIpUOpEu977tYgOOEeuiIq/ohGRLJgOKEq1bqFz/EKxmS5XOLEjy95gmYWl2mUuJrKZMhymYIxNPR+mAsXzEXL6M5OSJtdIx04Esvgci2ljzP1VgOnt7TtDSeGfZLfAOSy8rk2PdSgcZIE1ndi1IpH9/GBC8hkNxSl+zXEbmE4hUqMQnFY9hHfFxde5Ldt/PXBH3fI/B9gsDXmA7IR1u5QzGKpP+U5pRSG2k/pmS/nuZsTF+yJvjiZ8kmk67G9wKG9zzJYUINEnjYvRi7moOo78BAbWLHTkeKgXnyxSJZFSGuXLnCmgCU64bsaI/dvLnM3m6DPVWKt/bq1OQwBF2G1XVneXmJCZ2/ZiScMQZPBuGotcagGbz5JxFgGGgTxHIEMeh5uyeHompNTcEwnS9if7bIAhVLtb0WYZgFHHU1aqUKOfnkr5AxBvuvHuTj9NDH4Et5aSwwy8hp/8L/5ed49NG309HRXcOeU6o/CbdkUDC3vNANe9sY8RKjRBQLSNgBjaKJPdILFeRqew3uu+9e3vv+d9Fo1OQoe+LbxxgPx5LjYoyj16ysBsvCEvzlPbHGSMaeNDfQUdKeeL5N8v3Mz/wkR3W+v7Y8L7Al5dp/ui8VJRrf0i0elo8j3WkIcTHGYHVsQI6wj6vxAy/H/PVl7rv/LTz4lge1JjO89cF3cnN+SfIkmmmsNegrvg/UDsQrQWzE4dYfY4y+W/rWd8u7J+BQJaVy/e2338N73/UBysURNta3hnyMMdokLlmt/REdOxZU7l09fxZH2W1qrEJfRt9T9WBtbY0r164SyWhNIv6aXyaVIfRDBVKPvBxNWRlcXpsnZQb4jiO+HkatK3vytDls2xPAsUCkLXBQqzfYEqrfFq1t7WL/v20rG1vUFBwGOAJVLgPpkDc/mtmbV2B1Z8neSJJkWG7NhB6lXIZcKiQVeLKlQNl7n3hYhesMdbO9tc3O1g6bm5s0VHEDAyIrU6+rvqrsxeIXC8AMBoPh2gwUVCzQsvcSGYWt/vV1tDjQ2XsoJ22rBWsrezzz/CX+06/+FqdeOyuH4TPotLVmlr9LrPcsedKD40gvQ1tzuDUWw4+dRyJApbhOKhxla73LP/g//yt+9Af+Lr/x67+Nr3kl4thRwMYYrD7tHjXGjsHwk1j5hzQYzjvWtb2XaD49rWm70yU/eYhP/sHX+cEf+Uf8q3/7+2zu9DReoMSlgZG+A8/HcQ32ZxEdL8ZYYOUO0CxIlGx0W3UGb1bierGhof0fa07ZYpmKjjoCHAGNbVrVOo7mnZKTazb22NpYobqzQSD7ePjuExw7OMPYeIHiSIbZuRkFkoC8MsM3zpxhYeGmslWfvPzAQFXcSDwyCgqu5w3naf9vCXZ9Ys3LAmBjzJv6MMN9YXWJPra1c7d6sjTsLxtMxFNlMZoCVR1VyYrZSLYjwC0g3FHC1BRgadgj4cTnysWrQBoTa+wEq3ocK4fj6Ohtl+21JXY29lSF6rJZbVJTpSslfYSOSzGbI5A+RvJF8S8M57inStVOoyr/08aAKGF3dwfXcYYZd6Q95riu5hETah3yysDzWvuydDM+WmTQadDc28GLXYwSunazx/raNgs3lqkroQ2V6LZV5d/QMWOiuaxcucmlV15nZ2UdtF5eEBJLfjcM8FxP47pYuwx8X+vuCOy0qVX3FHx8PXfY1V6p7e1JUAOS0ZLVpSsZbWuMwV5bXva7Yxwcx8Ux3rA1ujaOh6vvdo+1Bd4z2bx8UkZJSU966OIq2gWqRvnyJ67r436b9N63ryWPp2fq6xCC8emIV9xr6Vr2qfudTo+tzS354Y7iSFPzkK3G4Ii36wcYyWw8Z9jiGCwZ0PieZJXcxtG1QepRmzAEPArGQXDr3kBH8o36Dr2u5V3F+hOZOMa+YIw43fpjx3E1liVHOrPkCpT4visbMPjiJ3Xj+RAJyKS0xo5JiOM2jfquQGeTquLI7vYuA50K4fok4mdbo5ccP8DRnnAkmwULfuBgyRXwsuQJqNzir/vSaRBEeh5pPgH9QUJDNmr9X1X820puE9fHVR9jXxJvHA/nTTLGxYjsd9tasteeJ31KFlyPxDiga1fAZhAbgfHaUDf2xy368mm+5htGmrtadcNX0hYqnQqdmMjB4jiMrof6toDWkvRlx/gWGddHiha5WPlsErinhKSqOKJtiQVYkcb3tL62q+epm/RhedprV6/5Amx2LV3pC/HH3nQcEkd+wxiMOjq+j299TRgwkH/xg5Cb8kerioGh9ub6yhZPfP1pnnv2JV5+6SRvnL3AjaUVtrVeOvnDxjBnTlWM2dk5wOC4HkYDORrQcT1AClMFaaAjNJkYsZxuLKUp3pAO8nSF0mlLSg4AABAASURBVOxGKRR1TDSxD89LKWjtUdE5sK9FNyTiat/8q6QNQKyMN8EXX+lSfRwZW6S7PulcmfGJKWamJ8kXUtp0DY0LrgJYX6E20YKgN0ziYeT0LCWxO7y28sZy2gOnq4pHTCLjGrgdJmbHmJmbZrRcYnx8XMvpUm/11foKComqLoa2qlb9gQv4eE6Ap//QfMFR4zGQHiSxdBTKebXxlS1Vq9u8671vZ2yyRKgAsLCwCsYZUgx6z2hODAljQM8SwFJsEiz7vjIs47iUC1N0Oz6Xr97kf/ix7+MX/6e/x3hxnGYtlnPNEyYpBtoQvcGARGvgSB5H+nPFxJJDoiFiNAroue+GcjodhAm4dG2F8dnDfPf3/QALl+fp6NjAJJJTvV2td09BZnl5gUQa2a7vkRnRfAq5oYP1raE5roBCoDl7WotEzj9FoiMU+QhUnKIYJuRTrgCWg+sYXHOLPM038Dzdc3TM0cMGOc/1yKoKU5BjzaYjPI3vqF+z2Va2v8nFS9e4dn2BWkuyG3c4HvrYd9Xoj8Gov9EzS+DQT2IGQiOhNmMxlybQhtBgJKoABr6H0bx6qlblMjlGVDmYkn2NVkZVHk6TyaZIpSKN05d+LQ2I43hIdkx7PVC1cUiac6xx+nKu/aRPb+AoMEAYpLnjtuM8cO9dOJJFAzLQ8WKi9WpaB6aNX9VxzZ4ymq5AqpE+v0UWWNnNm2hmiWzB7jFXQePqxUUF9GUywRhf/PxX2RQQtnMdDNdf6ywdO9YhCARaOZNBTKxnf0mx1kikuWD7SBf5fEX2tcu//aXf5uLVXT7+m5/lS195lijI4Tg+LQV84yRaP/CkX7tWruczbPttOvVdfD33XYNeIFUoEuWKVFs9dlVRHcTi0RwIPDUVeIyCw0Bgo8H66i6bazuqnOxy8ex5rl65KMe7KTsKlETcQzabUfn8Bneqmvy3fuJHefjhBympBB8FPhWV6Ud1rJzX/o+sbaE5yaj73QEdAWas/ciLGkuOB1b5oCknGGMYiISRSPRuX7pI9MzgyV4giWEgMB2YhJF8KP312GvUaUsPfuhwY2FBAG9JbyQkSUc20WegXRLrxV67Q2dnj621DQWpDg35E20jBYiU9BeovyN+A4zeTskey6ocjVXK2icRDR07VxXMqjXpqZ8oAO2xuLpKR/aVzmTIpdNEClpBEEg3WcZGR5ieHOPAzAx3HD1GRXunr6qTIxBo974xATs7NZaWV1heWaUrQGi0FqvLG1y/ep1zp99g4fwFFRbr9LXP4k4PpBcTaG+KHO2RnoJfT/f7SpbL4/todAyvv3FxCFC6SoL6qspqUsP37Nrz5sfIBmX0JLILHDDyuUb24bgOxj5DH+m9p/2A/HUYjfD1rzzPl77wDfGOpSPoCwRau/W13q7rir2DJ79hyVU7vCd+zpv8rE6R30u0DvaZZdIR0LfJWpSuSA8tqrLHnsbdla4tf+R3EteRnIbYSYbrONCesDyQUTji7dqxLUkfdlzHc7EtjqEtXfeNYWRqGqI0pbERfIGEzfVFBpIfhlLJqGQrsk+7T9HnW3x91/trc/I0hq+5+Wr7vTa9pE1HviWno9tMfoSS/JPvG2pKBGPZulgRa752DYzGch0X3w/wZSdWRlf8Xel9SFoDV7L7vksQuKir9mNL1FAVtUWQStMSAogVJ/ryix1VDhP5CMc4eOrsSS5XNGxdF1fk6LsrWW1r9N3qBBNjjJSnP45x6Sph2d3dwvUjCpVxjOuzp4onGCs2npXR8/E8F8d1cByRQW2C6yJyhn08T/Oyc/N9PXPt8oAxooGWekBdlaJBX7brRPRUla0qKemp+uwJUPmh+AcefuTgK8m/Rfqu+67lJ76e6+NqTa2vMw5D1rFOHxK3jxd5NFRNXllfpVavc/P6DaqKl5Hjc/HMJa7cWBSAqmu/brK8uqUEXXt3cY2NrV06He134+McP3G7GIUY38NIKKMFwdNAWlA0+dh4WEocTU4USxEWZHkDT5t9FN+N5Yzb2iAJXpDl+J13kR2dBKFGN1vEzY7g5kbwZCiWQmW0gaXCGGF+klRJAbwSE5YTxg4UyY+FeK6INInd4OVRZg+eIJMqk4lKKtdXSHlj+GEJT8YRRClSQpNptZmgqCCfU7UiIJJiS0X1VRBtgxQXaFqujuo2WbRZnMbYUwCotQ27DUO16VJrogwnluEZgT5PvsLHcQMSKTQWDXCI0jlitTVVVFK5AvlKgWwxJ+e7xSDJMDo5rQ2L+hgS4wzbGF1Ld7gesb1nErXa2DLKWNQTWMyV8kzq3DYTuiSdNSJ3kzBqEWQdiiMFolA8Fdy7sd61a2AM/cQQa1aJ5es6JFqL2DHaoB7d2CFM5dmrtYhUndrpQ8sLCFRhGhuZZDAwYFw8rXFXAfM73v1eju07xrYce25aYE6bIVElsqtssKPjuj1lNV1tQNt/oP6RxlIcIm06jKRdckL/Zjg3DyP9WLBsKxX0YmXXPRLJjj5GjtUINHjGJ/Qd0gqWRQXOcqmg9U1DbNjc3uH6wiJ1jWeMbg20meRQEhEJ4uXiGA9Pa+OIT89x6dmSL10yYYDjSIYYPL0cyo6LhRTlUpas7KWYy5MOIwLXV7+EPQHjnpya3dQDObU4jknkYHjzk2jMJOnrXl9OTfPQ6rqeK7DqEMd2LIepqRzf9x0P8LM/+TGOH5pka2WRa9euDzdkrPn7TgCSR9NgR8BqW+fxFg8Ya1PiPxBpVNA6dpUFd9q7HNw/yaEDs+xsrnH82O24JsIeA/cV/GLpsi/HnUhOS1ZmG5QY2EFukaNnRqT4Id+XyJbFHkc6T1NQBcVzeuKpCl7iKCgEmp+n+VgpdF9K9nHxRIGnK/FpVzco5yNGZOt9BciawLfVy8b6mkBIm93tKn2t3UBzyhS177T3E827OwhBsu9s17h+5ToSH/szCPMLV5UBzpPPFHnHOx7iI9/5HiVSYwJgS/iuQ6lYIqU9nIt8ssrI07I3X6DT0RxN4mAcD0+y+Z6VPcEYozmgNTW6/+ZcJDcmYaD1s3QrazUY+QsrW2L3j/SYCVwmKxnCSDP2xdcdyEFW2apts765DbIrY1oM4i69JNERf5+enIWp9thar1LVPmkKkJieeMsv9gYuHYG1jgUiDriuIZBvLaQiDoyNcXh6jly2AMbTUXQbe3Q3L3s/e+mijtdX5X96RI6nxyntY1fBaoCvPV/SMcQBHd3eLQA/O15SUtrAKNhLLfh+SCwd7DUaOqbYlVw1Aj8N4rO8vMri1Xl2dXyxfXNlmFT1210Sx4Bk68meOuJjZP+5dFZmmOUf/sK/5p//s1/ReqzS1j4c2LlYA7b7Q+3Q5uy1aKA9MdD+i1XVtJTIp6GPwehv6EnHfSHOMF3ia19+iZ/76X/Ov/wn/4k/+cPPac08ut0BsfaAccBxHOnLxfO0FtoPrutgjFG/BDumBSsDyYsAkav7voJkIp84EHIujsxy7o3rfP5Pv8Jrqhgnso9AiVRXNpMYF6P/Ym28uB+TaA4De23l19wtb7uXEvVJjMbUu4544+o9XRsvLS+d55/8L7/BRz/2s/zKr36CIJ0hks306jUk4C0SP8vLkpXVtpYvktVxxcu4OEPycBxfum0Tyz4TB5ywxK/9+mf47u/6WX7ndz6Nr6pjSv5s0Gxh5EeM4qGtPiIQl/Slk9jVmLKToU/1xS8YktHOdWRbnvQXSL52pyE76hFrBsL+/Mt/8Sv85sf/mGsX5+kLlNg9lcherb/WVsOXrK5xMMYMyXFcjOuA5Mc1xCZhIKNLtKaoeo3A1ECJVbfZpTy5n+urDb761Gv0kxR5xfm2nrlexEAxxzE+rvTpSDbjuCCyrSv+rvi7ToDBkiO9xFKrSOubyIZ6qv63lfSkVXhZ32jxja89x4KO4RJc2UuIH2WJFPOidJ5A134U4QQuxvPeJF/zEDlG8X2AI2dktPZG/izRyQN0VIio0e92mJnZT5gpcOnSVfngHda1b65fvcHVm0t0tVgD49HQmgyUOPe191s16ViFgMawQq+NkEiTlvAMeHadYmI5MfxE3+11H7tpvkV908P+F8vJlMfKHD5+kDWd779wpsnnnrjJn33hLH/+hUuia/zZ56+rvcFnv7jIZ764xKe+usUffnWbP3xih997cps/erzLZ76U58++mOVTf5HmC89O880LE7xwrczJ5WmevVLhK890eOa5mBdfzfLc60WeO5PnhbMhL1/wee1KhtduFIZ06lqWs9crXLoxxdX5Clevp1ldztPvjcgIPGWei8zfvEkUZhgbn1RlqM/i4jJX5HDsD9pLx4BDXUCkUe9o3xopw9c9KUX3daFFTigJCBYKeVVyGmzYX6C3tcGI9HD02DGMlJ1I6YkqSQzJ0WvukBwZlGONRn2QIVhy1MbinaQcRkdS3L6vwluPH+LeE4fYd7jMwaNjjE3LObo1Iuk95xoFmxg37JBE2pB+H7w+roKkJ8fmma6WsI2Jm5QLISOi3s48M4WEWQV/UgOur1zXPuhhjJExuniuO6zg7ezsEIYhsRzW7u4uFkxtrm5w4/p1OgJXAxlPoM0UKLBkAo+skP+Iqn9ZARUv0IZ2HRzXRYxJDCDqaNN1ZKTW6XV07rwj41tVhr8g9L+802ZHWXVDWZPj+RQKBYrK6PN5rZk20dLysqodNpjF2pADrUdMX05rIPmGTtiO5zm4nqt14ttzsgO3ZOApgaicAISRIAPxC0JXfY36tQm02VKpFFk9t4DEOj/Lc9hqDL79SXQVi261iebuxRmiJI2XdAVQ2uSzDd7z3gc4dGhcx7XnefG5J3nmG9/g05/6NF/9i6+wpkwmdCJ8rXNGgM46x9r2LnXpATl2V8oycvRObBgI4HUGVbIFw9//h3+bX/ynf4cf/ZEfxB7D2jkM1D+x0kgOK6su/7/6MxgM6MkJVioB/+PP/QgHDo3x43/re3nv+95OTY7KrpEf+CT6z5NujEVjAtiBgl1Hx0Ge1ietCkpHwdX+Soq+5GgqgLcVcFdVHbl58wanTp3i5o0b7GxvCzDdZE0lc0cOLJfLMTc3R152Yv9xg60o2IqxJ2d34cJ5oqDD93/P+6gIsJ165SwvPXuSKxcvSFsDRsp5sgJWxjgo9sqhewoNLo6fQkuPUYYfeAmePJJWlr7WuWedvOYbxwmunGUUNwi1VoEDjkxFsYxMISSV83FD6OrYpVhUQib5rJ6ymSyhAtqOgOKp114HBWW0p9E6WWU7jmTRvLe1huubtWHWv1urqdqtPWkSgYSufEtXsgxs9+Fr1m4s+UFAWXtmZnKCmYkxpsZHmZua5PC+OUYEJFuqbG4q895V5SUhVjVPdiOgl5BoX/boKaFJpTxmZ6eY2z/NuJK6tHxCX8Gx0WhR0+mBnWRfNmx/aWgQhWRzWRZ0hGF1Pb8wr+rhFj3tyVg6khkN95XRnFx/MASTuwLKb7x+nlUddSwvLeNqnexChSFIAAAQAElEQVTzWDwTkdXRXyU5Rc1zaJVqY9GtayOZMUgXHRzP6qLBG2+c0l5GYHLAc8+/pMfqKyH6ds0U3FzNxRL2XQTXBKAGcszfoljfh/tUdtnVWruuI/lFvRz1rQaTkyX+1k9/L+9610OqrDZZubnAroCx3W8tHfkPdATuakjPcfGMQyIbiUUD6cKSXSNNAGMMvvQ+0NgtrUVRVd4//dSX+MSv/znLN3t86nce5/TJ6xTLE5pPG6xc4hFLP9+igb5/i9B8HMnqui6O4wzJdR3Fpp4eOXhugee/eYF/ryP5c6c3+IPf+QvtgQXCKIK4Qyw5YjtG0n/zuqdx+yTSA+JtydFec11wpUN77Tji35c96hjYyHY1Cq+9cl28v86f/fHXeP65l2UvNXD0tngn8qsDjdMXDfTdXify92gdkuH3W2Pa+5ZizTXR3ki0fj0Bnkx+jE/90eP84A/8NH/v5/8R//wX/7X8taPtMxjOdyB9uK47vP7rrZHMt+5bn+AYvaO+sWggWYxJtJd6sqMeUbog+63yj/6nX+Tll0/Lx3S4fHmTs+dWefXlq7z84hUB62UWru+xttyBfk66DbG6QD6iL1/Q6zWHurO8Y/G3ejUy21hxqN+JqZQn2VhZ48zLr5INU/Qlx1ZtT8lTnb09+e1Gja7AWG/QpScfaVyjPn22tW83t7ZwsvlxsrkxMqoopTIV0rlRXY+SzoyI1GbHyOXGyeYnSGdHhQTLmliFUAp0sxW8aESIepRnXlrmX/y7k/zS/36Vf/9fFvh3/3mR//XXrvOvf+2K6DL/y3+8yL/+T5f5v//HBf7Nry3yz//jDf7Zr93kFz++ys99cp2f/fg6f/e3tvn539ri539zg7/zyVV+6tcX+Yn/dIWf/i/z/Oy/P8Pf/F8v8iO/vMz3/+oN0Ro/9O/afN+/rfG9/2uNj/3fq3zfv77ED/3rM/zwvzzPT/zfz/CT/+ob/NJ/+GMWlrfw0xHpYpkoKmohtjh18gwb6zuqTPW4KgT67LMv8PRTz/HG6Qtcv77ATSFgW1JvNXtyQAmJAh5vfqwR5RSMDx86zF133smdounpKYyex29mELFQeaxqEQqlJB6WErWOCdTvFjkmxIhQxtGWU/GCNJuNNG/szHC+eoKVnWPMr85x9kqZSwsTXN+osLhXYHUvx16zSLNTpBWXGJhRHDNO5E6T8qYI/DFCb0xwrcLI6DGOHXmI8dGDFLSOpfwEx2+7C+NI2gSssXU19oKcTyqdIi2qKUB0Oh0dI3RI+wHjhQop18f0B9hfspiVEeUEZEYzykTspjdoHgbX827x1Xf0MdrUjuvIcfSp7jaUhW9x+cZNTl64yCsXr/P69XXOXl0aov+19U0BqOYtPq6LBVa+nJoNwLGMWuyItXntdfymE7QB1HUczdfH0TiOri0wMOocxwPsc088SqUSlZGi3u/qXkv2HZLKaD7arPadRP2N9BHLSQz0niV7HSex3JVIHex3y68nx98TmJDhsHnjCms3zrG9elkb+LrA0wJtBbVMmKei/ZEJsty8ssiXPvcVTr/yBm1VN9rKZAqZrCo0Obo2CG7tqtW8rXOSw8/oWaPaoB/32H9ohu/6nvfLcRewNtcWsLXrI3H/f/oTa16aggKmnL+SqA9+6L38u1/+X/mpn/oJcvks9ojScz0dg6awn74ASG/QxiMmrtdpbG7SltO0YCoQKKjuVdnZ2R46GKuTTDYjINHT9z1VrVvDddzb28OCm2UBY/uetafpmWmBgdnhGtt7Wk6s/hdvXseTXB94z2McFFjw6DM9UeHw/hlyKe0VJW89gXM/kyOjPdwTwNmSHld3drVH9tjR8VRDzHrGAQMD2amdsyU094Hsu6+gkgSS003T7CvQ6HuqUCIqFOnrOi3AaG1uIFurVqs0dDxnlDHfnF9kc20TnBAscxLZs5yp7GBtY4ut3Q71ZqzjoQF9J2aYwWtM9LG8rL1aHQ1l0T2JiUyNdGAoZSNGSzmBqlH2TU5yeG6/9uoRJmemyI+UtTZ5rUlalJLfipQIhAShy7Di5kNR71p9HZ2eUIIT6Ih4m+XlTSxwHShY2ABl1wHJbOWo1aocUZVrfGpquFf7qnjEEkh/hmulKdGsa49IB/fedwfpbMihI4cplStaX81ZgNraoaYx/GOMwRhDrH1ix7DPYu1N21rqay8l0kVPYH4wcNjbqfHe97wX+zum/DDhscceRY8Z7imtkWU60Nj23VgPBtoTlux3o4f2nobTbBJsP0c+CAe2tnao21/poqQvifusrN5gZ2ONG5ev0W+1SbSvtlWl21xZZ1PB8tqlyyzO36SpBA/jYKzfMma4x2KNa8fTcMMxetKRkX9ORGs67nGdQFN1cOQD00rKetIJGAZWeW/yQK0xRo3R/OJbpLlYfVu5+SsfIy89UPItsVlaWMVxfHzfx8iXBWot38SIj9WxWmMcEsOQp9UtJOg2jmPelD8BDPaeXVfFfNkr+vg05H/SquCMVCaGR843byyrgj+KemPX0Nop4pdoDa2cVhdW/1YH9tm37onZ8I8dEw3U7w9wtBYba9t8/D//Ae2mI2AyRW2vQV3JuSPZjN6w/BxHuhPpq141b5Jjv2oOmpuEtv0SK4fmbNfCUkf+xxgfGytrqno/9o738ra3vQvjZVndqPLaqfOcfP2CiiTaq4MI18mwtVHD/gv9xRt7imX+8J6Nw7EA1ED7w/I1jtHYGq2fELdQ/EzR3Gty5tU3lJAlGK3bjsDS2tamKuzb6isRJONAgN7S8EYCdl6+7CgIfJzHnzjJ40+8xhNPvs6TT53mG0+e4olvnNK9k3zt66/wdT17XPfs/W+ozzeetH1e52n1efbp0zz77OtCjG+oVO7QTo3TCidoBVM0vRlq4QitfJl6qkgtVaAeFYmDceJwil6kftEkrbBIN/LpZwL66ZCBnOggPU7Xm6Zjxui4E/S8CRqmyE48ymo8zTITLOrZUjLJzXiChcEtWkum2OrNstOeY6shY9E4P/gj38d73vcwIxNFJqf3yVGNazO1uXblBk8/+SxPPvG0FH8BW0Z85ZWTPK/s6dy5i9yQM7W0raCXTuVJC0TFchKu67zp5ELCICKdyhBFaQIvJBKqjVJZtRmBk5woTyadJ6sy4i2y1/ZellSUeZPsdZpMkCIszPLpF+v8rf+6xN/8/QE/9ltVfvg3tvnR36zyo5+s8oO/3+WH/zDhp35vwM/+eo2/82tb/Mx/XeZnfn2Jn/nPC/yswOb/+B/n+alfucTP/qdr/PR/vMzP6PrvfGKPf/wZn1/+qsOvfa3Lxz9/k74An+uCrfLIRnRc0RXw2cMGzK4AlXUA1tQr+SJpzctS5PmqzgzIp0Iq2QwFrVUkfTjGkcG6qhrw/0JREFIsiEcqR6Ixw3SO0dkZgtIIZCrkxqbJ6/x9a2ePVVU2OhobfTzPI58vDB0MBr2bYPU/kNO1Wa2Vr9/tYVvtP1I6WvH1TiyHYDc5dlIkWFB24PBBHnr0Ee5+4E6O3nmMyX0TjE2VGZ8dJ1vMUhorEWVDXAUsP/QYUqRWG8STY+sPYqxzqQsEbW1usXj9LNcvnaRd3STEwVPAqG7WuXzuOhfPzGtDXhu2G0vrdBodXM37FWWF169cxdEG7IiPp7YigIAmt7a0gs2ku/UGSceoojMhJ2AUKFpsbG0PAY11bAVV8lzXI4nfdNTfbgdYB8F/84n13Mo9kM4cOTJf67e722LQ98llR3BMRKvZxfIrl8rDtbO6HGZfAjkm6QkwLuMoYBQ1dkpBpC6QVRPo9iRHVhUoo7XfstmZ+N93332EYSh/8LLK5pew4KSt9VxaWhKY7bMnB2ufZzMZ1tfXqSr7s1UhegGrC5uqwHq8//1v5Y475pidHCenRMgzsewt0l7KkBW4b6raaY8PVze2ubZZ5fzqLs+dvcbTpy/z6sV5jbEHspe+nJ4FYh0VSFpapaWdNq9eXlLfBZ5/5SLf/OYpXnnlkjJ1B88v4Go+sjL2BAY35UD7ChSBn2Jza5dVBWQcD/uxtt7QcUxXx2c1Aa/N7aaSm4GqXTEdRcbEJCjOYNejL73Zo69Y9hPLHo0x2HVwHYfQdQhco9Zg/3Wjoz6eoqUNqF4Y0BavXYG74X60dq5KpuU3GLQxTp9U2h9SRjY7XsgzNzFJ6KdwvLTW1aWudxPxTEch7VYbzw+U4e/ywtPPCHBsCjw1sXvDggJPJb+eAMmgl1U1wIKzNX7y//QD/Jv/x//MtIDwQAGo025rXo72YCz76TOQTVn7ukUJGkpzRh/zJjkg8JtoTn3J3qwZBp0c+WyZf/JP/6/80r/7x7z7XW9nr7onUNWXffT0HuJrVImxPPQ+tv0WOXheIHA3oNPuCPTW6QksLeukYXdni529Va5dV5KztqGEZZTabpPxkVEFxQSbzGyurbO9vqEjednI9i5by2tcPHtWfn5eVbO6/KCHMZJxuGcGw3naNby1f3zJWeO7PvZBHnv3vRy9vcxP/cx3MzFt98+O3vPUX+/K5qw+7H6y+rEUSzE2SRuIr31mvw/bN7/3FMyNju/2dNT84EO38Z7338PxO0f4ib/93ZRH0tJNLN2It/jEg0TjiNRK/cjVITbSme4JKMAtXSUJuofeS7QmrgBzomtoNLpMTGb5u/+XH+Mj3/UBPvyR75KufWKtUdP+rF2c6L1E38XgTV7f4nlrnJhYff7yXqz+fa1JBwv+POnP/jx0rM6Nxi6PPvaQ4l9IvdFkIKGsPh3HubUHXBdXZL+7josxzpC3fXdIwzkmb97TGuqIPZacNSVTS1rzbCbPrpK7m8s3WNtaB89QHi8zu29aSUCObC7N6Hhl6I/Onl7mqSfOaO338N0SJCHgiIzIti6xqlSO/Hiv0aMp8E9nIJ+0zI71v9o/tVaTrvZBvyfbkD37skXX8fCs34gTQsU5Ow/HODhf/MrX+fLXnuBrTzzF4099UyDqm7p+ZkhfffybfPmrT/KFL36dz37hq0P6zOe/wqc/9yU+9enP8vt/9Bl+93f/lN/+7d/hxtXTTGbaFE2NtLeDk1klld2QO1shctbI+JtkUpuEBd3LrZOKVskHaxS8PUpewqgXU0m6jMiRj8R1Rt0aI16Lstej7HaZcOrkgnXG3Q2m413ygz0y1CioX8HfpeBvEeo69AcUMwmFaIvv+fB+vuPdd5L0W3RVcSoUcoyMFujJMXd1zttRQNnVMdSuEO3OWo1urc/uRp3N5R2213bUbip4XmflxhJRKkci8PTCqbP80Z99STr4Bp/7/ON8/guP88W/eIKvfPWbPPHEC3zz6Vd49rlTvPjSGTntc7x28jyn3zjPG2cvqkR5iQsXr+m4cYF5VcJuLq6yqMC7JKe9vrbC7soOq/0Ul50K82aMq8kIVwejXB6Mc643xhvtEU43K7xSG+HZrTG+uT7Gs4t5vjmf4hnRN6+FPC16aj7ka1dCvnwpP3xbQwAAEABJREFU4jNnHP7s1IDfeyXhky+5/PY323z++W0Zq4+RYYVeSNzrU8xGDFq72PP7RMZr0g5xysXLhGQzEZMCRnndL/keFQXXXBgRehE2CAcCHr7IbhBjzDA4O9qXTpLwLcqLz5GD0xycrjBXyXBAR52jQY+ZSpbD+2bJ5HIMcKnVWrQVtIwMOHJcAkdy2kxO0saOp+HEuN+mq8pFewBNZZAdJ8ZT8DBeIOfR1NxquJ4LGU/n4pFsqkRmOyBXCxjplSlKj2Y9S2N+QONmn+p1rfvlPo2rDt2rGbqXs7SvRXQ3DK21Dv3VBltX51m6eJ7thQUau2ukg9hKxMLCMmfOXebMhctsa8NH2TwHjx1n/6FDjOhoJyebq9Zr1Ft1zimTau002ZZTWLp4jssnX6KtI9dMOiOAUaWhI5muHDMKRhbkjFXKjBZzyiYzTE6VCCOXOOkTC9xbh23JBn/5MOJkIOqDQEiiPoO4N/weaz8l0myi536gtctlIK7R62wRd5vkMgGT0yUUc+mrnG37GZBlGLY3NrVvWowWyniarQ1KdYHfwJFtKBg0ax3qyvaN+o/JgbVbVbTZ8EOf5fVNXjt9hkG3RySH01FQ9mUjmwpsqUhrUqko8FVZUOXS80OqAgE3569Rknxvf8t9SlKkX82jUhkjzJRIhSn21hbZWb1JJeVwbKbCoYkRpkt5yqqYRpKpLj0vCxS1NWYi++n2WjR1dGOBugV2y0uLShp2iKTfvB9qv+9y5cJpWnXdk2zCkQr8PRLtB1+TMsaw1xiwKB/RNV26AjOO4+L2XAY6tt6V823JCGu1tuaZ4A7A0WIYkyB10dNfPWnSkWyh52pOHp5jcA04nkcQRhjxG8gpG91MZN270u/FC9e4IoBYExBoVrdlO1WtTWvIGwFi+p58XUQ2pWQuEE/PMKmjw+nyKD3tHV8JQbFcoKsqys5WVfNxBETAVi32NJf5i5fYE6hFehJjXNfF0b7eqTaJsgUi+blRVaeOHjoK8uBVZe5RGKkfxLI9jFGwTnQdD0nxHhTlHZFRMExio+eiWHpSoMqky+xtN4hl26mUoVLKcuTQATwfUSJbbMrHZBkMDAPji1xpwmASozk7uAIdjqitgNfYa9Guttnd2KC+s0l9exdX4/WaNQqyg7FSRdWpHn3NbVvV1KYF9asrbGxuUN3exPQ6BPJL3bp0KptsKElY1p5eEiVaB98Fo5WT0rC2HGjd7D9yiWVLE+NZfuHv/zj/6Bd/lg+9//3yTTl6fdmR5ihpMVYRb5IRr1s+EM1BPHU/EVCPVYWNZdcDLUascVzpvdZoa6wQo3n89E/+GP/oH/48jzz0EH6Qk/1KP71YNuOIfzIkpOO+SWibWEB+oK8xw4+jv2VfUhsanp7+6mlte/KhW/UWrtZhQwD08LFpfvQnf4DJAzOKaRmN0dE8enrZMJD9xvK3A2PXwWEg3zpwe7hJh0gy+3o+tHHNI9G1JZJE+7dGqZjnF37+b/KTf+Mj/IO/97O87/0f4LpOiXKlKRLtl5Qf6S0D+uNIVmN0AXrdzisezi3RXBmA6btYfZq4CTrCd2JfCarLwuIOr6oqZavUp86e45r9NT9K2lZXVlhRcjo/f4WXXn5GcfhJzthfiaI1np6dpqX2+edPcu3Khuy7QqJEF83Tton8gQVMtXaddlf2JT+Slr3nMjkJ4rIqoB7LNjVNJSKtYSW+1+uRJJJZk/G0ly0QTNSh0Wjg9HQ26MpwNDWGpEWxTmBIWhD7giXX9bD3jJ4nBoYyOS6O64MDqcEaB+JzHOid54h7haO5K9yWmWdf/xyF7ecYq7/K3bklDnmnKW1/jfuzl3nPxAqHB99ksv1ZHp25wHfetsSJ4GnGq59iuv0n7Bt8ntn+Zxlrf55U/UmO917hb+QX+K6Ujv+O7vK9x27wfUfndf8vONT6cx4eu8B7j+8wNXiB/c6rfOyh7PD/P/THf/gnfO4zX+bzn/8cTz75OHvbe6wLyNT36hLdIRumyUdZikK/WTlv00to7FS1cbdE21w+e4ELp89SLI1z+OgdXFfZ9EtffYonnnpe1bxnBDyf5i++9IRA1tf4zGe/rPar/Nmf/QV/9KnPij7HH/zR5/mDP/gcv/+Hn+e3fvfP+Pgn/oj//L//Dv/hVz8p+gT/4dd+i//tf/8kv/xvf4ULrz7HQWeP6c4q+aRGOq4pCNTJel1Ggh5lr0Pa6ZLJ+hQqeQoK2mEqIpPPklEADgSOfGX4JvJxM2mMKFFFKUmnIT/KIDtOIuoMPAZyBn4QUSkLdIjH3t4uiePSjWPS2RR+xqfWrimb35M+dihGESPFAukwwHUcZFOyGQdrP8YYrFHZzM7oriUSSGL7V4JHjC9nUow88j5MZlyR3qlvCcAukZJzCQSKBnK89udKTL9HpEDjOx6u/sO4DBIjRxHTUoa6KwCzurnNTWWcy/YYt+PgBwXq9R6D/gAvlZCWDsa9Muf/7DW+/nN/xvm/+yJv/ORTnP6xp7n4Ey9x8W9e5OrfXmTxZzfZ+HsNVv6ve5z9xatc+hfXufHLN7nx8QXmv3yN61r/2tqa5h8QWjm6hoWlDa7OL9OWHntJSJ8089rwr5y6xJPPvMrZi1eVQW3TkpNI5fJs7lZZ1tHDBWXHa8s36TS2BdYvce7Vl7j6xut0arusLFyjKqcXd7sMum3SqZBKpUhOa2GdsAVQiRxvIidgJEcSo49By4UZ3nOIBwmJ9GSfCUcxbNXP9rEb3/cHjI6ETE9lmZoqyKYz4hEzUGXErt1AYMk6tWatzs72Lo7039fLVQX7PWVtXTmnRAFid3NHpX3Zp+ynq0C+ubLM0s15VleWmJ2ZEe9pMA4Xzp/HVkN6WjNPMg+0vlcvXx0C51KhiDGG1fUlQs3VAqvVxRVyqQxjoyXKApWRAGdsfGXZdYGwDRzZREfWdEOJ0OJ2i/Wdlta8RS4KmJkYJcrn6MjhOeKbmHhoy1UlT0E6T65YwbgBLdejYQxGwKrf7Q8rN66+W0U66D4OQk6ijoJ2g8WLWwrEExgvh3w7fVOlOlhktTFPW+/bn98zibonCYHn4PsObuCqv0fiebi+h+Pou2O0C5CuEw2lFzSmrYQOnxmHqo7n1gR2er0BqSCD46Zoao9ud/psKwls9Q1OEjCQf+q0OsSyc8TTcV1pBPYJxJe1/3fW1xDOYkrVK9/xWV/fHFYke53BEGxkwoiybDLQevR7fey651TtClMuW9trshmNLz/Ya/fkK2tEQYpI7/S1dnaPf4t48+NpKm6s+Qn4GBNijEPPbdLzGvRFpDqUR7NsrC8qIG2Tkj9ynJB+L0e3lZEP24/jFEkSF8+t4jp1jNMicbTSrqMpBjSUbDUFDBoCftXtKnaPNOu7eJKhrftG9ttWMFwVcN4TeLIy2n9yn5e/yslHpuUHQ62D/WH/5YUbLC/c1F7b1vhtVpdXuCygeVXHgm1VkVN+CjuPPhmSqMIgLLAmO+tpb4wIbE6MTkjGiFYjptMa4Eeai3RDnGAp0f6w7ZBkE7a19+LBgFhyWhroSHsg4J9WwtqXX2zJRqMwR16gdnRkFN+NZO8tmpInsv5cPBPtQ0syoCHgsO0gHtDVJu9p07qDNv6gOSSvX8PtV9Vvl9FSRHN7R0B6l6nSBGXtqXw6oJDN0JRf6uuYrqT458lXhQIPoebhazxfsvpKznzJinxwz4k0isNQhj70Bhk6gzyuP0anm+P6zRVuu2tSVbzv5V3vfUBr36Wi04B1VZLm5xfw/SwJAYnW2dpcIqCGaYpnnY7Wuut1aGvdu5ZMnw6GpuNR99KY0jStVsLlC/PUVXGzv8Jgp9pQUteWTfVVUapx/doC585f4LrGmr+5wNXri0p4L8kPK5ZWCrInl1NnLrK71yaQTSPrSRKHRD7Vk323lNQmimuRbMXIrvrypbVak/GxSdmlP1wL3cYYMyS7d2OtSTqTEb9A8/MJZQuOzWbqQuv2FzLa1iJ321pqNZsSuKnJtES32o6Qf/evkgTpyrEYo00+WCTyNrSoS+TZVJhZE2DZHlJgdO1vMRFuUWaBEXeB/cUN5rKLjHsXOZhf4JDokWMD3ndfwFz6uu6fZ9K/yEh4CS+ap1K/yF2N6xw317ktv8iJ9DXuyN3gWHiZg845jmSucqR0nanUJSruMsvnX+cPf/+P+PrjT/HKyyd58YVXeeONs1y+clGZyxqNVk2JWheLKVOBQypwyadDMilfzgvsv5BpqMS4rk135tWTLFy8zL7Zg3zsu7+bIPSpqqzZkmNryxhb3QFN6aHV+1Yro5DCu3I23X5Eu+fTartCup6MMaTbD+noXlP3dlUa32yk2ai3iaorPFJb4GPxCu8trPGBfTUem9zmvRM7HKqdYv/u69zj3uShwjr7u2eZ7V3kntI2h6JFCp03GOcSh8JF9nnzFBunGO2cZXRwmYn+BeYEeseSqwSDVbaUHVlHnRKQnBgfp9+L8TMVUmNyGAJYvpzBiDKPMPLodlskMnIvMFjFGOuxnUSboY9xDbEsrScHMUhiXcck+k+3vv3H6Mo3DoHj4aLW9cmEESP5HCHQq1dJOZDRGthKRVZjBm6inrGegpGhGyCOB0OQst2K2ZJzXVMmv3DjOufPX+fC5RXpVmtSNwxMRJR1mFR1cX8yyvhOiTH3CL3+tLLYcdLdOYqdWUbIUTYuuX5Mqtuj0HY4WJ/kUGeayU6BbN2hFKUYHS/RbDd5+unnuH59SY4kBeEoq5t9Tp9f4o2Lq5w5u8Sly+uqRi5zXWf41+a3OH/phiqUV7mxuElldI69Zp2L166obQgA57H/GyLihPkrV3jxmWe5eUVg7tIVVX2v0RFQ6QjYMADXiXBMCt/LQiKNKbDae7Fsq1ZtqfrSZG11h2QQ4Ps5giBPKioRhnkC+11gIFTru2nEiMQYOUKfIAxxXR/PT+F5EZ6vcdxQCxJT3drRWAmJ57DXashh3mBrd5e2AN+KAObO9hatelVy1mnoCGf+6lXsz6rYXzGwsrDI9PgE+2dmGR0dHR6p2QxuZ1fAvFjUPmgp0K+zurZKRg7MdV0WF2+SJAPWN1Zpd5ocPnyYovoGvo8EwYIxRzJuNWOeP7fAX7x0ma+eusGLV9e4uLTN0toW6wIk9rjMcVw8zyMMAsmfYqNlWFCF8IKOGM+LXri6wDdOX+T5Ny6zud2TYx7QE7jwJIe85XC8bj8gFoJKOVW2Lj3Bxum/oDH/HDtXX6CralnrZot4O4cFcN1Bj34iW3UdjMa1ztYVL2MMxnGIjUdbDropH6E/CBNhAYolYwyO+iQkBJJ3ZKTCmHRWLJVomyyrVcPVlTpvXNvk/PV11jfWsT67I5Dalh9O0Psay/cMlVzEoelRsuK3oQqqnAxT01P4QYCt2tTl52u1mnhs0O316GgtNSyJ/JQN+JVKkampMSLtv0SBNC0/ODk+Ti6fpz8EBDGDQSy9aK7c+hg1vi29GjAAABAASURBVGzUxAGJmyLSHg6NSxQfIIz3ESYafzBCKTXBkX0nKKaU1MnneYOQYq7AlI55U5GDYwQGjEPQnsZXVd5NstKlT61RpyawaWNRKHv1g2AYkxqtFo7rDeWyPml7Z51Gc099d2h16nR6bc0joq0Y1tZxYUfU6rTpmwHbe9sY3yFUctiSPgppjdWPldQssnxtkWa1I51lcAPtBwXfomx5ZHySft+httWgKRCyp/EQKCiVcjhOQqL1H1g9/hUaSGeWbOAdkuw7jvvSX3/YP5E/i5O+1rukfWqoVbdoq6Ld6TbY3l7FJF2drBS1RH36srHY9rfv6x1HIM6Xzbr9AdqiOLK7JCgQB0UGAi+DMCVX4RM7Bk++dt+B4zIHT3uuRr2Z0Jav29xskMQRlakjJEFJIKhA3y+KcgyCtHgVdF9VHV9rFpUFMEOEiTDGwSVFynRFdSKnydx4ikhyLV3cpLomeWsBbiuNqW4wUUho7W2xfPYMkQBvR5VdY3yMZEtMH0f/hd0cvgB20M7qvQxBX2sQNzDdhFgbJowcAs1pZWUdo9HbrT7d7oB2L2Z1Y5vrqv5fu7HIZe3tGwvrrKzvsbZR5cbCGi+9door12/Q1R68dPU6T3/zOTwlLSbxNH+XeOCSOAEZVeTXlSz2jEeQyQnztMgrRrWVSNZkJ5OTk+QVE7N5yRf55AXWC6UCdt37WpvEgAVYTloVjFDG+t+jKIpIpVNDilIRllIpfRdForSeu0K/29pMTT9FLfZoE9JEYMJL08BnVwi4OtB9t8Buz2e7G9N0HWoK3lv1PovKPDsmwkQFMqX93P3AhwjS+9hrZqg203JaGTZjw04moKvN3iWgbSr03RHc1ASNXpZaJ8CEaZKcz4aOMl64cIWbUmpdWc7urjZauy+DRgbVodPpSZmJnOkAI4WktMkikaso5siAzWCgICWD1RLGCrgNVa4unTzN4vmzHD96jAff+lY0heFiDFyfgYykr8UYGJeejKQnBNzRIjbk/BqqOjR1XDVsZSz2uqt547u4oY8fRmTdLGEqJPAbjLWWua99jUfNOR4tL/GO8RXelr3ObfXnOd56gYdyl3n3zBon/DfYt/cM94cXuSu6QGnvG5S2HucO7wz3RhfZ33mJsZ0nmVj/MnNrn2F26Y+ZXv8C/soz3FzbZHGzyrqMaFOOut3qsb7bwSkUKU6OkfF9LMjM5tMyZpmxFwMD4lhGrnmhr0ZztJTI0VpCzxzpi0Rd/5s/ju75xiF0vSFFjkvWcymlI0azWXKeR07zz6VDSrkUaenF0Sa1bFzXxQZII51tKEtdlGPba/YUONVXGXag99a0Wa8pMNcFAFP5AjPjB5lMT+DuQV+BadBu4sWbeOySmG06yQa9TleALqFbjxk0DJ4JoNKhVlxna3yBxp1rrKfneenFZ1hYnOfokeMcPXyHbNLlM196nr94/GW+8uQpTp29yYaqn0E6R3lsnJSOAAuVcQqVaZwgx/zCBpfkrHv9NGubHR0JX9Yx8DINBRcTliEosqPAv7rTwVbATr/yKi8JZL324sv8xac/wxe/8HUe/9qzfEnHzK+9cpYtHVHb9WrWu2xu7HL+3EWWVTm7dmVJ3xs8/+xJvvD5r/PVr3yTr331Gb7x5Is8++xrvGCPpF+6yOnXrvPG6zc4Z4HgxUXsP9SYn19iaXGD3Z2GqjO7Chw1bDD1tB4LOpre1HGL1X9XgdwCqvpeTVmwoW/3lJKJdBDhy/btDwSffPlVXnnhRVYWl3j91OuqMjW059rDtqVgmNV6N5tNHNflpjJKG3gc2cXOzi5aYm7oSNA+z2sd8/k8juPoGK7Fdq3BxYuX2FHmO1bOkQ0dKlp/6+z2mm126h1lsU0F/gG2smJ9k83kN1S52d3dlR2HYAyOAlFW8q6urKqieJ7N6p78QYeUfJknmRIbIHXENhj4GK9LmO6xuXSO1sJnSTc+j9f4Os2N50ghnrJbZNvW/h3jDMf1dc9gcDRWKBCQOP7QT+BpfC8C16crf2CdtQVIdn6B+qWi1HD+jt61FbSN9W32dhuqGNbotGNs1ryhddgVOK0LbPQFjHoK4gPtO1c+LHL6TBYi9o+OEwlwL8zfoF5vUBkdwfpwWwmsC1jt6ljs0sWL7Clh3NvbY1tH0A3xa+r41g9gfKLM1PQoZWX3jmsY9K2vHIAmakyCpiUy+n7rT89oPn5IO2nyhT/4Nb7yW/+cb/zJz/PcF36el770s5z6xt/h9At/k0tnfozdjb+vxOaf0mv9U3Y2/z43rv2PXL/497h+6R9z7drf5/LKT/K6rq9cf0KAPUOt6mIcI9eSyMaXsUm9kT3UFeRq1SoShEqlovn5OF7CvoMzZLIhafkE23dX81tX8tWVrmIBp9WlVcaln0yUxiSGQbvLkvQUyHbzqpAuLS5ySUfCNy68wMWXPsPVl/+I6y/9IStXvkFt8xJT40Vm56aYnZ2kUMpIIz1RV2LEWrtbhO5YG7JkgZBtefNjjIMRua6HUZvQ1/xixidHOHJkP9Mzo4yOFNinMcpqEwGrOO5j/S4YjcHwumv0pvTiOg6JqvPNtT1VXPewv5B0d3dTa7vG7u6qKo3LrK9eptuZZ2KqK5BWJ5veIi2qjDRJZ7ZVnXyDrZ1z7NUuKUETVa9QrV7X9SLbu+tsb29R3VimvnmNvZ0Fqkr26p2I7W6WzXaG9XaKTV2nJvZR2D8OxYB21McfSzG2/w5GZt/GW9734wTpGezPnnYEUiyeD7wRAjOrxGqC/LhDYVI07VKYcshWJsgVblcsOE45M0vUdbl5bYEoyrK5uYvdGy0dvW/t1WlZcKUqYh+XQRIIiPdZWduVL91UMrjGxavzXBKosv7j6o0FnnrmeXa3a7jaj3HfIe4bVAvB1/pPTM+pItUV8OzgCxc15af6sv+x8TF6vT4DEbKbbCbH9NQ0SZwIfDWx+99WfWvaU47RwjqOiyVXrSV7bcmVg/k2GfX5a+Sgl3GNwRhDOgqgW2Pj6jmc1QWS+ctsXXyDveV5ksaO0GeVpcvnuKoA0JFzXLh2lZeee4ZFTbYhxHzp9AW++fVvDumZJ77Cy899mdXFCzT2FujurpDaaVLtN3j65kkuXXmFmy99jcunvsSZ00+wtHqO3Z0r3FAl6Y1XXtd7V7UhN+l29rCZVUOgyjWBjNGVY+9oY/YkuwMY+tKmkWNySUCOKZECk0F/qCS0CV3dNgIR3WqD+fOXeP2ll7UJ5/mOD32Qu+66R4voYBwXYzfJkAIc19d324Y4novjJ0PyUy5+5OKFBi9IMAIqAzlCRzAs3W9Lmg6x3yNxBACEzDuxI6PPCjz28UMX4Vpcv40bdoly0nnBIQh6Ahx90jn1zbp44UAzaWOcDtPTZQ4enGSi7DBb7DKdazGe61JQX2ESBfUBsTGUSgXsD99uqPrz2oVLbOwKiUgvAwXQgQBmUYFLS08/6UtGcEC6jPV3guu6GGOG343uWAL7918hGaEFVU4M6o3vuAJWIscQuZI78Chm0xQzaULPkJIxew4apI/rOARhIKCSZWtvl+tyig1tIFwfz3cFvgLGxgqMTRToKbPpD5qECrZT5X3Q8AQQmnT8mG7GEGd8+uWQ3G2zhLfPwKES4d2TuMeK9PaHtCcNnUJMPDIgmeyxk95kpbnI5MQEd991L612T8e5f85v/8Gfc+HqKo2uS6vnyS0GoDHr7aqqlQ0Sd0BD4GFPZebewNGGdeScmqysVtna7rK1E3P52janzizwwunrPPHSeZ58+TxffuZ1vqGjQ+v4b16/qYAzTyzg16q3WF/bYUOZ19TcIfKVMWo18VPW1u8mFLJlAcSYxZvWidapKhC/8OxLfPGrj/PVJ57mL778df78i1/mzz//F/zpZ77KH336y/zGb/0J/+Rf/BKf/P0/5vd+51P80Sf+kD/4vT8QeHtcx3gLxP2eFiBhbX2dVVEs4Ly9vT0MbM16c7je9d0qa8vLAsMZUl6gbLSG/SfrjhzN2soKgedTrJQ4d+4c9rfYDwRmBsqwiwJLthWToW4bqvimBChcxxvuzV63r4rgPF1VwUs6mp5WtcX4IVUdee1XsHnkriM8cLDCw4dGuXvfKDMK/lMTMxprnKJAGNoByCYNRkWMmHRgmNFx4r7xEkdnxjihY8LbVCF57OEHOXr7fgZuDz8I8GVn6D2GFl4D9nC9CRYX7uCl5x/jlZf+Fhcv/xg3tx9iuT9GLbQgKAElYNYP+o6rgJUC8XBdXWdzRJpXbBwaSuIWtV43lFE3Wl1JqHutNolQpCcfEQQ+UTqUSgZsbG2wtrGqtW8yUcoxWcozUcxydP8sx44dwzp0yzcI1F++CX0sD18bLKcq03ihRDmXo9fuqIK5gpUnlYpIy4FYve8KjNjrQPuupCPWnNYjo0TAZtmuZBHawGhvGuPgOD6uGxBGac0lI8qSSmXFK0cmW5DfKRKUKoTi4/oJ/b1T7I9eZy58nn2pkxyt3OR4ZY19xRYjqSaj6R4ThZBK2lUiWSRtJpXAaU7uPWSTt+O13s5o7mGBi9uoNzaVxmkOFhTJbvryy3t7u5qPw8T0NPc88ADjOuK0MpcqeQIXfFEYOAS+M7SF226/jbe+9UGmJ8YleyTfEFGt1uiK36aOszvaX6koxUC2Zv/FYEyH3b0lGhuXKQyu053/Mluv/wnzz/4+T33hN4mdJlHWl9/vadl7QKw1HJAYXSqpxkiAv0YevHnfWF16Aa7oW/0SjPj06Wu/xfIkUSoglYmQ4dKX7x3E/aFNaEsxiOM3KaErv9j2HAIBgbMvvcITv/NbnP6Df8uFT/0brnz63zL/F7/M8lf/M5tf/w22nvhPrD3+b9h5+p8Tn/1VgvlP4F7+3+mc+t/YefFfs/PSv2f3pX/H9ov/G5sv/T/YfOGX2Hz2P7L+9K+w9sR/YOlrv8zlL/4nXvv8J3nq0x/nC5/+Tf63//SH/MyvbfC3/0ubv/NfWvzsf67zU79a4+f+a8I//uMC/+pz4/zi72f5uV/b5m//8nl+7uOX+eWn2nx9sSA7LwpMeSzM73L+9Cq/9ydX+Hv/fpt/+Gs9fvHXB/zjT7b5x7+/w7/4w3X+ze8t8qu/eZYnn99iaWmTIIio11vyE7H0kwhAtWn3BnRVseooXtdVHKg2enRVfeoMDH0lFwkee9Wm/O+G1sljXcfha8N/yRmCnllytEZ6XfEzxYHDR1WRKhP4HokwQa/bYyDftaMj1Ea9SUd+yHM97M9w7e7uSpYOHaHETqettoPjexGWAj+F74U4XoDrR0PCDbDkuZEM9hZ5xseS6xhcx8FzXTy1YSqN7/tUkiaPzmZ51748c3lHoKVFlCsR5RXAtOF9ObCRcp5cOgs9h2KuzNzBWbKF1DAoJl6TRCCjpbPkjKpolVJZgarDjtPR/Tq1nQscT9X4ULrGPfEaC8oq9poD8vkRut26joHOsqmjgEQINJ8q4yqGkr5VAAAQAElEQVTrdJSNpK3cTqTqkiMl9NR3gHwhSeKA45JoDrEcnDXcnhTYkzK7ckqJHGDBBJS8FI6ud65f4eXHv8LjX/4KiYw+VAD1JK8/pL504eFqLNd4OLgYtKlUuTOx1VuEZ26RK1lcXbuq6Lnqn3gxXbdP4MJCbYFnts9x+eJpGfaT3LhwitWVJbY3Nlm4eYN5gcdtlTqrq2ssbi+wooxke2uTpqpp1e368Gis0xvQ00I7yYDZfbMCAF1WtrbY3N1S0N2ir6Bs/0k/xJjAsFnfZLu1x0UF5tWtlnQSYFoOXtuTc0+IB4n0L/M0A1yR9ya5DEgsepfOtOOx5MiYHRn1X5JDbMA6Hg9DIM0ExsV3fVJhSsetGbKyh3wqJBcERJ56SH8DrU1Cl1hAq671Obe5x3bsSNNg5PxTaZ8ohKJJGE+niWR/KTfFZHkEnCaN+Trhbp7K5BTMZnAOjGDGi2x2mqBx2+LUjlpEJwKc+3vsHF8j9faI/KMurZEVWq1tetWYKzpi+uM/fYo/+OMnubSww047pi/Zg3SGsfFRUgpWNwU89pSBdbS595Q9NbX5eu0W3VaLcqFASrK1OzV29sRT8z9/bZknVD26eG2evubaTyLWpfcba01OXlpjuzrAc0JV16BXW+fogX384A//BFmN5xQiPBvk5FDHK+NMFccYy5cZ0TjNnW3uOH6cX/i7P8+Hbj/Og7t93ro54I6dPe7f2ODhzW0eVGXi/nqNe5Vx3t1r8taGw2M7KR7JB9w+mWKg5MULHSUgdQXldXa29mjUu3Q1792tGtW9lpZ5wPrOKo3GHibukfYdStLpWC7PqI6uwtDjshKr4vgIYTatQFZlZf4mawtLtFU9maiMsiPntrexRd3y3NgjciL6coguvlbdYWFtleagQ7qU4s57j3PfA3cwNpon0l7xB23yCirppC8bbTIi3zKTz2DtIJRPaqsy0VMmG3hprdEkY+WC5IOpnMPkSIZSzmP/9Bh3H7+No/sPMKFM1LV+QPvekHDLYBMGxlDv5Fjb3s/rC7fx+EtHuHrjdvUYVR9XduiDbNodxORdj7R0MJBtR7kCkYBKTQ54cWVTfumGjoFXWdnY4crCGtdUbd3p9OloPN/TvvL6ON6AVMYb+sHY6ahiHxG6A/Yp6TkyPa455LHHwgPZmEcI/XCosygMcNIRA83blc9OZQPyhTSVfI5YRy07Gj+dDUnnItL5SOOgwLLE6vK8qpXnOPn6Bb7x9Gs88fhLfOProsdf4alvvMpTuvfUN1/mqW++yjefOa1jk7OiN3R9lmeeFT1zhueePcfzz7/AS08+y6mnzuJEewSZAumgQpj+CE+99F381qffzb/5Dz/OP/63P8ov/LMf5mf/wc/w0R//MB/94Xfy9g/cxsPvO8jD7z/IPe8o8z//qwP4lR9ntxnoWLlNo9alLQBkwYVBa+0MsFWdfCHL+bOvs7mzrnkscP7VV1m8cplTzz8nf3mBhUvnae+tc+HV53nt2Sdkawt4kYub8ilPjDB36ABTB+fIjI1Qnp2gNFEkVwrxwiZu4NFs57Q2WuP0KF6SphxDNlMmjiqyfcCEMpEUiZMHp0TsFIk96dsrIJQpPZTxUhXZ/qj0MTJsw8zo8L4TlXHC0pCCsIwXFDGyU0cxZoCr6xR4Ga1TAc8f0fOK5M7hpfPiVSKVr0gWUTRKlC7TaixRCuYphzsUwj3KuSqVYpuRYpPR8iZjFVFpnZH8MsXsBtn0JrnMCrncAqXiEuOFGpWs3stsUsxsk0+pjdYopjcopVbFc5lSeINiXGe0vUK+d5ErWw5fWxrl6zdLfOWcz1dOJnz9FDqW7/PpZxp89rkOn3uhx1efjfn815v88Tf2+JOnqjz+XBu36pJRhbuUcpiYDjl++xTtHfjSF6v83ud9fv2rHv/xiw3+/afX+PNnqrz6xh7zVzflO3dZVbLR056vtevsVncUl3o4JsF1jLCGPLqAd0cAdbdaU/K6y+b2rvxVh/WVHa5duMbe6jpOH/LlCjYGBPKhQTpLWvrOB1n8MMRRDCplMkO/FriGMcWTcq6s74ZhDPM9jdXHVtiN59MlViRJaFifY8CxQMiS67rCFh5+EBJGEYGlQK3IFRMjchUYglSKIBXhhyL18dTfCpEKfVLeAL+S4ciH3sXB7/koj7zvfVTCDHPjMxyaOcDRuQOcOLKPB+45zkP33sGjD93POx64m3fceRvvfeAePvzoW/mhD7yHH/nOD/E/fOCD/PhHPsJ7772XUEEwdhsMkha5bIb3fUj3f/wf8MN/75f03sO86+67+IEf/j/zt37ob/ND73of36fnH/7ghymVigRagBPaPJPFPI3tDZWemziOMwSAtnVdR4i3T08ZS99uXjnHgRydBVe27ep+ovseDtkgRah3Yx3nPf/NZ7kxP08gnXiOh+u6QzLGYIwZXjvq6zq6r+eOWmE2gTj03MEx3i0aPgswJgtkyUQZaj0Fmqtf5K3NpygvP83mq9/k05/5POcXFlmr7vHqmTP8/p/8KS++dor1jV2efOpZOb4XWF3fFWiqcv7KBV47/RqvnznFa6+/wjeeekaBYIVVe9ynALa5XaVlf2an1cbO+fqNeVJRqGOGbXaqdd64doOdXiKZfLyB5tOJCWSIKSS3c4vcN+eLPrHQqTWwb5Hl2ZeB9QW2hq0MXd2Gfxz9batWQ0Xo2hgzXA9HfEkgUTZmjL3nSYceRkbtuI4MOKZVl7wDqKs6s6rMY3WvQ20QomEEcPXAOISyz7HxCZqdFruaZ2OnTeAEOJ54yUaDbERuNA9+rMCalsNI6Lur3Oy+RGfyOsm+dbaim6x0Vjl79RpXVHJe1NHazcV1+jqDt/97o5bAtit+Pc3RHsdcv3GdlmRq9Qwd6asvAN1X4PNNTGg3vEBHJvTIZtL0BMTbnTb1RoOm9N9RhtxRRTCU/gM/oNtPFMCrvPjq61y6Oi+nsEfGC2lurrNy+QL1BQGZlS0uX7jI4s1FtjY3VeZeYnNzA5uETE9Ps7iwoGrTTR5QcHu443JiocoDF7a592tnePAPv8HDv/cN3vXp5/hbFzf46Odf4sA3nmdfus++UycZW71CT0DLla2vrKyJ764cSIxdA/tzBTcXF/ACX46qKpDVIi0f0NdRVi6d0fwi7c8UI8UcRTmlgUDmjo6ZJ0fHsVUT+4PY2wL2y6pu2Tn70mFVVZO8qir26K/VbGJ10BeA7wikrwh0XdfxoCMfk8vnOHJwP/tnZxUwSoyPjDM5Osr0aIW5yTH2T08wof2elh4HsjfL3+43Y6AsUFIp5cmmfHwGBG6C48TU9jbx5BDHKxUi2U1awNw4Dn3Zs4f2ulek1a8TTta57b0Bb/+BCh/5iWOM7jPyIxvyLQMi2ZQjG00clz6G2Dh4Wkej75ua68rqKvX2HpFA3Mz+SSZnRzFejP1VDTWBy64CQE8Uyy5iya0NwNzMNDOTk/geOJLXgtZGdZtle7yt/S/RJbfBka2ZOME4BkS6wnM90ppnPpeiUsiBfFdrbxd7hJeSHgeqmPmuKyCyxOrSMhtKzK5dvsrFc5c4dfJ1Tr72Oq+9Kr/x6klee+UkL+so+uWXXxNwenlIzz3/Ek8/LX/z9DM6Un5evucZvv74N3jy8ad4/unnyOYkRRAw8OZUEc3w3GtvZ+6On2eQO867vueDvO0j7+bAg7Nq7+HhDxzm7/+T7+XBR0f5oZ+8jb/zDx7h//YvP4YX7WkeEJgUNunyfYdmbY96fZfQS7h5/nUuv/4iXq9OXN3k4uuvEceGIErj+qGmnFCVbheXlthWArG6tsGi5lrTsfHqjatsLd/k5qWz9Pe2KHh9ZkbLFBQ4HQGUwSAFXR/XKdDq5QhzB+kYj0R20eo4/P7vfp7f+83P8Lu/+2l+93c+zW/95p+J/pzf/q1P8du/8wf81m/9Hp/45O+Ifpf/+vHfEv0mv/GJ336T9Ozjn+ITolvv/Zn6/Qmf+I0/4jc+/kdq9ew3/pCP/9c/4Df+6x/yyU/8Mb/5yT/lE5/4Uz7+cbW/of6f+DM++ck/5zd/40/E50/49V/7bW5cvUEYBfQ8zd1L048dGLRwnIYCfpe2CgttWUyTFLGOtL2ewel5uJqno8KGiTf1vYrTDnBrRZ0sBdR7OwIJNerdJjX5K/sD+YNWAv0srcYU9cEBBpkK3XSGriqycblIL5fBGS/hjJUYlLLElSydch535ACF9BFm01numotZuH6e5aUFTr36Atd0enV0JuZf/8P9/LP/aZx3vQ1GtQ5e+i6OTe7jp+6IeKfAX9Gssb2zya5s2foCW+GNZfuu42D3erPZoPdmRcn65a78arfb1TPra1WMkf20mnXajToz05JfseTyxStc13HgzcUVFpToLC9t6UTA0iqNeo1Q+9j6hFQUCdzLD4QBxhi68nd71d2hLK1WQz7LJfAcCpp/Rb7Gefnll/kWvfbaa5x89TVeeuklXha98srLWHr5tVd56eSrvHjyFV5We/KNNzh19jynzlzg9bOiMxd56Y3TLDS22VEw276+Sfpqi2BvAHJQi9fnWVRGvqijvmvKIF594TlOvvICr738HC88/SQvPPkErzzzNK+Kvvb5z/D45z/LM1//Co9/4bNc0NhHpIQoMMiLUG03taAx6XRezjLPHYUu2y99nvNPfpY3vvk0N86c5eqZ11VWPIl1RMeUhZzYN03Jg0rosLu2zLbKeFbxnuepHBwqGGVwXBfrhDFgjNEmjWWAA2wAbCnoWaCQ9Ack3cEQXO2fnqWk6lgqVdD7BYGSPGGQxZVTc8XrW7wjLYilVCpFNpsdkr1Op1OkUhGRgoB9Hvp5Qq9EGOYIgjbHTtzBB376n/Ndf///xi/82I/z4ETEj/zQR/kff/Zn+Ns/+Td5//vfzfd990f5ng98Bx9+z/u5/557efCht3Ln3Xdg//cmB/fPcGj/NNMTI0yMjnDn/5Ovv4C3JLvSO9H/3oGHz2VM5qwsRkGpxNTiltRqUsvNaLc9/Qxjj9/M/Ozx8BjaHrfdblKD1CDGKklVpeIsyKpk5puX8TBExPv2Kand9pv3TuXOOCdOxI61F3zrW2vfm3X4NnZv3zHonCQiA20lvLbIgXO8kuTKRxGbSgImjLip7dlnL15ho99lS47onCiyPn4q3WCwcuQfDufcLgmlaSpTSz8DJWb0lSS6vfbg6Mhpkrz+faLvUw2pGWPM4B6nWzfcnJH05XTnkoPRc4xnsbouU7ex7AWUBBy+72G9kI5IznVHEgWgLT2v0euQKsFZ6ZUwp2TWg8xjS9tmBS9PXVu4fmAZnqqy2l2iYwMSm4diTC3sqouVsmYvcm39IhfUCVxdV8DkS9RFrFOtP9X17V5CT37g5HWEwK0/ku4i2d3H4ElHXmYIBGRR2icmpaB1+NK507sxFqs1JYoLpzOr73oK0qZIludZfCWkQMkhyBW4qmB/9eRpbtxcupJgHQAAEABJREFUYHNlkZcf/wYrZ89SuzhHS13JG4qrl48dY07fXb81xwsvvMB3v/tdzuua6zdv8v1Cnusffj/F3/pNZv7pf0/69nfQGJaUpZTQb+LbNfompXvwMLt+4scZq+4lXfEFToaadLW8vEFXhLorn683a8wvzZPZjCgX0Wo1B7EQGEtOdgmtp6o5Iop9ivreFTEz2lZqraxL1k1BuqGjddZ037qA0REs1w1Ga5bXSEuZtryW1MrvKCFusVFryvc6XBJxnFtaJelnAwwphDHVQpFCnKOUj8jrecMice69J9mMMVjp1I1QuqyKjFULMUOlouJgmG0zE4ypazWpbcnhclFyJcKJDZragiyICHYUF+5eL+iCbcv3StQ3c0pcW1w43ubFJxbQrhSdmiGUT8j0GCX6xLNsiEjX5KfWGrY2N9nY2CAIAiaEX9v27EDNW1a3NpSsu4O4GPiPEkPS75NoyzPTCOQ7VmuNNHfJYYNvBjJm8m1UzMXCrHwUotMameQzwq1MNpO8gJZPTqS3Kp/OhZ6q6y5lYU1dncq02yXA0FUX1flpbWMTCUJJ/jZSqTKkDqPDqLyuj2NhUy4i0AI9xZsbLu5cbAaBP1hXEIbk83nyDgNF4F2cB6ERDdwgKHTICrs5c2uIU1ctJoDb75qgMtpX0XeUt713OxOzfT7y8d387M8d4aMfHeef/JM7ZZ81mhs3BPUeVs/xvYy+MD/SgsdHh1gUqUc5pru5wfzlS1w/d0bkK9P8EXXtJGBDhsYmdG/M+NQ2hsenpP9tbN+5h8gLGC6WydmA1maNtuY49eJzXDl9imJcZP+hO5ka20He5uRvfRU4HkMjB8gNT9OxEa2uYXWpJiK6oQ7uphLwJstLr49FbSfN31piYWGZpYWV14f8dmlxjUVt3S8treMK4GVhkRuLi5s6r7GwydLi1mAsLGzo/k1u3Vxj/ta6ivZFLl26ybmzV7l4/hZXLy9z9coyF/T+4sUFHW9w9uQF2vK5OBdQ8BepeDVGZZdR2W1MsTGWDxkvlxkuTzIytIfC2Cx2dAxvaBIq02Sl7XTDw/SiA5hilXhsi8LQBtWwTCXIafiUA6sw9eiFayR+XQWrbBPWGQ9XGDVLTBa3GCvVGC5tMhSvMqbPI7k1RvKb8o9lgvQ6I70b/OpHDvGht1RR+LK2rpiWHXPA3IkLXDv6HPuGL/IrnzD89Dva7B9Z5ZHJLlPnv0B2+q/I2tdkjy6uoF3Rjo3DTt/35b6JiFOHnvC1rzjqKFe77zTtIIc7fDYmIc45n4WpmVGmZ6b4sz/5c/7w9/+YP/7s5/nsH/4Jf/KHf84fOWL8B3/K7/373+HsqRNUh4coS3dBGNJQwefLH8MowPr2r0cu8qXbIhNjw0yMVhl1pMol1s4PkmtT3YtaXUrTBE2Nut67sanjRqPGpljeWn2TGwu3cD8fMCcHcr/Sfn1ugWs3lgWCPitq633nycd59rvf4mURp7oSS12V+lqnwXq7QU0V/Za2Eda0nbBW67DWSZhvdbmpfdIr6ixc26hzaW2T89oWOD2/xHltV9wUwKb9mDAoqXLs8pdf+Rxf+8P/he/9h/+RF89c4Iac/fjx5zl54WXOLV4REF/m8sWzLN+4QndtiWunj5PV1jm8fYr77zhCEIYsaStkfX2DnpJbqM+RRpYm6nikCKWcTQaHTKDXlaESsWBfgKQyANeCX1UFeuK1E2qfn+f8+ctcuXxdQXCD69eva1zjppLanCqlWxrzqsxdJ2FVW3RubKnadMP9sGVb20MtEZd2dw1nh7aqgVSVehSPUtr3RkbufogH77qXfSVoXT1FaW2eodoKE50tJno1pmzC9kLATm2RDEUpw4Fhe77InqFh9o6MccfsNt50aB+P3H6A/eMVRkyfYr9FR8/1Q1/AM67947IC+Tqr2m7xooi68bnR6nGjXaelFi3lHKmu7Q5SX4Z7WWvdgb6qa0eS3AfnwKnIVU+to343FTBlSKWIX+BIhBuOxDl9OqLWU5LtqApqK5G58y4o3DxOzcYa3HzoOb7nkQg4hqKiAjhP0TSZ0nrL+YjNtVUl4jYd+dmW9FgeGSbMx1glikSECm0hFsIi3Y0WFRORyJfWtJXqZ10o9eiOJHTiLrv2z1CsxKxtrHHytYus3qyzY2QaX+6AH2L8SNsyhla3j5FMPSUot1Z9UBKLGI89pvI+EzmPiRhGcwGjpRLj6haMlguMKbnHYSDSHNFqtsEYqkNVirrGWo9M//XVsQjCWN2uVFseKTklgFJlmGURmhVtReaKGedePsrz3/oeK4q5nvxybv4Wx8+c5rwSzLFXX+WYSBaaqyii/Mz3j/G//cs/4B/8y3/L73z16yyJXLfuvYv27HayXBVUtXr3383O9/woZjnAu/8BbhUrio8SDW0bLS+tsbq6waZickmx2FKM+vKNTcVn33U8jMXIV30RgdD6hNJBEFnpw2NiqMzOsXFGVfy0tR3a1ppdrDkytiHy3qjV1H2oU9vYFGnZIvIDmiLHjc0t4jhPN7V0+hmLImUXr17Xd83XE6GuGRseJdCzAxHCnPw9H1ol1pTAZljZxnryF8W188tKKU+5EImEeVQG5CrPSLVIKR8S6vpuc0tzb9JwpFbkwfmojEOieRJQQujLTVaxS68SbT5Od/EptuZfottZAj0/DJzlEpqy3Wqrw4rWkwrct7SOTI5fKBSUDAJeevkCJ0/f4NZCnSVt/fUVJ6H8wfMsA3+SLRPdb4U3oecTaYxVK4xJj9VijrLkHZIvlfMl8mFO5N3DSkdRGElfMUEQ4mndVnKHIiI5z4ooBOzdtY1RAX1kAxHBJj4Go6IgNB7GFQiNNv1Ol0zvI3V5qnpmpVwml8sR+D6+sfiaa/Ben60xeL6HZ63cLMXpK0t9wB/Ea2Z7xJIj7uXppyWefGGdf/l/vMiTX8v4x7/+DP/uX1zghW9X+B9+81W+9eWEj/3IX/B//x/HmT/foLUqQrWqbrFySNIJlLybdLqbAzutLM6J1B4j7bbUKYBePyDNIrAF8sVRJqa3MT49y+zO3QyPTzK7YzdT8vNI+hpSV7M6Ms7w5C5sPEJheJbJHbfp8x4yr8jZc5c5py5ta/E6HeULwQelspbk9VmttRidvoO+GdJOiU8o/w6DhNA30o+Vbszrwwbyv/j14emoEfl5oiBPHOQYvPfD169V4Rf8zRFYzWcJPAYjDAyD4UMuDhmSTYarQxTzBflxXsciJcX36EiVfCkgyiXE+R62sIeFxoO8fO19PHn5x/niCz/KFx79OJ/9ysf4j1/4BP/6z36Uf/bvP80/++1f5x/+Lz/LP/pffpG//U8/w2/9i1/iH/7Pv8I//1e/wp9+5e/znRf+Ho8e/QyPvvRJnjz9YZ6/8j4W2m8gLYzSswiLO6Sbr3Co9ij3NB7jcO1b7NPYW/s2e9a/pvFVDtS/zd7Nr7Nv4zv86K7z/I8/0edH39gRQdtkfWNZuyo35ScZzbVlrl+4xKWT1zn/zGvUjj/Bx+9Y4n/6cINHRo7Rmn8ZP/KFgVts1RSritOeCFQQ+HTVjXKY6XDYGIMxBvdSzY6LqcAPyKnAjnPSUeRRquTZsXOWtgo7Ug/PRMr3Bpz/JhFJN6CnIrLmnqG8FoWyaRCQKVZ1Fdb4RIqRUHaMFYNlYWUpnyMXWPkowiSIZFf7d371l/nlX/tFflHjl3/55/nlX/g5fuEXf46fHxx/gV/4hV/kl37pF/mVX/6lQZfEdUre+c53MqXW3Ozsbma27WRq5w62b9vD5NAMnTDimoz8vFnjlc1lGgpwG2qpFrUhfXrk6CoY+iYnR83R0fsWEU0T0fID6grWhoKyLeHbmqupRW31U8TLFEgZfVVfVzbnOXH9JE+8+iLfv77JNTvJmldkkz61tEtDXYswzlNS9dRTIvCkZV/P78oo0wKYA7u247YMSnFAc32Fi9eusqg92J6AoSeg6icGlIyRLMaYAXFIjEBbyvNMj7ZIwLWFdZG3eS5fucHZC5c5K2J1/uJVHS8Nxiltz5w4fZYTp8/wmroNL6m1/vzRl3HjuaMv8ewLL/H68UWeParx4vP6/AzPq9uwXGtz8czLvPbn/ycXPvfvOfv1r7G4lui7Y3zzq1/h0W9+Q52+l/j+k0/y3e99h+9+5zGeefopteuPcur4cRG9c5xWF/EV177XM5944gm++pUvcu3KZdlJREGgOD4yiiMNpV7IJ9/zUSrSlQ1CPIGG+zVXXw6VBD5BtcjQ1ARdBXpPyVqWHPwxRjpy71JQbsJiMBmk/QTXkckSfaEE4Y7uXFdJrqfPbRGuhkC81uiwulbHbYMsLi9RE2lvizi1lFi6nT6ZbBaGIUGUBxNodhiplimFMJUPKIkc2m6NyHQpFMps1jsEhSKT27ep5Q2e7jViRLXNBgtXb1G/vkhbLd715at043Wm7hPpeaBLb/wSVG8xNGmobazw8rMnuHVjiYnxcfr9NmEcE8QlOkmGq5Iyrdt4CjRJFElHlULMRCVmtuKzb7zEvsky+6aHOLRjgj2zE2yfGGasFFOJLVUBYV7JykiPA72IqCcqXvQg6c+SaQujIb10+lbJucFVbTkurTVoiMBdvH6VhpL1hDoea60aW0repXxRRLwtkFpl2+wMH/vwh3n3u9/N7LYdnDx5hrqKn4P7JxmaynHy1mm+e+scr/ghF5Ro1gXSgUi30faP+exnufkv/3durFzgUrLChoqotZVNNjZqJH2oaau1vtUW4CT0ZJ92rY6VnXPyI192kuT4SrxWMRN6Hm7kg4CxoSo7JicYr1YEoIZUlWlPNq7Jv69duyUN+qSKt0a9AfKXQPPdunkT1zEtFQu4MHS/7Xnu7DWazR6ZsSwtLtER6JUFlla2iJydyciylH6vK1/MiOW3nr7rKU494+mcob6xRb/Z0TZHSl6y5YOQVPrvqrjoaD19rblZ31LZ0MeYBM9aTBaQtjfYPn6Vd73pNd7xhj/l5372KHv2nBAG1ETmU1LJHUU5jOfTFTGZ05ZlU6BvPaN5LA0VjefPXtZW25LQJZAPj7Nvxz52iwBEUUyge30HkImVD3j41ifnB4SApxG4z7quIDwr6NpQ1wqKJB9YF3AykNHaQ+k/0rpDDXwfQl8JN8/kxIj0YQY6aGm9HSWItmyXKhYVrarw28TSYaGQx03aUZy25Weui5hJB74wOMoVCOPcYORyefJxYTByOsbC6aKXI9L7XOwTpSVS0xISn+OB+x7nn//35/kHvznHT3zsNG9/8EU+/K4z/De/vsLHPniCj37gND/1E9d4/wcX2X/bBrXmaQLhux+UFWuJ9NdieLggwtelsVUniArExSFSEZVhdaH23nYnuw7cpo7XTorVUULF6cTsToZGp9i+ez/l0UnCYoUdew8wPrODQPdG5VFKYzNM7thLfmSaw/c/wo59h1U8rHDs2e9z9fJFNQius668kBORzaSnfpmFHfgAABAASURBVDqMV9itdcXEkcVKvZ6fSV0ZvpcR+AZfOve8GE9+ZYMAG/r4YTj4jOchY2GsxQZ6q+FFhr8eocEXPgSxx+vD6l5LmA+0Jk/vDdaHzEs0Ujxd71kIbISftajmWvS8ab5/+d188/wdvLz+Bv7w+YN86dKbeHL5LXzx9N184/w9/PvHpnjq6na+dqzNC9dH+ey3DZc723nuWpfXFir8wbfbfOf4Xv67f6X337qDP3/uHr5+5n6+eOIB/tN3b+PS/H1az26ayhlTUcibxrd4aLLJPeMd3jC2xsNjizw0XuPBsTp3V1Y5kl/g7tIyv/HR3ewbusDxZz/HKeW+1cUVbArdRkvdwgag4a9hxNi2rtc4/9zLzLZeZUf3JLFs4E/txDVg6srlPXGBWL7WVo7oqrBL5cvmBxhkhQOGBGv6BLJLHHlYHfsG+WeOCeFdPhLPEKmy1rC6toor5h12pLqv7fVp9TvsnZgRhm+X/1nhfo+WdlxSm1AqF6iWqipWCgTGJ/JDoiDQdVqCYtCaDE/z2hFV/PmqLqh4FEoe5aJHXPCIcj6hFBcqqeTkHMUooKBRLRR44333sW1K1a4Yni8Ht0EBIh/ijEyT5sOqPo4SFIYpFPPk0g45LT6U0kjB6j93NJkV0HiE2sYJdd5PEyJlaE8L9E2GG0YdCPfZpG1SWaLp+VhVIvGR+7mZnyBSJV+NAjyBhWdDrAlJ1aEIckVK1THiuCrnrLCmoGyo5ZvWawxFhpKUNFYIuHPfTsqlHFfmbnJeFfFyrUtdrHWrl7IlEGpLDpMLSXwGzlyQXvwgojC2i4nth9m26xCzOw8zuW2/Ancvk7P7B2N8eh9jk7sZmdyjsZvqyHYK1enByBXHpeMxgvwoNhoajL6pkpqIRPrri0hcEjn8/JPf4jvf/Dp/9N1v8pKq22W/wqUOXGzDNQl0Tfq82c2Y70HNxGx2PWpKBOsYFuVwaymsJW5Y5hp9dfHWOTm3zHpiOXviBs99aZHWqYPUzk6RNkdYUVLJ6FDKZRTkmMMiAYVcnkI+j+95SLlkvP7KsoxECQU5k/wWmQ1Pz3UjMB6+3hv3vezecyRKyXRLCdmNdSXRJW3bLa/UWFF3sq0kFOYjgrCAZ/MEfoQxFmM96WmEMC7IFyPGJqpMT4wyVqpQiSO2TYyxY2ZSegtZq/cZm95BXK3iSeZQAG8LfTqaxxHlTrPLZmuJoTugfH+Eva3DEufpREs0zSpXrt/g5Zcvsia5JmZGIN9Ra9xjSd2vpdUtXIeqp25EXs81QjjPBhQCnxGB4UgIk8WIqeE8MxMVJsaKjFRjyjl0TUJJHcSxIX0/VGBc102UYiXqCrMjZWZF8scLBYp+KJ1ZBoSSkChfpZ0GLG91SNTZ9ZKQ5185w4XlRcb2izhKp4n8M5KODu/dz6H9+5i/dZOy1n9Lif36/DI/9nO/yK7772J8xwyPvOt9tIcmWQmKcOQAFyo+Z2ixePECyYmnSC5+n5K2GWvLm+oQdFhZWWVDxK2pDpMbXckQ2AhPCNUXCUFkJLaWUNWK5xsyk8j+vpNcgOPheYZYsTI1PiQSMc1+ybBzfJRqLodNDVtrG9xQvBXCWLgS4puUkUqZQhhw/eJ5bK+JH3jU2z0W5ze4Nb/KzPad5PIFNtRNRLjguiSbiuuatrPW1Rna1LBkmstIloxEley61hDmS9RFujfXavRbCe1Gl546jr4X4HwtH0QE8sG11SUym2IkS0hfcqYIBgjyK5RHXiXpvAre0wTRGs1WQT63qeTfxeATSjeB8dgUcVtV9zXKhyD93JDcrc019s+Ms2d6jN3To1RUoPh6fuAHJMIqFLNkIcYLpM+QXBBQyefIh0UCG2v2SLIEA5LXU1LpiGRnSE7JmigJdEQIbZZI7xAawIswQU6aMDh9lKVz0zc05C91F7e+Tyfpaoa+ukldkO1yeV83B6RhSBIEEEUo6LAiVUa+aaUjNzw/xvNCPJ1zx0jnnZxGMZqLWpT6odZh6PaK3Db5HL/y/j/hNz75ZX7tM5/l1376C/z6z2j8/H/gN3/5P/F3fv6P+fWf+yt+6Wc3GaoowfY9kshjvbYq2TsUC8Kx6xdpyb7V4QnGZvdRnd7HobvvZljbuNFwhSEdJ1TUl5UTpnbtpqAOfXF4hKHJaYJiiWl1rkraDixoy2tseor9Rw4zu2sHw8KOie2zTO/Zy+F77ufN734/97/1ndz3lndSFW5vascgka+7Qmh6ZiczB+5nenKWXVNjjOlZO7fNsEc+vUP4MyPiOqRgD4IUFwc29PFy0lMuxGo9XqTPcYAXh3jydzecLv+L4c5HOTwNE8QY6dUIB5Ge8QMIrL4L8N08mi/2NT9VSiZjPJeyUpvma9/rK/fs4f57Rji4q88/+Ef38qv/cBef+aUxfv7nY770F2/mkx/y+Q+/82b+9E/exqc+XuFzn7+PP/6jN/D3/l6Bn/2NNn/4pYe58yHLT/7cCJ/8W9v49K/dycd/9n7a5d1881sL8hmfVb9Nt5tyS9h9c73Gwnqbua0et+o92U5Du1Bbzb6KDsuGtqx/548+x+e+cpTHn7/Gq6duUBOm5aMKcVxhaGSK0aEpAqwKlQ2aWZ3zt27w/HOv0Jpb13cjjO2YUhGXKgYsKF6aLfksHtYGyNnJxCMynXdDwYj1Up1P5NsdEnVjUuMRmoARNQ4yBXRmMqDH1NQoxVKEtQmJ6dEMeni2zx3lEbonz1FVMZh5Vt8pTmxXtW8LXzkttp7IbDaQCT3QC0IixVgQySZ6b4kSQgmR8zI8//XJrQDLaAiVUPmnybpSYk/Hvhbe1nWWAwd3ktHRuS7uZwL6qtLSxBD4sarsLebX18mr0o+V3JM0JtFioqSJpSs5erq3Nzi6gM60QLLeQNC8gVExwj27ZrntwB6mxoaIfENPDp7oGYH1mV9p8I1nTnKzHRAOjZEXIOSokwkMe9Yjkembaus7X/TjkK1WQ2BXx89F5JTAQs+jXCjgG0u70WTfUImH9sxQCQM2ai3OqqNxbX2N5XaLq2urnF+cZ2ljg9pWi2bbEoclBj/n5cVE0TC5aIh8bkRjlGJxklJximp5lmplG+44pONQdTujwzsHY2xsDxMTe5kc38vUxD6N/eo0HB6MHdsOUy3N0PKKjL7hjdRmd/KaZGxWchBarIDaGiNTSn2Ap7X8cPi+P/je6LwxBmP+83D3uevEgfDkRItLizz3fMBXvz7ON77VV0u0KBP06LY7eJlhuFKlXC4RhCHW9zDWMjhqbvcnFYlNUmk6dQ5q3KnBswfP0MfEZqRy3q6cuqXAajYbbG1tsLm5gXufyt45VWKxwCeOcsQiVIV8Ue3aHKF7ppXNleic/xXiWG3vkEDnxoerjFarhL4v+8GB3bvJlYs4gNy5V+9zOYoapVIBI7ve9BJuhT5XixnxW6fp7+/x2vXzLN8sE0QT5KolulrLjRs3aTbqjI4NE0d6XmFInxPmRULdFnhta2ugT/edbzx8jMzhyX0zHX2KcZ5CJNmtR+T5REpGURThB4F0p3P6PFPNsU/drIOTVQ5oK3bfRFWJdpR92ybZOT7MSBQQmT4kHY2+/NkqEfaptxP5Xcq6QOysup4dEb3R0QrLK4vcd//97Nixh7lbi1SGxwYk1f1jt+WhUb763Ue5vr7Mubnr5EVufv63/h7xQw9wWS3wbb/1G6z++Ie48c77WdkzTqTOVTWI9JwaWOQPLRxp6Whbqt/vaQ12YF/IFPOJPhus5+Fp+LIFP3g5b3Dbbkg/vvwmFwaMiDju3rmd248c4qG7b+Ot9x7iwdt2MRqnNJauQbdJY0ulgDrM26YnCEXIbly+QlVbo17gs6Lvzl68SF/OOzIxRmqRTpoD3f7Qr5vqXhnr0RfYLq7Kz9Txawr459WJ2xAWFVUgbIpgOVv+cLy+tj5BLqYteS/dnNfanWV96BWgX9RnSxoU8HLbRXJ3ilxPUhrdo6PsJB9vK15aIphJ0h/4TU8KWFxdpzI0JB/w1dnbYrvWtHPbNGPDZRoihDVhizWGUD7R6/UI5CPoM1Za8w2p/usLf1Ona/lmRx24vjpIfT2j1+9L/316PT1f36fSSU/n3Q+89xWPWCtIzygo0eRtjtgvkosrA931lRCUZZRgPGRcXerpsZa+9N7XfKHizpM9A9/H9wMNd/wvh7OHlU1+OAh9OsJYL58jX5RNvC2iIK/YWtH8q3rcIr30ksYi3d4m/c6aCrgm2Zbkl83YypE2dgpzRrWmLltraxTzVlgK1y5c4Nq1OdrdhG279rBLHafRiSk2lVMKo+PkRZ5KIjgjMzMqXCeIKyV8yeEX8mS+9JCPKSoxGmuIhCGBRnVkiMroMLlKGT8KiUV8Il1fmZwiNzrNlEjYQw8/zMPajZncsY3SSFUxsUkQdrnrrt0c2jvKjqmYXbMldkwXmJmMObBnRERmG/fdNcs9R3Yx5uZW4ep7PoFs64bv+/+P+vzhec96WGsHwxgju5i/jq0fXvOfjx7GsxAYVOUQRymTYzHTO2Z5/JkuX/pGiVPni+pgp9L1MI9/6xxf+LPXWF/oM3dzlVI5ot5a5Uc/dZfIy2vEsWFqpsiHP/w2zp1b4Cf/1hvwq5atToPUBHT7DXYOneGDb9bjcikrKlCXhSs3L13Eu/oKxevPsza/yKXlhAXlFfeP+s4vLgiLVlgW2TpxeZ1XLi7x2o11zqzUeeKlkxy7cJWmiTivouPq4hrDIxNU1SAxKsJ95YyefHIz63N2/jri2hgg7XXoKJf3O03kSDoDiebom1Bx//pI0VHFaKJjSqQICajajNE4YER5IopjjHw7NQZj3fCw0qU1Ofw0YntpiEzr6px6jSgzBNYXNtVE6CBT7LU6dTrSCyRg+kS+L9yPFGchoecTeZqvrEp7ppBjmwJjshBSKQQod+PrpkjgFopwBTK2p4uNMbiXA6NtO8ZkiCEpvCWmmOkZVsWjIYwFQIUifQcYJqCZm6a/+y0kO++hWyhjNF+qhJpmXVIpr5+0sQEMVQrcvm83P/mxj/CPBP7/67/4Z/xf/+f/xm//6/+Lf/yP/j4/9uEPsGe4QCltUcqXRFzyRP01tdUvijRJyaUq3SA3eG7qeyR6RqJq14Y+canI2NQkVmvsCcRSF5SqBgpKIp62dYxISwXYNTXBlAu4OGBheU2t+5TEeCytrXP+ynUu3lrm0mqTk9ry29xYwrepgKBPkiZaSyKcSugoAUr3em9eH8IOYZ6+t/95KODSviEVCX19WHpKAJ2OnqdzVnpDnahXX7rMmXMbjI/s48jMHkIRmFTgKm1rrnQwMoGuGwOS475TJWqMwRgNXh+Zzrnv3dEYQ2Y6BIU1Nkyb6x1Y6HepK3AKQUhfnYnIeowPjRDqcxxHkjPFvayxr9taHxI9ayCL5tZjdOb1P8YYUl9ALUduyb61VhP3s07NZhOne09+lM8XqFaLlCsxpVJeRL1SPqsuAAAQAElEQVTHtavzXL1yjZbIV0aGMQY9jJa6Im6bJsCDfkpedquWyoxXh4nlxEY6GZ+d5uB9d1IaHlKiCokldyQC3a5EvNJY40VtLS6PQndXyunNReblLl2vSn5sjLr8ZFmJbmNzU8l/iIJiIQhDtjZb3Lq5TruZqBuhYsBarIaztXtmIL9wwxHQQpijGOUJdc5XZgyU0AKtM9Q8sYI4iiIcsOY8y5DiYlikrypAr4QeI5HHtDpXu0ar7BitMKTPRsVIV4S+rq7Huqq+yzfXWFSnkswfPGPh+hVStf1nZicZVXLxbEQUl7ghYvXodx/HyxU4e+kK3/7ed3j08e8yKt//graN8T3+/j/6bzl054OcXFjnbDPl+OwELzy0n2sP387ivhmWY19ErqtLPVyc19XZ7anDYYyRTZBJnHU0MvCsHRjd+ZXVe2PM4LP7K5FfouEpzn1BXuwhHfmMyO67tk9z7x238cYH7uW+u45wSHF/aP9uRvXdUKWgDsA2Wm7rUXG6c9dOcuUSDbXg51eWCPIxnvSZeobNrU2R9E02VPC4ZzqicfLMBc5fuqak0WVLxOrWwhIvaEt9Tcna2aOjLUHX8u+oi9WWjh0Zq4sUravzd+H6HMaPsIR4Xk/utiq7jXDr6u1ceu1nWF34WXW8PkZt6wFsdpDQm5BPdwd6cj8P6EYi2y+p29mR7M3NdUqRHaw5lfxb66siD30qpQKFYgFHXpzcgfNjg9SVkYr4tCVjzf3MmRJIR10vJ/vC4iLLyysqSJqD57k1dGWXtkhdR7J3RH7B4FmrYTA6orXcWNpiWT60oGdb+Rt65WxAYH10uchCqGjLBhjm5ImjmEj6dbqK5Kvu+DeHL7+1cch/Hr7eWwIvkj4ymt0hzl+7j7n197De/AwXr36KMxc/xoXrH2Nx85PMLb2Tm3OPsLLyIRYW36vu+ptUHORUdBtV/gkby9K512X11kVt2W6wc9c++evdwvAqCK995ZfxiRlyuRI5+Xys4bAzFwRUixV188A3Fl8JsbPRoCM/2lhY5tyrJ7h69ry2+I7y2nNHefrR7/DUtx7jK3/2eb72F1/kT37/c/zB73+e//R7f87//W//kP/0O3/KV7/yOF/80mP81Ze+wqPf/iYvPP04R7//GJdOvshLz3yPF5/+HidefIZXnn2S88ePUlu5SpjVObJ3ih2TZSwpvhK405/Tqa8E7N674d674XTusCFU8eGu+ZvDXeeG+95d64b77IafD5UilHeE5QoPbZlfYn51kctLKd96dpXXzqX8/b//NX76J7/A6dNTvPRyhV/5tW/y6KNdPvGRL/HpT3+Of/Xbz/MP/pvX+KlPfYF/+++O8z/8k9P89I99iz/57DG+8PtHOfXEDb7xe9/jpa88zR2T8xw5sE6rDxtbGZ2V6+xNF/jg7hIf2lvlnnCd/PoVfbfJhooX57/Obzc3mtS0S7La6LGi3HhuYZWLio/HXjzB1559hb/8ztN8/ttPcfT0LZYbVjnXJ84NkXgezQB2338nlalxYuvjS59e2iXnGwKTDmLJIxHeG6LASN99AnVsc0bfK+kWPEtFmDdpM6y6xZsifLlCXjEeEMqPPc/H6hqrY2ARiUqoeh4dFdiZ8n97s0YuCHEcIdI1cRTo+pQgtOTyAXnZIKd5AjzJAs7nNKPk2Fxn9dRpLjz+FPPHj1PxLYVcSC70FCiZhM/w3IOthzGG118pfpgxPqHFJz1VOjJuagQ0PpnxwQtJJYw/vZfCgx/CvvknKL3zpynd9zAPvukhPvVjH+WTn/goP/MzP86HP/oB7rv/bh555M3803/yj/mJj36EOw8dZGR0iH67qUqvwQP33sWvffoT/L9/7dP8t7/wE3z4bQ+zf89etWvfRbT3DdiHPkP63v+B4Xvey9jkJLffczdHbj/E0FAJq3X0pOhA1aiV47qf4hdaIhT565GkAf2eh1FbPUeTyQK4VmEpLOD3PXJElCpVTi4ucHJlDW9inP13H+SOO/cRxQlp1lCyaYDuhRZJX3L36jrXks66aOLB0Zju4EjW1nevj0Tdu253iyRpkYow9nsNDB0ceC13LTeahmurLYHTVXrdFlbdH4t7GXD20EFv9NZgBaTGDE7gXsIVMv0H7tzrw13j21DP8+nFLWrxMqtpjUa7jyMFRqA+OTbBzMQUeRGCQKDQE2g74jZIGkqUjlA5LsX/02vwGCMVZzRabXUUtE75TkFEu1IZEpGqklPSj+SMOTllsVigrOogVfthVRX+latX2VBQukSRqGppbjZYX1yl636gVhVS0upJTp+hcpXx4XF841EUES6NjmADnzCKiB2ZETliqMgFVRaXJGx/OFViXpbEO5nd+QYotVhqztNU8PWylKI6Gf5Ad5l8oc/K0jquIIIQz/MGunXHRPpJVdVnGlaEzj0/MHYQVF7GILCMzlu9d10Ep+9cPq81xwSR/Ckq4ulogjy+H1O0aKQMxT4zQ2Wm1dVxgJFKLoxHqmTVEgHfrHXoqmJPZIv6xoYIxSp79u7C/SbM5Us3uK7u6vVb85y7eJlXXj3O5Ws3mBmfZGVunpeefo5+vaVE8Ts8+/TTGPnQKy+/ogqsyc1ayrNJwDG12G+o07V8YZP2ah05mvwxlZ+CL732VIxIjfosj9KbQOeMMXie4p3/8mWMGdzr7jFpgnFr0XaTb1I84UJLtl6RPFvyuZ7wwlok6yh7d26jko/UAZhk2+QUy4tLRIrbSD6yKYKxsLKMi+OCOhJNkQ1HcH3PI5/PUS6XkdrRA/CjPO4H3NdrDaySbSh/6Cm2Y83l7unqfV/2cyTM+VhfBcK1pSXctnQmwpH2Mkzax/M7eh6sb/pcvFBhYeGNrKzcIwKwmzBX1RZafaCPRD7hiCXyo9R4rG011TmcZ0hyHjm4T2vKCfh9+WuV0eEKBRFDPwgx1pJKP11XhWWIlATkopzuG2JYRUO5UMJidH2eUqGg+O+yurKCS1Y1FRsdkS93v5X6nb8F1sPXnH0/o+VBUshzSj5xfnlZvt9RMvHIJKtRXMV6fuKeK3yIwohIcTOInThSLJQoqUuYk15zKgAGw73XiBVX/+WIGdL2QsWWiLwCN5Z3qSvxI7x4+RN88fE38JUnPsFXv/fj/IfPfoy/+OpPcOnW/5uXT/wsJ8/+Kt978WfY9D5BOyyqi71IfWWT3epIteqrbKzfoloqMj4+Q1ysUh4eJbU+NsxTLI8RyWcjE1Nf3uLWhaucev4lrrx2kqe//ijf/PMv8Ff/8Q/503/zO3zu3/5H/uhf/t/8xX/4ff7qP/whX/pPn+Uv/t1/4ut/+Dm+8/kv8MpjT3Di6aM8/+jTPP/d5/jKF5/g83/5BF/68jM89p1XOXd+jfX1nrYgM1SjY1X4RonHqDrZXg/E//D1uSGicOPiFc6fOsbi3AmmJyzDw2V8+V9OfueKq9wPdamj++x0Hv3gO/c+lJ+64d7/cLz+ORzYx51zn0PZy4sCgkKEDVLZtEUl1+YnH17i73zyOv/oF9b5b3/K8uvv8/l7P1nk730qzz//26P83Z+O+aWPhvzWT0zwq5/o8bG3XOJ/+KV9/MNP7+Bjb1zlp94W8Xd+dJiHD17hHffW+ZEHe7zv7jXevPsEE8XXaLYX2Wh4dDZTdkaWn/rxT/HgJ3+d2z/ya3zsgx9kV9Tlxz75KX7pF3+ZX/j5X+JDH/oIDz/0Bj75kY/wrne8jXe+4xHuUi7ff+9DHLz/YYLhSfbc9QBH3vweNv1JFto5VnsxU7vvZHLHHlSFcfDBewiKBSqlCrNTkwwLH6PQxwiDBJkMxxmxawgop47mDDuGc2wrB+wcylHo16kol476hoIK/KFCnkQgkYC4CjjsiIKQaqXKgd2T7Ns5InIGiQnYaKXUNrbwFX8uVnJeiIutSA8tFCOKKoTjnA+KX6Ni3+VNh/+em/vRP/osT33ti5x9+RkuvvB9li6fIch7AiYPz/cwnlVa6Wq0NWkiI/pkSiLzZ06zrso4DAv4XoRVVPdNj57AqK1g7Wi7z6vMsm33Ht758CwH79ouAvQAxYkd7Np3F9v33MX47D723X4H9z54Lw+/6T6GRgrMaUvj6pUrzF+4zLUz52itbnLxtVP0tjYZHxlh764dvPH2veTV8QqHJygfuo9tb3s/h+84xIG7HuS+t72Pv/UzPyOG/mOMTozTzwx1dV9cgs8EUT0y3A+jtVTZOVAxIgmpFN0TsFqNooFQVWxZDpuTAo0MEhWLbIi1TgyPMFKpsH//XhGqI+zavQvf94WlGX0BlQNXI1CVvQeJuatK0hkx0/x/c6S6wD3TjUTPdyOVcYTJus+QJT5hfoRY682PlUjHJ2hsuwe75yHyY9OUcx75SABpYwJr0FtC3x/I4uwVFSJiN5Sg4mIsO2b6DvraVuoIGXo9Q7Eww569KzzwxhM8/HCbfKlDTSBdFKjumh4TIY0IZPu02yeVPY3W4BzHKEFmSU8ydjGS2YiwKmuiD68PVRO+EoQvXSeq2mvSf5NAn2ICK7mCiIKAOZfLEwZ5YiWRSrXMxMQok9smIPRYXFuhrkq/pQSw1WuzqE7Sem2TjpJhq92g12sN1hIosIPAkGg/PbGhqpsAE4eYwCcnfcSFkEbfYvMws78IvkdP2aafNthglVayRqe9qdMBYZDDeiG1Zo+OSMxWvSNftrgkK6fH8wJ8a0X09WwSPSuTJ3Vkhy75uK84yUili74qKaPo8qQ7q7VbzCCAPeNh5VsuTn44jD6j8+ga3yaUCxkTI0VKpSrGzw/kCdRJA0srNfSNT7MP3cxnfn6ZuSuX6Wqbe72+RVCukkZlLt5YoN7ukisU6XUSbGpZXVrlmrqrx196mS/80b9n7vIpbs1fVUfhPOuq5MVXWNO6660OZRvSUWcj0zOCIOb1VwYCJc9kuBFYQ+CH2g6DRPIb2TSVbFKI3CAbDKlAvtyjLps1k0zX+mhnXWRvQd3XS1y6fIN5yVXXczta1JaKFSvdlbU9Ew8NyTf3MDI2TEVl+K6ZaZpbHRbW6gPfiIo5vDhPT8ksiIskeGTGMqx4ObB3Dwf37WXb9JQ6RGW2T0yza2aHQLmka1LwU9nVk2ye1mToS++9yOf85SXcjxf4WmNfMyoE8WyJTqPLvgNzHL7raxw8/BXKpS8ys+8Jdt9xg632Bng+Xuhj3JDfOf30FEc3tG0c5ysDsu37kMsFxIFHUR/y0p8VXhglaKfrLR1bsnFqjOI0IPIj+ioeGuqgpfKj6sgwQ2OjzGh7Z3isCjahpWJhq7FOT1glkbG+h0xN6lvSACcW1lqiSplNEcjM+pg+xHq2ynmsZA382JmVnEi+NQFhEFBSAivkInKKo7xiNC6UcSOKi7gR65iLirqniNuyj4MiBX+YwGsRhol0oXnym9j+KqUgZfv2l3n7W1c5uHeTOLolvc/JN3vU6tcYzpdoLI2CGSEWVlWKU8KVtvLKLWITIeNkEQAAEABJREFUMr3toOyVwyr2uu0OsecpHyzxyre+JfL0Db78e3/IX/3e7/PF3/+jAUn6yu//CS98/TGe/cq3Of7sCyzdmBv8ZllDxZrp9DHtHn43wVNuygmbIhMQhSV8G1GMY8ZKZQqSI1fMk1MnrCYydfn8ojppTdpyiD6BjkY42aWTpJTlp4V8LPx1Pg+lfFXrRh2rNWrLS4yX8wxVdS4qERYqWndZ6ywNRrE8REnbXXmdj6WHuPD6+cF799kNnctJ/zldUxAmuPH690XNMc6ow07TpNPb0hoWuX37AkfG+xwe7fCWfZv8yANN3v3QFrtHT/CW27f46Ft9PvBwwEfef4Kf+clTvP/NmzxyzzXeciThgd2Wu3ef5/1vuc7Ddze598gQ5XAd2meZGrlGdbhNK4OtTeHi6hZ3bpvlwIPvIn/7A4w/8naCkZ3ku9A4e5TWpZdoXHyZzuVXSZcusy5OkSzepHvrJoEKZl/d7/7qMnG7TdBskO/1KGirL9K22qj87ublKyzcXKcwvh1yAY40zQz77Jissn9mhJkSHNkW8547Rvk7P3KYz7x5Jz/10E4+cecsb95W4qHtFe6ZiLhnPOTwkEdePl+dnGZ4Zka+lLF7YpjD26Y4OD3KntESu0TEpsqWqZIlyKckU0U6kaWmrlrYg7zixPN8fOMPYsiXH+SDPCaxuLzfJyMB4VGqnbsEOzq1mx233c3M4SMMb9vBkusKqNLKBYECzyMJDD3r6yYPY6wm6rO+cJP1mzdBlaaVYxrjISQlUdT2pZxMD0kde9Nibqpl/erleRKxuqGZWc5uWr704nW+8MI1Pv/sBb7zwml8kQ/T2OTUM0+ycPUaG4vzXD97gqPfe4ynvvolnv7KF7l26QJtBcamZAtIeOsDD1DxI+FDT4G4xT274H1vuYODe3fxuT/4XV597mnaWxusa+vO8wOM9XR/V/vzXToiCb2+7kszHCAZEQErmQPfJ7IBY9VhKgLARMbPGUOigE4bbQ5PzLJ/VNW/EkKOSNXrZVVYdTwFvdV9xvigYE1TQyaES6X0NDEk0vjfHO5cqmvcuV5XBukbwMNIl4mu76lDhTpnftfHD4uU9sg2b/wwnUd+BfPIzzN0+F4+8cG38tMfeEhdvx/jJ376Z3jnu9/NO9/1Lt729rcxPTPJyNgIQyNVpmenePs73s5bHnmY3/iNX+MjH/4QfRGjI3fu1fUTvO2RlA99cFJB0yPMhYypkp6dHKUQW0gTgXYXRz7TRIuQjox0pRPSW4oUL7l11Hnc+R8MT2cDAWAkoEqk4ytzc8yvbwzAqOd+Li5Depau0JBPWT0qCK1Ul+KFHkaA31DAbTVb1LttNhs11rQ911KS6fQ6SigCEp1vq5PpPm+fGmW7giOpL7G1fJXu1jztpTnC3iYjxRUO765z++EiepRErolI3VSyXGV95RYb60tao1ubT0t2NrJjW2RE7ovxLF35ZkcgnAhEM+nNZgmeSbD0yOcso0MFpDbkXugk1tdiDBjpxDfWnZKussHRym+NYsQzWqcG0ldqPLBGN6Q69KR3TwAf6m7pI03JRP778tdMcyV4IlW6Lszp2pDrAp/TJ19jSdtiC0oczx59BeOHBAJb5/cbArB8vkilOsTIyCiaDpP5nDp1lnPaHrw6v8Blxdv81ct46vwg3Xo5j4WllcH8geZKtGZUBFiJ6Ekq3xgkGXHki7D1sSJ9oacvRbqyfiL9JkqcQiLdo8tFBKElm1+7ucCxE2e5oG30uuxaKFcYGZffjY5R1RZmvpCnrsKpr/uq6pROb5tmWpWp1fMnqhWGh0apieAsri5hVUUMi2QEUaRHSNPSjbSCkS4jxXpBW1hDmt+NUBjhexF+EOIppk3g43TZE5YkMrLrUnYw3FreoCfy4UiVsRlG1/b6soP8bHrkMvt3fIv9u/6AyZHPKkb+iiOHLzM92tVcWrsnG4IKuFQmzfAkx62lNZbXatoubNHUFnhb5Md1y/qypytSMvmVkV+1W11WNuusNxraJm8JlFMuqtt46uRpXOEX5WKwFuNZ/DCgPFxlbHqCsalxrGzQVpxYwBgjWVAM6b3ECTyLlc/qjLrQLX3vieAZ2Q5c4ZuajCiMSTMjPABPtkYvYyye5xOGEVGcI47zgxHp6EYc6XP4+giDnObQEBHLrHxV8Xhweo033fkdjT/hfQ9/i3e88d9yeOc/4ZMf/iM+8dHf5+4j/xMP3vfbPPyW3+OBh75FpXiZ2uoKGWv4/hpXzp4l6xlmduwnKFcpyM5RpUxd/v2EtuH+/N/9Dn/+B7/PN778RY4+8xSXz55hQ13GRIVzZ6NOpBWOiIyU8wUKhTyFfF7yx4RBSBAEg5HL5QjlO558xYah1hmKLOcli455j8Dr42k9nrV0ZJ8bc0vc1BbipnLAqrqfdfnJmrZne2lGt98lo09ZMlrry/dT6pstybRJTRg0OlQWASrhS29OfzmRJTfcezdixaf7nM+XyRd/MCR/XsMRu1hd/ThX5PVjQbLmJbvWlKviCxeKwpOMlES7DX1zCi9+iWL1e9jcF+l7X6fW/gty1cdom8+pZ/NZodZnaXaeZflyX/L1yKKvkvpfwnjP4Rceo2e/Rrf3BL3ud/G9ExQLy6T9RdoiP/2+hyuS6l7GUm2N2je/QOcvf5eLn/03PPmdL3C9u8mrp1/j+ZeO8uIrRzl38Sw35q5y+uxxzp8/zVnZ6sqVi9y8cQ13vHDhNNevXebE8Rd57ZWnhQ8v87TuffbVYxx76VXqG+vkkgbR8nn2RevcEWzx1hH45Tfu4++87RDv3x2zM1jhXYeHePOumHsnUu6aNCKWGfdtj3jPvbM8cmgI9zNw2+++D7vrMAeOHOLOPaOMFsFL6izfusDZ48+ruFxmuFQhyudIhvMEE1Wa9bq6zHkKikHPWvmEIWcDYuuryWRdfYbFgDArU6xl6opkAlnrTx8gnDlEOHsQM3UA97Mm69eXsUr0vgLP+ikmiAmCgib0SNcXWL10ioIeHijwEk2SKOFqXqwebI3VQ4wCNaHQWSTuLrGorZTLx8/RvfAEOa8jp7AUiyHFUsRQIWY8iJg/fU6k6nnOPPcCF155gSsnX6K/uTAYoRR7+rVXee3ll7hw5hQ3r15l++QM+ye2kW9tcP30Bc5fWqO3Os9sIWB8eJgRbQe01pZoC9B8BU8qOdudDm7RmYTNFAr8jZcnQuXkT3UuUgBuq1SZjHMU1KmpZLBPQN9WZT0zPMkDdz7IY9/8vpzhDIGALXVzadnSMImSbqrk6UBGGUfu3te5/+/RVxJK1NXD6m4l6W6/Q0ddmUSk1J3zNGfaMTQoEE3s5NB9+3jbe3ZT3XuAaN+92B2Htd/8ZmYP38HErn0cvONO7nvwft7w0IMMDY9Q1voLhQL333c/n/rUp9i7dy+xSM67RLxKpTx+1FUQ+0pUGxi/T7Wa57b9+5QwKoyPDMmRIjzP0leiTGVfZ+NUjpMKSDLpyBjDQI9Olxo69dd/TJDpux6Rgm+vugyjxQKLW2tcX5rXtswyy0vLSjY1jEteWmdfwJRKF35g8UOPrpL76voKK6pmVgW4S0sLbG6u4a7pdrv0VNk4W/YEbuj+3sYcncXz1K6dZOPiMZbOHeXMC9+lkGzwC5/eyyc/WqEUbOB+Xmt0epjp6Srbh2KSTpNUSWVra4v19TVxxQQziJEMaw11bbF0e10y2cd6hlQk08lc9FKGQ4NL9mWBZOBFut7TsHjWw/M8Bi/NZYyRLpw+3JxW13i4hzgd8l+/jFXi61NSzOX0jL7W2VeXp6tjR4TPrd3Zwq3fs1Z66tGXTRr1Bk8+8SRzN29oDX30QNzPNGyKiLp7XOK9JWJ7SVuCL5y5xtefeJ4uAa1uQkN6nR4psHvbNF0l/o2txuBeTUIURQMJE9lfS8HJ3FUxEiru81Eo+0IovYSyYyCsyJzvyxecfO7i1MWciPDlS5e4fPkSTvYxVYxdL+CCuggvHj/JE889z4mz55X4+3jqGGTtjHKuxMTkKDsnxplSsnLtlAmRiFlVmsaYgXzDw0NUKnk9picsymvdsLqyxaKqy+vX57k1t6gCcY219RptkZfMBngiEX6UJ4p9jE0w+i/wYzrqFN1SpyxUAkvlh5HsHZic/CwjDFvE0SY2nSPrtgiSkLhfZCIosr1aIPA9zSJtad1O78Z6ZCIoLZG2pbUNuimkUpzvedJlJnsldGXPnuK/p5h3z2uoC7uq4m+j1mR9q44f5dh/+AjVoSpxHGFl6zAM8TWvJ0IdqFNktZbi0Bh+EOqxeoBmd39cTEopZHpoV7by9NzhoSEG52Uja6x0ldCXL3dkrzAf0xPm2MAnUmL34yKekrg7BnGOMAoGI4oD/nrk9F4j1ohULJuikrOJhVQlhux5StnjlLMz5LrPU9HWTK6+Sa7zKrneU5TtC4rLZyjyFLny0+Bfkw/2KcR5AtZJ5H/D4zvwq5OUpifw8hGXRLS++pdf4MmvfIuNSzcpBTkqIiOVQpGi7otFon0RTl+yGl96Vux61sPHKp4ModYcSg/Ws9JtSBC9PqLQJxda8pGOwp6ynjU1NMSII2Ke0XotodbXlBFv3Frl+twKbXW+W+2UOCywJRKXJpaeCuNcLo/DhlT+4/DMKAdEdElbGxRyAWEYEsYRgZ7nRihZ3Qj0XD8wsqOG//rwdHTDXReE3uAe99mNULJGskW+4IuAtwg1pzGBYisiTDuMlV5mZvQLDFeeI+efZ7xyjpGK7FB8jHLhO4wNf5fh6CL5ZI6x8msUw2co5R5luPx9xgqnCXtnmSxfZWL4CSqlZ3XPDXxtraXNTP6vfKH11/IFjoow/u5Xfpfvf+erfOvPvsi3jx7ner7C9SzmdK3HmXqfK2nInAqqJeH5vIq2NWXDLdlnRf62oTWuGpgX5ix1WqwpB9xQMXuzB7fUfU+by8zYBsyfo1q/Sbx0hsLmKeLaGUrJdYa9VaaqhnJo2Fy+Rm3lsrq7cxT9VYbCVaYrLWarLar+MnfvL/HIu9/EW9/7XuW2Eo3FixTLvgqTYfbcdpDxXTt56eQ5Xjp2RrtaGTV5TunAfjLpOCyEFIsxVcVJzrNUyjnpsEwceXj0sYpjX+ty+OfL5n6WYI9rW+DVS9e4qv3sMzfnOXXtJicvXOGaANhXQq2i1+JlutdP0rh6ksWzx2gsXOPypYtsqrL0PU8XIEC0WKNhrT5nYAxdVZXluVeZPv9lSie/hH/jVaKtC7B8Art6GuuOtRvcun6FWzeusjx/g/XlBVaWFlldXYUs05wGT/OuqVK4efkaS5LRjXMnT+H31hnrLTLbucE79lTpLlzn8vnLfPTH/hY79tzOhipFJ18qAHGJIRPIg8EYgx3IyeClxwyOP/wrSfr4Jh0EnC/SU1AgOOUhha1ubPAHf/ZXfPupF/EFcMIpLJpTNxsNazx99iSzr6NF+lZ3wA6GiKybYvDenU+UEA8ZKbAAABAASURBVI2S+uB8CpmA0J3PdC6VzO1+k1gBNxm08UQU9l97gQ9NbOG6aE+ca/CnR5f52rOv8tjzL3Lx5hzX5m5y9fpVdu3cyeHDh9mxY4e2KvfLKYqMjIzgnnfmzFkBdY5Eto0U6IMEKPnzuYgDe3ezR1sMI5WinguJCEVHTt/r95FFSSWoS5QOoP+fhpY/+JPJuTq9hgAtkZNbbtu5i7IfEwjo9sqJ+yLTV5bmmbtxk7oIAdJUJhk8GxBLp1EQkY8LlAplnD7BSjmGVPpx8nadXKrQXefK83wuq1vzwve+RXNtQa39Fo64B7RQ2cjEZIOdO7NBci2pK1vds5fh7bMsycca9brmTHDEw63HWEOn09XnDlbv5SZ4ml9eresyJcRUR8gLFKYVaGPFPLG+DzSMMbpHciJprdV1KVkGxpjB+1S+l7gh33LvDVqS06q+19vBH2MskZcyXgrJC3R0I8b3CYIQ62lO6d/X52azSaut9en+oWpVRcuSxiJGszj9uO/7SqjWGtxwvjR4prHcnLuFHJBds5PsmRnjwLZRRvKeElpPyaFDTfbY0thYX8c9KxYRR69ExMrN7VnL+PgYoZJaFpVopT4bSjK1XobbYk/03ERrdM/3PE9LSHHkfvu27WzfsZ2WCMXFm7eoiej4pTKlsUnOKK5Pn79Eu63io5XSbXRAehgp5Jgpl9RFyImML2nLcx73r347vabyhYnJEfKFkBs3bnDu7GWuXV3g5o1FXLd9eXmDW7eWuXJtjlPnLnLhyk3Wa21sEBPlPHL5YJDoquURrbk76FRZ+Z3JEiVqj9im0meKFbFsMc5y6wibdowNE9MvVkhybdJQOhIZcXpKpB/nQ64LhnwdzbW8tiGy2MN6noZ1oY27pi/9KLxJFP/NRotGs0VP5Lmh9W/W23TUrU7wdS0kij0rO7pnFKUvIzI1p92EKzfmRRYzfH02xvB6wZPifMzd6J7jfgjfHXMiCejlCiRP8uZzOd3bxf0YRKBkERXyWCVnP1fAyW0k++Doh/KBYDACnRsMP8Id/cF3+l7nMy+kbzOlmBYmkEy2TNbz9cQmNsnJ3VKsTRTFBWyWEzbqOb2YtF1mY7FPPqxCL2T51hoj05OY0hCFoSldazmpIvsrn/0cp186RiEIKUnGyPMJjKdkbwhkpcBYnK951tMzDOicexfqU2g8cpKxEOUo5PLk4hyhHxBHMblcTOQZaTpRcQCRsHZI+tg+OspQMa9ZEoyw35efd3oBN+fX1DHv0M9CtjYb0jX4XkwYFFhf21T89DRnnkhzu0Jmx8QQVltaceDhBwGBZIh/MALJ4Ib7nBsQw5zmiQYjkk3dHGGoz25I/kD6dsP3Aj0zIIoC0qyL7/ugfJGJwHTbI2SbQwS1YbLmiLrxI6BztEuYdhUas2T1XWTSexBd0W3n6G9sI6mN0W/k6dd1f3OGpD5M2vTpNhMajVREoyQoLZL1feqbwokW7Dt8D9G738OXgS+sbTHvjYIdxXghvtboKc6s3iuApKQYL8yTeRGpCTE2Hgwr3RnFitW1Rt8T5AhEDHdHDX7ktknl9lV6i1ckz6Y6hi3aWY8kClhRo+O89H1tpUmz5kmunDDbqIHSF0HfpKOuWmAhFIErCUPSrTmuPfYHrH7/TwgXLmF7qGBucVJE6slnj3HpVo2byzUefewp3P8H85yaJ6e21qnumFRcWKrVImPDJUYqBabGRpiZHKNazOGKyXzoKVf58i0fvdXIsJevXOLV117h2KuvslWrkcr4i+ruvHL8BDcuXKS7ME/v8jE2Tz7B3PFnaCzdxBO49xXsLVXPqZTq+QEZBgcsqRKHZy1BGHJ5zXD+1BVWj36POc1/9nKN42evc1Igd+LceY6dOk1TnYfUN2yKnXaR0kyfrty8pi2whpyX0ghJrqKWt0BZHZnpbbsYn9wmsGpSrnjcu3uUD9+xg722y7ZqZQCcr527QT0rsNrIqAm0nEyZ5DIZWGPwrNVRWjdIbjCeUYAo6D2LUYAmQryGWtl1jXbSVQu1STPpUE96bKi7sdHr0NH6Ul1LZjA6esbDDYMe8l8M9Hr9nJPDzZ1JfzqJcX/pb6v7DZLJDesPANLKK/Yc3M6BnaMUV87ivfJ1jn/+Dzj6l5+lf/08o71NpvwOcb5Aaj0O3XGER972CA88+ADvePvb+ZEf+RE+8fGPMyoytaE26pS2UmZnZygIQKenZwj8PKXSKGQR+fyQZA9Aa5xWwiwVYtrajuh02jhQd3KbLJOk/OdX9p/f/tfvetJTX3qzAlqr96XQ5/ZduxkqFFnd2sAfLnPbQw8QqpN2a3GRdSVwI0cK5UcO6IrFopJnVbIW8LQ2z/Mx0pFLQt1Oj478zg1HqpKkT0HXF0XA6mrVX9eWlmupj8zs5PsvnODslQtqd2vyYILJfXdQ2b6bBoaFtVVC2bBerw/Eb2vOjfUNgUgdt95AcRApoWZat1yHTEkv6aekvT4j0s/s+DCVfF6BG+B5Ic6Gge/jK5AzJeaBv71u4MH87i/30RiDMcZ9HHgJeutUORh6Vqj1lmIfTykqVdWLPvua17OGnJKhp/c9rbnZatMWAfQl56wSUSEXD0ifk9fpqd/P5EdGYNOn3e7izmXyOyMbj5fzPHhkL3fvnuTuvdvYpe1iBwhWcuW0JvRaUVHjyJnTgzGGvki4W9+IusCe53Frtcbpa0u8fP4aL5y6zAsnLnHq7EWWVtYQV6AjPcVKYNVqlTH5VBSF9Hu9AcZURoYxoa/kBJ7O7963lz37DpAXWRkeHiVWUkrUxfGlx0gKKpdyzM5OcVOduGV1Oa31cP8sR052SJyOpMlysYRLmDklqJLmyecKAroisWQIZMet+haOUNbVOfNDj3JZ3+dzsl3M2Qs36Djbyk1C+WDgSfudLUhbJKbI069l/Ps/T/jXv1/in/8fln/+P2/yuS8E0sEuUPynwotUpMpIVmMNcgasH7KyvoX75xWM5DX6LhMRHNjBHXVPX/dgrLRtCKM8Ncm2urmlxL1JXRhsrXQk8ul07zqP5y6c5+hLr2jeddraPmy02xjJaoyRzhPc/L6ehZ5ljMHFR1f4msh2kXTgZOjIzxM9u6v7HYkNglDxXyAKI3xfw8vhazh8CPwckb4PNWJ9Pxiaxx1zYUxeus1J7mI8Tq4QstZvc2G1wqn5PTqOcmmpx8VFy7WtkJtNNwrcbBS4Uc9zfatIq7mTnBLw1ERDCfwC7V4NWy1Qnd4mu+R48Tvf53uf/6J2Rq4znC9JpwH9wOJZS2C8vzF0Tnr0PB01fH3va/2h70vGiJziPA4CYncMdZTPRTrmdCzGAUUdY98S6p6cZxhWwpydHhOZz5ORYoNQI1ZEBly6OsecuqDdTkKn1VdybmDcs/Usa+U38qO+htPv+bOn2NDuSRwacopd62seL8DzA3zN6YZ7//oI8XRuMHSd5+nzYES6NiKUX7vhB/Hgsycf7qeyvwVD5P4iixcwfhs/jbGSPPGbdLMaiW2SyU+6vZK6knVhQV+yD9MVSXI/ruN8vyu87mWbJNmK8K9Dv1tGLkKjX6dNS5k5o9f3VfAklEye+pV14hNrlLSbcui+Q0zPVAh7DSJhUyRuEMnH3PAzsKnBaLij9zeO7r2vzyazmCwgkq9uM3XeNp6xN2xQSJtsLS2ztNZirRWwtZCxeKnJRT332pk6c9f7zK/AZitH3wwRl2ex0Qitji9fCuklEX3pwu9D8fpRNr/x2yw+/x2WbqxySrykJSJfqs4yMb2P2+94gAcfepgwKrLe6XPq1i1W6pvEhYiSsGL3rp3ceeQwdx48wDbh2ezoCDMauTAg8FA+NcSySaRhN5RwO+0errpbmFujpgXU1hrML65x5vxJVuZPUpJx8n6imy1WwZT6OZIwT0uO3ZX5UqugJiNVUkAOhvXwPB8vzGhbSysYoe8XZMwE0ymT9EOcEbePj7NjfEbVTIBvfHI5GdLL0Q8q7Lz9IXa/4V0EB+8hO3Q/571RbhW3ER95I7ve8WFue8f78Ue3c/juN7FtuMhrp06SxkWmJ8e5JqJ4c71FS0relEKlcaKexVM1nXY7yGPQX/SzHq2kTcekdCw00j4Nsf+NdpOOgia1AUGxjK9EU3GBPjPBqhzPz/cUgB05s27KfB1DrI2Q52K9DM9LdUx+cMwwmj+VW+L1SbwOfYG1ISHT8xXrhKFBZY5E0pxKJiZtMz0+REkBf/PCOc69doK5K3OyTZNVVfnz519m7tT3WL/yNN35s7QWLtPfWqUvubsiQiaDSIFbyheolisCTJ+yWHZ1qCTSdQ+7dm8j8A1V7fcfOHRAjlOQQ/hsG6myY3qUVK3YtjohLrHZrC/bpLKy1qOkrOXJXhlGicEIPBDZyKRNY7SGHxyVCzV/KB1ApjVnQZfySMjURJWNmwtsnJ9nQ5XB0L5d7LvnbiW0jIUbC6r+NkhFwsLAw0pnmQLU5R1SK11Z+Q36PpX5ElUlUN9q6zlQHckzMTRMSdshsQjbRGlMgF0QAJ6VDfTMtb7I9gKba3PY5evMnXhWSaDD6uaiJM40b0K91tbclmKxwKiSfiDDZAKGeq2h7yEwHr6EqYQBI6NjeEomHclVU+t/U92VjsAlzXRN4GvdCUZoYoyR3JnsbwYj09Pg9ffo5T6rdqBvITPgGb2xIZgceQG97yHfNPRlj9BksqP7zifFl0yewAOajToHpotsG82TL5aI4gK+Ys3aguIxIk1DnFwoDn2tqVKpMFQsYlt1KvL1HdLX9ulxRlV92cDiGx+n1C1tdQ1+w04A2RdBcgK6357pKylfvLqoxN/WqQwjYpNGllDyJkGBa8tbLK7XSaQv4SWhCKLyDZ1mjU5ti/F8yG754XgAUzmPmULInTtn2SbSXx6fgFJIL1MS2KjT3KyB1l2WToo65iOPRq1DkliWRcRbeETlKrPaujywZ5LtkwWKBR+rsszTiEOoxAlTZcMd+7ZxcO8Mao/QTyDyPOk4YLne49iVeQRZ+LJNFBZpezm2+kau3SCQLxpvBwvtUW5u7WFh824WVm/DFh6kmY0rlj0SxYER8w4VK0UvIaZJIL8PRHRX5D+b9RaJlNHTc/s66kAjbcruKUZ2Cf0Y34vwha2xOiVFxWpPGLC60lLnbU1duKs6LtBqtNg5O87dR/axa9s45diA6dOTn6Z9eYUxCHogy0glT18LDcMQVyxbrS7QM5rqhG2K7HVbhtZWwsrNZRYuXubmyROce+l5zhx9luPPPvmD8ZSOTw/Gq899n1eef4ITR5/mzEvPDca5V17g3Csvcvalo6xePs9ibRdP33iQ//RMiX/6zSn+92fexT989A38g989yD/+X0b5b/5FwG/+jx6/+d/H/F+/u5sLV7cxplijtURjfZNQXclR5QTT2ODpL/wFT3zhG2wsrBFHMZk1wk7o+0ZWMrI8eFqvBblIRqA3sWwViRxFuiaST+blW3n5m+fjY91bAAAQAElEQVTr+xBysUccGgJ9Dv1U96Qg3UlZwsuQQlQg0kSR36JSTJiZHCbnyx/7Nbo2oW1jam3D4vwqW6sbGN3eVmxsqLPrurs5EacwDJBYGOdQ+So92yNjQxhrsUFIEIVEcYSzsxuh3rtzQRQMYsjFkR/kdH8EJiTNrOxr6QpvE2N1KsTL5bGStd7vcWm+yfnFAuc2Y65tVrixnufyQp8b1xIWrvvcWoyYX4pZXhthY30P6xvTLG0Y1htD5Ksfw4s+Qc97C+utWWpJmZY6ie20RD8botkr0ewWafQi6u2AlV6FJffT6tLhjT5878oa882MtjrCrZUlmravVGvoGTM49t1RhXXiZQw6me69D9amGgm+7BAEGUZ2y6TfKbvO/UMJO0yHfC4iNXkQYcq6MUtq+NzcrLOw1aKdQL5QoTQ8Qicf0fAtnTgmnppiePs2ctUyPWFmR90mX/mwp9yPX6Go7e2gvoy3do0bly5xa3ODTP4xd/U07foa/TSlpThKCDA2T1SeJYvHMEWN0jCuM99NAuUrn76i3AZlUi8m9SOtL8TmSviFMtYYKUDB19dYXl6lIQcxGXS7PeoCg00BW63Z0UIMTVW/Lom0lDzaAoc+Bhe8mVhu0murmu9ryIm0z4gIikla+tzVNSjOUzyRCKR4S4KvquzI2Ax3q2sSJjV8OcmWKVHZcxfv/MSnefgDH2f//W+h6VeYq8lYYYHnXjvF7/3Zn/PdZ19Qu25VpO8il7Vd+cTjT/DE009zTp21SZGqkZEhTp4+rRbl7Uzs3MOqgCSRrEmaaF1dup2OZEqxnpzUM2T6r+++63VljL6q7J46YW3WVlZZXl6WMkOq26YoTYxSlMG2bZ9V8AVaYqI7DcYYzeUNhqc5rW+xVsPTsJ4WH5ApAWeq1P00JTIpnkCzkvPZoS2Ye27fz4c+8EbuvnM7NttgfCggtF02V5YxIha1zQ02t2psigAvzd9kfWmBsXKBahxw5pXnuHHxDDV1XtIkJcuQXH3cm0wfjIYE1MdMMhmcvXbu3Mmh2w7RaNQ4c/o4rdoqO0SmZiaHKMqZe+02XXVCMs2HXuYHI9NqM8mfJgmD4d6LaLnvdclf//GVRaMowvM8Uj0/Q3LJ7pWhIttmpijlcqo4rrJ65ZbcIWNa20LFaRHWWp2rN+aotzoi3dBQJybRsxL3HMmSCljcVmRTxLihSr7dazE0VqKUh/Gix1TRUu5vkt+4wm32Op+4o8TdU3naG6t0azfJda5w5eVvUcoaFFJPurX05dNbW008G5DLlxkemZAPpDiQbKorpuXJJinIP4TJDJWL2DCnLsUWZy5d55wq1wsihCdEes/NrbLchLZfFbBEJJK9L1Ly+lE60zqMMX+tpx++yX74RkeDIQ5DPaeESxKpntsX0UzFVJ0+3XxZZuhr7k0BTUe+PD42zMzUOFZxZTVHVcmpVJBS9Dy0ACu7Rb4nEuFTjDyKWkhFxGpUoGT1vCiMcD7bEJHOq3vjgN39vFqSZbj53fuCgBx93tzYoFwVkdm+ncrQyOtgrzmqmmtkbEL2hlvzCyLINW1rNWk1m6TSQT7OMVQpM6LjsBZ8UATqwNg424slItl7Q3ZvLq8QSOe9rS218dfpqUhI+116rQbKdQxVy4rfnsQwtAWWdc1dFknsK7kk0lGpmKdSzqHcJS3oOhErd66qWMnnQn1XFFjH0l2fjkyaqSo9eemyEs8ihUKBgoontJaGfL+jZNYxISY/xI4jDzK86zCju2YY2zXJ/W9/Ax/+qY8RD0UDWXJak+/5WINs55NXogwDX740rEQZDTpLW9qS6CqW29JFR8fUYYDv4QcBoQQOwjxxNEyWRtJdh6WFTa5duyoMruFkG58YY8/eXbKzdCxsjUJfc/tksm9PvtCXn2SKj1Q2z2TvnrDGelZzxlhrWdvYEgnv4ny6JjxPkjYFFzMiZ3Ex0tbWNa5cOMrNK88rGb/M/PUXuXXtGDcvnWPu4mkunTjKpdee5fwr3xeJeoKzLz/Bae1AnDn6Hc4890Wd/xZLy4ssNg1mcgelt3yGS2/9V1x+378neugXmN7zJt7zwZ/jHe/9ad71nk/y7vd9kold++kq2WzJ/kPTO5nZeYBVkfIv/Onn+ebXvqatnQaRCJVMgjEG5/9uLW5dDlecX2bySXfely4DhzuKHaevfLFIpKIyXypRUXc1yhcHCXNlq87qVkP5DKx0XigOkyuUhVAWQTRB4OMLv30vY6yaZ6xcwCq39TstEuFRWbYeKVdZWV5jbW0DzwaDez3P6j5nD2lfNnE5xqjjkRNu1W9d49TTT3Dsye/w4vcf47nHv8ULjz86GEefeJSjev/S97/DK888zjGN155/nFMvPcW5V4Xt516jtnCF3tYqW4s3mL98lvPHjnLhlZcVI11O3or4wvGAP3olz388epjffWEv37t1J2eSN3E1eZgLK/dz4vrtvHr5IO3o/fzlkyP8uy+HbJY+zqp9G5c2buPi+j2c2Xor/9PnMv67vwj4bz+f8c/+os2//mbKX2je51e28+pSldeudskVp4SbYIKATcXMdX+aVzrD1OTXk6aN9TyM/M2NDKMLzQ8+G7AGL/CJolAjIBi8jwb+PVwtsX1mUjFaplgZoSt+sSY71cU1XGOkPL5NsbeH8sw0uZFRTKFIIlsTx6TCrySIWKk1Wat3RXhCjJ8T+TGsbtZpthu01EXtW4hylqlCyl2q6pLV66wszul5QyKNXS5fvzHoLLuOeWlojNOXlvlXv/vn/Os/+Cv+4K++zZ989xn+8IWX+eOXX+V3n3meP37lVZ69fIuXLsxz9PwcTx2/xNMnrmBjCYWC0PM8PDnG2vqqnGWFhgjVyvImWxs9Vja7YrKpyEmXxY0my5tt6qrQrR+rwrJScoeKQKsQ+UqYISUpLTApkTUMFXO4josvIEFdmJQGaleRD3wuHj/Dc48+Rqe9Rb8wxO43vpt3/8RPU9QW36lrt7iqKmVyeg9jIzO0uwmHb7+Dt779XWxIee4f9VtcWJBzL9EUQbt+7RqPPvoorx0/zvjEBO6Hj7/3xBPMHr6TXpRnTUCZiUBhUbJLccnJAZADQ09rFzrpfKJDRrFUoKoKanRoiOFyldHtM/ijFbYd2MP+22+THEeYUEIwNsPzLcYDY5BDGZTvMM6ppEu0fjf0NCxdVZcjvPn+A3zwvQ/wMz/5Xh5+aB+PvOEA73jkMJ/6+AN88kcf4MF7Z3j32+5g58wQG6uLqk43cXqNFOS9boNYOi4qw9hGk7t372F2pCTCsMqA1BpDIgHcuqyRXPpsnCw6WsniaZ3uu4IAp6qEGAiEcpo3b3rs3T7GcCUQmdpUsG6QSd+aQesyuJcxZvDe3e8A7a/P6Y0DNmOM3jHQn7VWARPgnufeG2NI0q503sbzM3LFkIr8zqw35AOnWBZ5rEyOsmPfPkrVUSU5kZP12oBc9fuJ7NLXcMeEXprQVsLYaGwwuWOU8mhELp9SVYKoFmNGq8O0FxewV17gkYNjBO1Vcl7CwW0T9JbO4Xfm2D5WkM7a+CaHc8uOupJxVAQCllSB3lxaodbsotNYz+KpA2FVKORCn3zosba6QlvEbkx+tnfvHnbu3kVB/nJrdZ3nXz3DSyeuap4GrtvXEUFtq7uTSm49AKc/R7LcMMa4U4NhjMHZyhEjX7DgnpOLPDIBum6iI0DvC7jclg5kIB07grm+uSnQaNNUJ8jFXD4w5OQfWbet1STEnqEgmYeUHKqFiNGCx3i1oCo/U2WWoTyMk8WRn1hE+IfPcAWINYaeKnGrZ+VEtpydq9WqyE1VCXSdYyfPsLy6NdDVjVuKw2YLR0zcHAuyQUOkr61YtUkmLNCqWl38vmwlv6v6Ab50011dI6lt4mtLPdEWXa+2IXhoDdadiDQ7zOjofKKCJwhDLduIWHUoCNA3NjbwNU8oUE21kFSEIlKhMjo6xMTkGOMTI2rdFwn8UOvoSc/STU42F/lsGZ+rGy1eOH6KKA5wAK8LBrpIk0RvDXghXr5MGlfIT+wkLpex0uV22XtdMnlhQBxHGjndH0g2byBXSddF0mVOz/K11roI1WazTlfJti9clDdjjCHUNX7oy5oZLenG/ZD9lcs3uXF9nlazp+5ykeHhko4xUexp/lQx1JdsYD0Pz3qDozEG41n6mj/VyKQLR7pzijF3cVc2bCrBb4pMuWMvcTiVSm6LjSxXRIKfPX6Wkydvcf70KmdPr3D2lDvOc1aF6uXLF5kcqXBwxxQHdoyxd9vwYOzbPsw+vb9te5ldEzGTY0WMOg6NyjbCh97OW9+Q495dTZId+0l33MeIdLj/8GHe/o43c/jQLF6UqfPTJCpVqbczTp66yuf/7Ms89tj3hSOWYrmg9dmBroyRzCJQxmitGDzPk+29Hxx9rSWnEQ9GLpeXvnRv4Gwd0GgnrCm5Lm42WZDN631DGpUIiqMUShNUhqYoD48Q5iM85a5I9+d1LCqWpkWsRvIxJc9SsIaK7DUmIg8eS9rN2dxs0BNDb2uLvauY85UPiqUivq63iteiyN6IfKaatbWNeZqlq1dYvnqVZRHm5evXBsel61d1/iqLVy4zrw7KvIjs4tXz1JfnaK2JqF67xIXjx0SyXiFUARGo0DivDuHi3Aq2eoBu5X5mjnyMH/noT/KjP/YpPvTxj/KjP6HxMz/Fj/3qP+GTv/I/8rZP/DKlPQd414d+jl/75X/N7Oib6G9F5BUbBX+chWsRd9zzt+jFD7D3np/gLe/5DXbufy+zO9/Iu975KfzqQab3PcQb3/h2PGOJRifp3/U+Cu/4TbyP/2PsW3+KythBdu3cgcPE2dlZjhy5jX379rJ9+3Z27tzJnt27mVQxNTIywoiIkbvm3nvv5R1veyv/4B/9Q97+3vczs/cwpaldrCo3rNTrLAvqJo/czfZD9+r8NgoTs4rFGWx5mK6fp9Y1rDV6rGx1uLawytX5DW3bZSyKiS1vJaw3MuFFb1DYdYXZDRVinnLRhN9lNLIYba+vrNa5cOWGfKRGajyqkm3Hnv2cu7HMpcUtmiZPyyvS90oYU0K9CPGihH43Epn0WdUuxXrXY7mZMbfZwQ5rgflCQRcbAWxGX1mm6wBOQCgfYXpiN0NjM9qGCEgCXReXMXGJzI/JrC/nV3D6ho998P184H3v4QPvfw9vedNDvO9d7+Dd73wrb334Tbzpofv52Ic/wNseeROPvOV+3vjwvbztA+9kz313cHVjjflaW07xAFfW6/zhn3ye//V/+xf88Z/9Ia+oFb25eEsg22VkfJL1ekvtyD6JESCKVb722mu88sorXL58GaP/VldWeO3Yq3zja19nQXui13TNmesLjO3cy6aArS22GikoXEC6SuL1KryLSwIusfCDlwMlo2AoRjn27dxNPFSmHkAv8NjqNOnIOKHA3MPHswEWDzIjCXRM0dFgjcW681YnohY7d1d477vu5tOflwZMJAAAEABJREFUfBs//3Pv4cd/8o187GP3sH9fyO4dENhb3HHbCD//M+/nRz/8Fj75sfdyUA6ZqEIqCPSr5TwVgcz4cIW927YxqoopVUK977Z9hPSUhDqgZ7ohXMVaizEaSC6jr4yRrbLBMDrfVXKbGB/j/e9+F0f278Kqxd1qrNBurNPY2MC1itwa+MHLGIPVMMbgkpcbLskOBmCMHsJ/fhljcDK44a5Nkg5d6R+bCPB8fOnS3VtSxRFJT8vX5lhYXCVUW9eB/+Ubt0Sqeig/KCj6Oiq6cP6ZUVNlOy2iu/fgLlK/jR9D4kck5RkOv/szHPzYb1F94OMsRdvoxiNESm61tTqrc5ts3zbJ8votmgIm4wVKXh1U+NMR8LZEpObVLXGkvSGQdKTKD0J8KTQfBZQLeaw6RkN63n6R3j0TJXYM59it4+6dY+zdNc3E8BBua+DC2QsiX6v0BIJSxUDvXZHBtiMS8h+XuK1UJjNJrwyG71mEyVJRl9iHnMiRTUQG9PxUFa/z177maIlQZyKbgeermq8J1Lt69i5GVO3lBOC1jRUCkxFpMp+EYhxSiHydSyiHGSWBiSWVTEbksCetZoRhSKPRwM3f7XYH9sxLb7qIsqr9KI5xSToIAxG4pjrE16T3AkG+iLNZvjwk+/bd5YyOjSpGetJtS4QUEbuAQhgTK1YKSlBekOF5Cfl8SF4E24s9Uj9V2dGj3mvgS75QmGLV2fYlp+/WEvpkirG6gNbFaqD4s1KsMYYwCgkkV5yLKBQiqkMFRkcrFDS3FYkxxuApno1TtlZrNGfPC3j6+DnmN2p6nrQkfTp/tNaTzfrEnnSiTvuwul+enmU8PUN+GmeWuUtX6ShJVwsliipQoijCDV/X+UFAHEcD/Tl76Q2JzWjJ5j35jidbhIrdMAjxPQ/fetrCbXHh/BkWF6+Syxtmt40yMVXRnNKLdNATse73myKGbRIRx0xrcH88awmDgMAXDmFAMZ3JT1KRQn2Sfgu4n41bXFqm1cuoNTv0Jf+m/KemrfNb1xb52pe/xxe/9iQvHr/GE89f5LvPn+eJFy7wvefO8d3nzvLYc8f1/hhXbs6LQK+p4FnG/ZyY2/Jar7VYUzLb2jSq+HtsLNXxuv3Bc6/X+9ycX1RRnVIqZ3RtxJmr69xaqbG+tSEfWqdbrxGpPXTj7BUe//qTvPzsCU6duCwf9LSmSPZOMbK9MYYfvpzNPU++rHVH8tlAR1+2DQJ3TnqQPj3PEsV5jHxuVfZd1taiO65IXrfTUhepuja/wukL17l8dYmltRqpsfj5iFDFQ6x7c5GnZoBhaijPmDq/o+UyY9UKsYFMBU4Q5JU3YGXFraUr26TUBr6ZSvZAz8+BgjhXitRtXKbXXqKi94vLdW7Mr3P9ltPlBstrDRyBWFWzYkm6qbUUr9URqiPjilwPJ/utpXVOnrnCsy8c58tffwwblrjjztsJY0umYu++fdt5320THI6vsMO/QlC7xnl1so5+/wl1HE9ispbySxPfW+TQ3WNUJ2NOn32NVn1ZMvWYXzjDPXcf5F1vexP7d5T58R97qxoHOygVDLu0g1Gwhr4wNxLJNLZNJ4Dc/kNMPPIedip5RbPDbO1+kMr+9/Czn/4pfvNv/zp/+zd+jd/49V/h137tVzV+jb/7d3+Tn/7pn2JWuWt6ehpHpj7zmc/wW7/1W8qHP8tdd98jLCgyMjlNm0g7BXqOIH90335G99/GRi9gsd7DFKt6fo7NxLLa6rNS67LWTERuoKFz4jSsbHWZk54X1zt00ph+N2BtqaX1ooxdUuGUZ6vrMzqzl552LC5fvMqG/MRh/u59B8gLyzblKw5XqrJ5UbhfqZaZHh1nxM+Rl/+UCSjpXodp+Xwez1qsZ/EVi3aiMkRVbdI4CnXCwxPYZLohS1LQhXPL60TlcaZ37BUD3ceR248ws2MHBDkwmkhAkSlBZepClUKfyBgcUBSKZYaGRlVFd7hxc45EYJAq2A8fOsi42Gp5dIxALe2NqEg0fZDnTpzj+IlTvPryiyzdmqOlLYBjR1/gqe8+yovPfp9L5y4oqZUpKgm7LtSxV49z8dIVzuj8pctX2VJCWFxc4oqqAPe9A5pyqcL1m0u0pOx4eFyMtisly1Kewfq+lJuom9BTMmnRUaA4+eSlcsIUR2YyP6On0RS77IsULKzMs76+rk7eGpgeimdQB8JkButQTmkBHfsC0J2zE9x3z0EeuvcQ99+xjwfu2cuu7QUKxRpBtkRz+SxjlT77dW5i1GiuBo2tm0oGEeWyYXwiJ+L1QR544A45fol8UKCcL+ieCrMjo0xUSliRlEBBlXmWNZGvvmxhJG8vSmgmDdq9BolRgtT3mZbt1mZ1zc7ZaVUQOzl4cA8PP3wfqcjUxq3r9LRNurGyTltdvUQrSpwPyJ78jZcVoGVabyq288Mx2GLUZ4vRXUZ/a+g+z/Ow1pIObC8BNF8mH0jlL75AKxMB6Ol9u6ZEqoTQEtguzl+jXIiYdl2GfEC1FGr9kfRjBHyp1tVics8kR+47CH4f94zAD0mjiNzwLOHQburDewnu/gDt6r5BddFRV3VVwLpz736KAqyVjXUSJc2+5NkSUe+p1dxUVbleb7ChqGx3MlnRktO8geybDw2VQshIJcfUSIWp0SFCAU1TyenG/BJXbsyzoe2VVPPFgc/2mXGGRXCa0mdb3QGj2RKt0/1WSl9Jp6tOwaJa22evLXDy3HVOXbzBmcs3uHRrkU1tf8ldpcOEwLMYY+gn2WA0mm3pwKqDltAVubKSwVpLV+erhTzlOMCRrREVSoi0kMr2IhVd+YjrOPnS8biq6CERBd+Dvv5zv41nrC+y6NGQLtYVd9YE8tMKqeznSa+h1pRTvEQqMqwS1Za6Yl35XqmUpxgF5DVZUQlpanSYUfmlD8QKjr46JIEN9T4SQEu+UoGCiE9eMgTCGyvSF+roxyFGJArj1tWg1aoRSve+5MpIieQnwnNygcemyExTxLTTbUknffzAJwhDfMnnSQ4/8jGBJZN9fckWaH533rMeiXTfka46JuT0zQWOnb9AUCxhbICveyOt1RFKayxR4JNTLPlKSJsLl9hauIipr1PxjLoKl3n5qaeprawJP9q63+AIXaB7jHzJE1EwipFENuqLFPdtiPvRibriyhE3Y8B1sSLJFmhNnW5dlXuB/Qe3MTZZxo9RmdShl3QRGGmdPeGTPqtb15efGsnnSV5jjfzfx+h94nxMunKd3J78JbMZFflrX3pq1rYIpOtEsZdkGa1uQr3RZktdxFV1GjfWlXBFEkrjeZQxSKIeWS7D5jyCfJmoMslpEaJnX77MU0fPcPS1y5w4t8S5K4tcVvF6fn6D4e0H2XvbvVTyw0z3NhhafJmryx1eubBOcutlRr1F+UDAxEiOQtClEluWLl3k+e99j/PHT9IRBmysbbKqroEnBfQVS1Ih7mUyBrgSyB/d8OW7nmfxZfec8oEfFbR6+T4emS72ffDlA1EU6ZpAiTOjrrja2mzRVUJc3WioY1VnWfF+c3meZ55/hmPHjjHnuhVLS7TUVfSNR6TnjVTy7J0dY0iYOpZLGRUe5SOj7yD0fDoqxPrSq0Qk1dypYnttbYuadNtot/RcFRYqJG676y7e/YH3ctvdB5jdNYPbLj938Rrfe+ooT790kieef4UnNW66f99MXfor12/hfstzWXPN61y+MkpRW1KLKg5ffPUUrvjrCd+rUY9d+U0ax79OtjUPacilq00ef+Y6x0/OMzpUoSlsaqgjnJdOTJhRnh3i8AO3UxJOpYUCk9oBKmyb4crcVd7/I+/i5MlX2GxtcPebHiQaGsKGEVHcJ6/t7p58zMrPC+PbyZST7ri9yFsO+sxWU5oB/OUTL/O7f/kon//q9/mPn/0an/vzL/Htb36d72gX6crlSzxw3718+tOf5ud//ud5wxveQEHPj3I52iKkXubTE/ZeuHBJypWvqCNcHJ9mXjpYEn7LqDSFKavrW2zU6upyduga1AHOhImpJPNUNAQ6b1lYa3Frvc2COlYb7VjnYhUE7QGZWm2n3FzZki0e5P/1D/8pH//kTzAyMcP9D72ZcnVMxcAKnV5K6FmKuZiqSPVItUo/7bPe3qQvHdqiTxIbfF9xovN6MsPlAju1hWkncwGjoWWiGDEzVqaaz1EOCowJAEs5Q1O8caunFCugDegTeCm1pgDNhoNAdb96nMipvvnNb/Otb3yVb37zmxx9+VW+8q3v8PXvPMELrxzn0vU5vvyNb/LEU8/w2T/9Cx779pN866vf5ZlnX8GWJ3ntyrK6FMv4JmNqejt7dx+iWhzF8yIWl5cFXC3aUurVs+c4cexV8nHEss6vbUmxSlotBczY5BTTajnevH5dwLs5GGEQUAnzrMgoab4CxRElrQyrqIuiWPJH5IO8ADTCer7Il2GlKecweVoK45siKtnYMLt375dOchQjrVkV63W1bffsn2VEXQpFEr7xdXUi/Ovg6T+rzkIpbzmyb4KZYcN9B6Z44Mg2jhycolTss7Vyg/rCDVavXmD12kVcO7cYFDV/nqzbpN9cIYxqjE3DO999P/fde4QROXclF1FQ5ZpvN2SvkNgmrMwvi7QEqLvMpDB4tt1luNcjWVxk5dJ5ljT/0q2bYuk1rdUyNlzi9sO72LdjBK+3zua1s2zevEAksO5v9Wist0gzuYi1JOiVZRhj9Mb9MXrvDUaq5DEY/UwEtEcqZ0dg7kam9burreYwxuBLt6GNQYCDwNKT+xsSJUOLL99D60jSDqOVmOmRovywxHDBY6TkM1oNKZUDTJTR1CLHdk9z+KFD2GKCkS9GNiIyEbGqhVRgePnVo5w+c1SVygK95hZ5yTI1MUlQsJSGLVeuXqPTRn4c0Gw1aXa6tJT46uooOZAlyyt4fK3RImQkr8Q2pI5HKYChnE9eQVRr97k4v8mTxy/zrVeu8M2XLvP0sSu8eu4mc0oMDXV6XbWbjwoE1le3JlOAQmitEmTG8laLY5cXePXasoK7iau02lrDmmx3Wt3V1WYDP7Dyf+hnVoBh6CbZ4N5uitbtk1mDLz82IrNtEbRQBKqiINdF1BWfrbSNtRnWJW2Rlb58YnZ4jO3j43hpqpjS2gX6fd+q21Cjo+0nZPeeke17lra2NJYFdG11rm2aUPAhVNy1FOte7HH77XvZOV7hwNgQt4kAbyvliGXDUASuoGfmldBsJh3K5lYkI5ashcgnCgJCEyhm5LPyna4q4LTbF5/K8OUbkeyQNurq3vRkgwDr+douzpGqQ2zUTaopiTlg7Wu9NfXh680mOWd7g7oFPfq6piPy0pFdPd3rZDbSpSaioy2wfuJxcyPje6r6Ex/iYolAhd2Qtn88JVG3ZduXDEFcoKesvnf7DI/cvoc9ec29qE5St0Fea9xauEUmfHDkrqeCMgw8gtBitKag5+G7+NA8fX1XV1y6itolx46wKpGMidYax+Hgng5SjrwAABAASURBVKHhIlNTw8SxLzt3Rahka2tdqIB0GPihvssLEyLFkoc1RsOi0CQ1meRMBqOv9310r+yY6cvA6yuGYqzkCBVvVuDf6/bAeHpGn9T2iHOW0EsZygfCVY9KKa9EkiMn3IxFWnwvGexSXF9scuX6mnyuRKdf4OXXbvH9Fy/y/ZdP8eiLL/PFJ57li48+pS7MCtXGJrede5KHzn2Je1/7MpM3z2C35mgsvIppXGS80OPMC09xxv2A+/xNmSZRbBZYWFuiL7kTY2n3eySKXQPyV/me9YisTyDZrWcH19XUUV0VSV6utVlXF6Op4qmj+xwu5EJQbYbTbV8x3JPOK/mi8pqSo2ww0E/OY3iyyP79OxlR17GUBVTlt6V8RGhj4bknLOwzPZJj73gO97M4o+VIejJEtCWPvlehsra2TEex29UWZkudJlKfwIvl5xaTwrqIkAmHZCPD/n3jfPD9j/Brv/oZ/rt/9N9w3/33iTxnOJvs0PZYJF/eVNfE/bzWvDp9c3PzKnYadORrgWJ1anKcpvDhsnZnVkUAp0fLBN1NJodDtm2fpjwyhR+VqZYijmiLFQ81NS5Lny3WNre4cuI8Lc1Je4NEpOzq1Ru8cOwMW+02+WIe2/PprLYoAFbYko8CSkFf127gDU2Q2SHGg5BIbfyz9Zh/c7LL1St9tq+s6t5VuiM76JVm6QYTsukB7rrjft7zzrfx8Y99hI9/9MN89MMf5PDhQxQKBVLhUE+41JIdW7L7bu0ozV+4TKqt9W0H9hKOT1ITyWrLXtWhHIV8LLt4uH93rVwqSUIjnabyeOkvQc0KM8CMxIvU8bYizSk3NjrMKad3/CIdxf7c6oaIbhtfjZJzL7xINS7yzg98mA985ONs375HuJcQOdwO82TGw/1s7craOpeuXOXS1SviKQusra/q2TA0VGViYoJdO7Zzz913c/9993HnnXdiY9uSo1nGcjCdM+wo++yoWLYPhWwfLbJv27icI6UvYiXyRk0sb1NJxfP8gVK2ab/0ox/5CHsO7OfONzzI/tsPccfdhxmTscux4cG7b+OOwwe4/977OHTkdmZmZti+fRs7d+7E7bcaAy0lt7vuuov7JNTE5ATLMtCaOkJRHCuhVkBB1hO4r6ytsrSyrJbtFVpyAgcQ/b4AWXOMj03g/jmB7drTXRChSMlErDak5P4AuDbUap5f22Cr2afTNqRKHBEBoQybC32x8GFu1BIWvHHsvjcz/NC7qFVmWe7GUqzP5Oge3M923byxoO3Gq1jPMDY+jLUp7pUJyMh8Qi+mEBbUddrCMxlHDk3xrnfv5e67Z8hFGQuqhk6/+qparvP4gRGo+Vw8dYq5kwucP3qJ6yfPi+Rcpb18U0mqyQP3H+S973uAO++eRnyDgjpm/fUV8grmaphjvDLOW7Yf4WM776H33Ve59Pd/m8Zv/R71f/Nlkq++wNj5VXaoa7hL1dHM5AhFPbO/tc76jSuqvudYnZ+nqYqtJ8dd39igqy6bMcYt6f/vcAHhhiPUzgYuOFwycsOd++F3DrystbKDwff9wTFNFQR6hOdlxHEgG+c1ChRLRXIi9cazeLo2zuXxgliBA00lIVsuE5aqXLk0R13bF/l8Ac/qWs/D04jlL+MTYwxVq/qsoBLoWGvYVPclDCNu3JhnTaQnCHLygT5t+VBdCTyRDzjSkekZDry63TYtAVdP3aUw8HD+MVQpDY6FXEhf8i+oS9ESGUiRL9mAvonIVUd1DFVZ1dgUsXFrN0YL1XBrt15IW3HkthdDB/CTk+zbu53b1TE8rOODhw9ycNdOdREadDpt3JoSPctaO3j/+s/LpLJRl0wyu/mdLpt6lqHP1ESVKdk4k9yObPlRiPI8I1rDoe0T3HVkN1VtjUXS+fT0rJLJbczObGdGxYgwDReH1licDTY2NxU/m7JPTJyLFEMeYegxNlTi8O5d3LZ9B7NKRJUkI1THrqh15YKQMIpwczmZjTEkkrOfCZQVj1YVbkfdlkarQU3x6OyyqYqzoa5JRySuJ0LSFvHpaK6m9N9uN0Gd1Vwc4YmMtdRhybyAjq4zQSRC3GZdXRh8i5vb/RMDLXUj0lYKSnBNba24ueuy07pI45Ji/5q6Mk88//IgweTinMidug/a3h8fGxusF736whTrewR+wIHZHYyo+t8bD3NwakZYWSSnNY3mcrTW17TWrmwjHUQ+vmIrpScbNzHybRtYonxIXvpzNrqhTuQNbeX0bCgfSugqoWCM7vMH6/OlH98PMNZiPZ9isUhVvlwuVwjDUJcanfc09L2uMYCTtad53HDvdQo/M0qI4GGoKvYFQ2TGgGIhkXG6KoCMHzE8Mc3uvft440MPcNdt8r29u9m3eye7lSS2T48zOTVBXrsK7ofJZ7aN8YC6w5/+1Mc5cnAvQWxVo47jl6eJ4jLXb8xx7vxZjp04xtEnvsnGU9+g+dw36bz6HGe++yTf//rXOPfa88xODHPmtWNsbW4Q5+KB/EnfsL7WxP0MbyA7Z0lCJr93MYlexrMEYSgd+Tj5a0roc8tr3Fxc58biGvOK6RvatnfdjF4vU7cjEQnoYeR3MgkOh0uyQy6ylEU2ZseH2DZcYfvwEBPVMiPlks7nKZQ1SrmBveI4GsRBID9wehtTXsqXilprRKFYolQqDd5nZPLlumKnxZZ80cns7NAVeW2J3HuSvVwuc2t+jhdfOMZj3zjKv/qX/4Hf/u1/w/rmAh/+0Ds5sHcbeRHq0aEqqXx8q6G5FBOJCHVPBUlH8bC6soKzcRzHIhc5FpQj64q7UAXTxvryoPu4pd2aC+r+nbt4gY3aBhVh1vmTJ1ldXGDdNSGWl7giG108e2pAzJakw2vyyaWtFZ56+VnmNxf55lOPooTP0tIij3/vccryvUqlzN59R9g5e1CFeI8yXaL6DcYWn2Xv+kmSYy+Tnj7DaHODYO0ys3GT975hDz/78Yf4xEffxf0PPMR28YRSqUwm/3P6cdjbarWEcx2NFlYd4Y25c6zeuMA2xVlpZJqwOklhaIJSZVi+UqDZ7oEf4bbp5haWpL8am+paue51R9+lKuD6wqN2V9nfBvRSo1hMqWnrvJN1QD7VUpeytlAnaebYXGlz9IWX+Ff/5v/iG+qmfVONn0fVUfv617/OV77yFf7qr/6Kb7n/JdLTT3P+/HmWlU/WxUvcDoVbw6Ywcl758+KlS4NO59O67vHHH9dabEKlWmCbGPC+bbPce2gvb7jrAHcc3M1tAvk4zgvXUuIwkNMN0RJxaAhkMHawfTY7M8uevXspinnOXbuplvgKi5cv0l+bZ+/UEDNDxUEQOiZ36LYjvP/9P8Kb3vQmHnroIYpyTAccb33rWwdK31Lyu3LlCmmaEOdyZAKvUEGGHNdVd20ZoSWHGyR/gXOmSqalStUF4ujoCLt3qQOzbz/ueneNC9ra1qpI2EVeOXGcubUNrioAl9oJdSm8Z4xsFIgLWW7KSY9duMpCx7Cc5WjnJ5nYdzfHtD3z3Wdf4j/+/p+wutIkCsuSy9AV+ZieHSNUK1j4pnMepAG5yGd8LM9w1bJ3T5UHH9iL6axw68JJags3GS0UKeeGFYgJ1q9wTXv6ywtb2t68wnNPPs3XvvBVTr12hi3t+V/VFufq1Yu6PuX+Bw9ycP8ORqtV8kEBL4nI2woPH3yAv/2RT7MvGMG7vkQh8ohun2bkkdvY/WPvYOajDzOzb4aiwL4lm9QWrlFbuk5/XZ0cBePW6oq6Yyk1Jbetrc0ByDm9GmMwxvBfvzzrYa2VjdKB/VPZyo1MwZIIDH84UtnOnXPDzeE+eyI+zlZu6C3Gpnh+qmMiC/fpq2PUFRi56/OF/OA59UZHBKUDIlDlbTOsi9DfurHO3JzkzsAXa/CVVN2cRuIaDMMjI4xpe7mgpNTpdEhckjQ+C/Or+jaU7RKBSpctdTqd/5WKJbpKTPpSAd7GBYwjAxhL6PvaBjIU44DIf/24a2qEO/bt4P4j+7nntr3s3zHFuDqA5XxEuRBBr61s18PT/W6eVHrBGBLjkeCzpe7M2kad6wKGE6o4zyshraqb2m71qJaHBYYVXGXtdGcAz1qMjm4LL5Wenf7dd+6YqAKvq6O0e9csd9+xl6mxIWI/IB9Jf0oIeenmttlJ7tu/Tb7jYdSdGB0fVlKocOL4GZ579igXL1zA+bPn+Xpub7D96/TmdDqsxJNT8vPk54Y+Oc8QSp8NAXRjdZlMBVFJ95VCnzgKcII6uTxr8fV89Oqoa+Tk9aVL5wfGaDX601NXwT1nXbrYEDjWtGWisKYnUOyIVDYV2y4xWc8S54uqtlPcD1pvNTsksmdHel2UDB35oBE+2TCirXtr0mNdnQMHwm5Ld0kV+oK2Ni9pa+nRl04r1rcIVKF2VSH3mpusL93i5KmTNJSUPM/Deh5tl7Csx/FXXuWvPvfnfOHzf8F3vvMtTp48xrri5vrNyyrsakr2VtdnDAnn8vkQB1dG7YkgMHjqFHl+RiEfEUq+rpLk5fk1FjeaWOknU4z0k/4glroDHUEYBBTlt0X5fygigeztkqnT2+uxpetF/p2PuuHW4I5Ov8YY3JweoMdiVHiV80VC48kWvmQLNGRjKblQGcIb6KBPIfQ1LOVcMPDzYuTjhq+oPHzgML/w87/KI+/8ILff91bCynb88ri6u22McodJPEK/wOjwOJMqEkracjQqztMKZOEmm61rBGMh7fYaH3zbg9j2JmvSd39g3zplJdqqtrZWlho4Dm2MIRWue7KBcTrS+oMf+I1ba0++1zUB/aBIGhbY7MCCEuWitg/nVOjUZXstD7ed5P5vAX119ceHy4wOlSiq+512txjTFt5stciwSG+m2Ok3ZEcpLM55ZLKdHon1LNZaMsDJks/lZcNI62gPPg8ND+Ns5Uu2ouxVr9eEoa+PdruDs4m7xyXhhp7h8lQYxhyQPocqI5w5fZFGvcPs9DiPPHwvUyJ6fd3X2GqyvtWgIeK4ttlgU/luZWOTwc7M2trgH8C9pCS+rHiJRLDGSjGhNSQm5KY6UGu6xsnteb7ydsbG6pp00eDqxUusLS5Dr6PjHC0VLcpAzK9ssLaxyumzx/n6N77Cpcvneey73+aJJ58UJnRx5HJjYwO3NRsJS8aLhjccHubeoS0+ce3rvPOVP+H+rRdVaHV549v28rMiUb/+6Y/wvrfex7aZIelQCtQf57vOj7uKOTfa7fZAlw3FuECXrXOneeWbf4WfbJFq16xbHOa6OmanL90UUT8t+c6xLhsvrm1w8doNVrRF2ull4i6jTE/uUIyVpXMtT8RK9RmtXiqs6AmxLA0R1XrPUDd5VroxV5shvZGdJPLjb4g41ps1pqcnOHjoIPfff/9gW/KNb3wjb3vb23D/3uOP/uiP8sEPfpC3iqe44c4/+OCD3HHHHRw6dGgwdu7cOdjSr9Vq2E4QD4hSq28FFi0Ge+wCobqSl5ev0o/KpMZKuSGs9Lj7AAAQAElEQVSplLOqrQtXaSHnN3I5F+wvvfQSrxw9xurVBform1QU9I+oxbc1d42LZ17jysVznD13FvevtB998eiA1Z0VY+5JwbeJaFW1teUIlWN9TuF6DE05oksWqQDTXeeEdcCTz+fwjSeHrOOCzn3vHNzd65h1R8RranJKvtNjXvv9CwvXB+A3ND5OEoQsa11Xdc2CqvmGkmTbT2kZw7ycz+rzFZGfK2depb/VZefMTsqqZPxiwI2FBT7/Z18Wsblt0FFz/+K7/FZgWsElTt+PJbbBssXDD9/GJz7xVkZGu3S6GwrmGeqrTW6cv8jy3FWuqNNy9JmzvPLsWUq5WWZmDuAXDDsP7GJM2583FxqceO0qc2dusHlrlY4SwvZdOzhw5G5GJ0UcjzzIoXvfwZ33vpPb99zDiCmwdvY8fb9HeP9upn7pg+z5xU+KWB2hSUPdqKus3LzCpsBsc22B2uoC9aWbLF2/TGtzXVs/bdw/H+Eqh0w25f/Hy33n7O2C1hiDu1R/40CoJ1LigMQN994NlzAS2c/d46Z0wG+tR14t7lK5SFFVox8YuVKCMoAqy5TADygIwCxQF9HbEMiE+RJDsumWHpTYWAA+o2vKpGmG71k8zWmtFQj0RAr6tEWkUl3rQG1Y4Od+sWB1dZ18rkRDFeD1a7doaMtgeGhEoDaDFSh1dI8DUOU5ffYkkx2sy82fU4fGV7nvqWtitPVTNC12Vn1mSobtJY/Ds0Mc2TXBeN5Q9Xsc2THBNlXkgbo2iZJAqiSRigBk2AExWFrdoKsY6ai7uaS4e+3KAk8fO8uxM9fZqLcpFQu49naqa6QGqTnTQDIZrbGLe3meJ7KYYPTBra/baZD06niCkbzb2lbicVtDU+OjHJyeZjgyBLSI87pC2yHn5YtLSxt4Xoiz+8CHldATPdPFoDNvV4VDTsDdVZZKMum216TT2KKxskS3VScsxORLOcJ8gC8yb4yRPBo6Oj/oi/AZ2cHTWasRWJ+KkmhZJDbwfNyxXCji6b+67Ly6uMbSgqpuEem+CEFXYOiIpOcFdHsJiyvruCp1Q+QLGyiRGDoi4i0likToJFWyJU3d2NzguhLRnDoH82rVLykp3Fha5YVT57m52YaogNNcJtkQsWtru6Ghbq3TqTvnfLCrZDYp/wiFNxcW58hGi0wd3Mkb3vUwWcGy1FyjZTrEOV9gGrB956zIfBmZhcj5i8hnLCJeEKFyvuN0mi9WaKcer51SJ0F44+viVF2jRGtLFD+ZYsVai2ftwLYu8bSUfAb2FVZ2lHTbGl1d29bW7ZYA3MWZk9ndxw9e4gV4cuZU90yNjZNXR66reXzjEfsh4yo6iqWqfNH5Vaa4S4g9iCRzYDMVD5Y4DIgNjPo57rn9QfLVvSTFw5R2vhk7tAPVnoyWA4aDDE9rQh0VO7BxSiqi4f55nFyhREvFW442P/VjH+Zdb36Ay6ePYdMeadJXYdNgVl1SayPEscjSgB+uxSgm3XIyBWRfMdRuNgnln2Mjo1RHpzDasl3ebLIuX+mpe9G2lk11htZFNjrNHn0Xz72W1tYnH/rkIp9qNUdRxMn9yEqs7eOcfEewy1AxT0XDjyzWs2B0lK6s9bQiQyBfDbSmKAhp6xl16T1SXDjf9PXd6Ogo6MpY54wxxOpyGWPoa/6iCNfU1BRzN+dYExkvD0Xs3L2DnTsO8NwzZ3jy8ae4XYXZ/XffITkjQvl1S4SqKd/XgW4qH1csOHxqSgfrIk21rRqdPpTURZocKpGqiOtmZlCMjQzJrrouE944n0rUwWkLU4zm6WvCVNuIabdJT/7Q1ry3lta4IcK1qOJu5fo1bipPXzx1mpaKJSudltVlcx2Zm7euyTZbqBHOg7dVODTTZs9Ul+1DCR951yN85tOf4f3v/Qh3KO8X87GisSuMaylu2zjfd6OpjnpTsrX1bPd5MOTLvc0aV5/8Pp0blxgaCjGTVTU2PK4v1XH/+5iT5y4I03tY+W5dBenQ6ATVkTHc++vX5tjcrCvHljVKZLIb0mFbMVVX8dVoSo5OSK2To1OcZujut7D7Rz7G6COPEO/bz44jt3FEXdq92nrdpabMuHiC66rt1mc3RhQrYRjiXo4YDnxR8rfEIZyvBvJJZ/dCocCOHTu4T7ttthJX8AW3aWoENB6tfkZNINXUYjfktJNj2/TgQ2zYLpsiIoNtDQnutr3iuMBLx07y1HPPkxO47JkaZsdkhWltIT68b5afUBD5evjR42f5znOv8Mrx0zzz7HFefvk0zz/7MuOjs+zffZBilOOC2ofXLl3GqH3nQKBcqZCmqUYmYtKlo22v6miV8YlR1laXBMNapgIZLCPDo9TlOFtissJxGWaE8fFJBZSl207xvYiCZB0dGqVUHWZJQXFzY4szc4usaBtwsWtZaPSZnJ7kUx95F4e3VRkthNTEij/+kU9AmmPXjkNi8Vd58fhxdu3ex1hpGJRoSmoj97NIqczHhIaZbSXuunM7B/dOMpzLaytvgfraioI6r7WFnDl+lSsnrtNabjF3YY7jR09wWvopjJYojVUI8zkBjlHV05E9QgXjslq2V3T9BjtGtvPgXW/i7gN3Mm5zZNeXufytb3PlmcfprN2kra4c11dY/Z2vcu3ffR770jWKax1aCsStpQU25nTNxhqd2gYbN3XdtWWaKzW2lje11gZZ35Mv+Ngs00gURKmGgFefpe3Bn0TtZn2J8SG1CYkjDCm4JPjDkQhxE+k07VjSjgfSsQypGxI8kRMtUECcCeB9+U1MqO2RQIEYiPQY+UJbZGlLnYJ6fZPiqOGd738ruUg6FgD4q4sM+QLKOMSPBcZZl4Zk0Cz0Lt5g6eiLVHpb1DYuMr1tiKaAde7GNcnRZEvbpptKsijj5Ct5+knKikvUAuZAwJzK99xSjeIhU8WTpR2M7eMrqDLJnQKJfDJRFRSLjIyLHI4FRs+rk++uMhK2mRnyGSlm5DytlQxPw8pPrSp6XxbN+ynbxqtMaRtuvJwj74cMy387uvLlC5c5e+kaVhVYWds2QRDSVdLNJJdvLb7A3hd4Ww30OfMsmWdkB7h65aZIc42pMc09GhPZNlU9a6KaJxcbdS56BNKr6WoGbY9tGx7mfm3j7JqssnN2hJKyqtcXSdB8/bSPVErSydiodaglPvPyo76wIXVgq4SYE3DlrS9NGcVZRiIQd/HaE244wImjGM/zaatCzPxYcgYiFF3WGutcX7qppNzFU7HiFX3CsRzhaJGgWiQLokFF2uu38dU9MErAXr878J1NgSeK90TJoNPuKZ58ckFJ31nyIqKLa0tsbK3R0TrWRJQWFecbunWp3uP81Zsi6TVC2T4Q5AfGkKlz1M8CyRbhec5S6Fw2GL0s4QMfeTe//Muf5E1veZCtbkR+dA8TO29jSVtVkxOz3HXwEG8+tJv9yjQ7Z6bZf/A2vChEOKtEnKn741MMfObV1VuTL6deSqGcZ13reeLCDWFOivHy2Cgg8eygsu7K1m2trym7d7VtmcoXuq2+isw2XSVF9/Ojm8K5DRHLvvwqkz6sfMH3/YHc6GVtJp8w1JVsx0Zi9myvyl0yPOFTrEJmctuE8KqvhJ2i6UmNwchWmfUw8jk/DvBFMAqlmKUb13nmsW+xNH+DtWabhfUWns0pHgMmRHCG86PIrTGSIVNi77m4b3ukKl6w0EsKRLL/+9/7gGLyKpl8x5qATkf+aA2Xr13h1voijbQtOTJBg9U6dGPmDY6STMWCrlXS8qpDzHc6PHPiNV48eRz3W4RZ0mGsWiZIPUIbDvywpZZXlhp8ExEqrnLWpyKjjOWLTFarTAwNUSlJLuk9zPkEkcUPDFo+ceCRVwyEHjg9hpGH9RKMOv1l6S4XGTLlR19rbavo6AkPTJIyXCkTxwFjY8NUJY+n+Xz5QiYJamqnjei5o+pmLszdYmZqkrvuOsyctrqe//731Xm5yl0P3s1UJWL/3jE8vye4bCuuEjytIxDYeqEvCVL6nkfbGCL5yZGduymNTRKPDlEcKXJV+eB7Tx7lxOkLNOU7Vj6R03p8UmLp2iY94ZIR5lg8bY0mIlgSU7rJMRKVqAYFhsISZT9iTNi0bWaMQi6HQpvy+BTVfJ4yNdLOCn3FV3uoyj0f/XH2vfEd5HNDKJDoqQBrq+vaFIFqqwBoiy03WzUa6gZ1ROZa3QaN/jqZPvflT4lkal0+xdYrT4rsDxONTJGrDNFPLE3l7sB/PT79oUmKIq8N2X9Ju0ob6uaVKxWavQZL4gMbIpqZ7nFFgTEd5E3Uooh2dZyq+wfD3/5B9r7jA8zc+0ZSbSsudzPqIkcrC0ssatdjSUXX9evXuXr1KnNzc9r+XGJjY4O2rumL1DdFBt3RESl3RC9f+nWx15FMrgHkjjqNjQTqcZQjlZOknqUkQSeGJ9QOm2Vi23bmtSW30o9pBCMs17u0uy163TqKGzq6PjUp2plhdsRwZCpkeggBdMYtBUttboE9YxPMiv2NVoqMFmOGyyXycZ49u/Zx15334gT89je+wfHXjhNYn9D3B4tZXV118qkyaBHKOYuVEo5QbW1tsCKC4MtJ5M94Xoi1AX0lukDOgNw/1vwuwMuVqpx8ko66U2h9wzLW9pkZpqZmtI6EBW251BOPGyt1yFWIS1V8Pf/Nb3yAzdoC//pf/a989ctf4vbbbpeDW4Iw4JqIiRXwVIsV6nq/f3yE0WKo6RvsPjjFwcN7KBTkCALOkAjxLpbUnVpelPEW11m4tUUmGSfUyUhVLa0rEaxpv3v52hZXT96iNt8i7EbMVHewY/oQE7kZdud3Yi41WHn2DLeeOy4S9SLXj77Eq9oDPvvMUzS0rddXsgoUaFbOsqGW6a3vPs9Lf/YVVq7MsSI7LErWZTnLwqUrLF26ru7VmvaUNwV0dba0JdoXYCvOyPpOOiRhqpEJ2DL+5st6BnywvsBPCSrVlw7AnL4TPd8NZ4ueEkGr0cVVjU7/PW3H9BRkXY1MzDdLMwEoeAKMMMppPtlQmulq+6+joOx0U6rjE7z1vW+jPDHGodvvFKG8lwPaorbSW0HdDj+MSbMMBzJdyVGQTF5ni/bGHIGIVbkUs7GxrjUkqrxq9Lttve8zoi2yhIRN+XZfCSyV3M6X+pLLk09n8hWJJ2l6Gg5Qrexv6CcJ7pq+SEZfZEFTkBdYDxVzDBciKrlQvh8TWkvgecShR2A9AZjFGg81Qomlsz2zE+yeGubw9nHu2zPDkW2j3H/bHh666yDDxZyuh0hyxAIFKz/XH3zNk+r5PlZ2kSxK+kbX4L7Us+obLYFhiRHdc8/+neweKbFDID4zXsWI/LqtNmdbL/Mkn4ZJKEdwYNcM22fGcclJXktO60nThFDHUHHlAMzLl7kp8t3ppJLD4shTKl1Z5ysCfYPFGEu32xV4NgXC0pln6Omamgir+63FTXWNFkUultdWCfIhcSlPZjMUfphcQHGsQlwuUKxWifLSEfMvvgAAEABJREFUgW8Ui3ags56I3JCqcocbURjhOgRdJeWOyJJJLT0lkKY6NwiLUBcuFVBb6cZaS6tvWFJ3qi1ZrXRlRdICWdU4t3Z2xqMvnTiwzJwTAH0l/u07t7N7306mJ6r8xm/8Cn/37/4DXjtzk//+f/pt1hqWxFeCX+tJLz3N3+Py9Xn60kVFCbspkE2lQ5JsYEsnV052jeKAwE8J8zFX1uu8cuYiLvnpMjKnP8nYlv+3FCNOd4mStTsO1qs1drTmhuuUqIuWSFbjeXi+pzl9jDGS/Ad/9DbVZ9UFYLu8+Q13qIOwlykl85ld+0kL40rO0rF80toAG8QQRHhhgTAuEiu2YpGOIBezY+c2cmFCZ2uBUk7+31qTnweUZaPzZy9pW2oTP/QVV5nsjmxuZAKjuN8UceuJPPu86W1vkY1WuXrlDMVikSgqEMU5KsLQmjqEtW5LBK9PT3Yzkknq13wWgyXTOnMqTv0oZr3e5NXT52SfHiX5UOiJzBQjCiZhWElotFymEEdas5EsGalsb+UfkfUpa45KXJDcRYr5PDmNQNcGcUws4hBEAVEYKu58fEDui+eBzIJHilG8FQsRlXIeT35rDJI5IfXNIPG6zqGLsa5IhTu6BJvLu7UWtUMzz+rKCo31dYq6LxYRjJIa73nkTu67bT89kYuCnrVfuLRTTYkds2ME8uVMxYErQnULRr7rfLSvvJJo7J6psGuyLD0UqCkOXnjhFY69dpoNNULqrS6rG5s43ympOPM9n1BxU5CO4kJZNW5IJzVsSfdtRxBVUJnIYAcDfB0jz1JVrvalhI7W5IU5cl4OI4KR+CG9pMi2bXcp590vkgVbiu+mfKOroqqnOTuOjAgPuiJVLcVvW9uw7n1HRL/RqdFT0dxq1Gkpn29cPkvV66jhUVEhYCgEBbranZkaG8NLhN0iaBMz24i9WLrq4HZuXMd1bGiEQq6Ar3zfkq/U/YBA50pTs+y990He8pEf4y0/+uPsf8NbCCdnWJHsKxs1dUi78s8efcWSGq2Q+aD7Pa01iiKCIBhgmdtyXRUPcbtkfd1rrcVd4466AWcPYwzusxu9wdp7+pwvkh8ZZ3zHToamZ8mrA1PKDVOsjDOvaujlK1d55dyq9l2LJP1IILyd23dPMBPmeeu+g/zUmx7ibRNV3rN7nG05KYYWuSjEEbBj566wpf3aqbjLwRGPQ9MFZsc8YtvngXvuw/oZf/GFz3Hi1ClmZ7fhqapzP2TeVHerp0V0ZBRJSEVA5bZxEoF0S985sMmAVI7u2nXFQhGtjX7SH3S1IgVKdahKUUE2PDrClKrIvkAukFzlUllBVWFa22yx3h+/cJEVbXd6gRytn/KY2rH/57/+bb7zvW8yKqd95oUnOPryU3T7TSoC/GPHjnFNbPbSlSucePxZrj//DHHnFpPDfQ7un2K7iGhLTrC6uiJ5euTzBenNsiVnn7sxTyqkcw7cMR1nR1zQ1xbqrJzcoNIc4fbRu3jjrrdweOQIh6qH2BfvpXTDUPv+DYKz84TX5mF+kZ7IwpgqZKs1HXvlGC++9LI6aZfZkPOuaGtm6eYtVo+e5PLnHyW7usyGunJrS8us67glOWoiFGmW4hyhq6BJ5LyZPrtzWZbx+n8MHGfwWeek8sHnVGDvnCj0A5nHSPfGfYWbw400FUC6wOo0aUqWpvbvOx09q2toNXo0NTqtRGQ3fX20+iLPfV1bUzBtog1xxiem2X/3/cTDu0mjUSZ2HWL20BFGdu5hReR+fmWLNA0FgAV8L6KhZOnLXhMHZojLATV1oE699Co3rl5jUx2LIAxlizy79+yW/QssC+SMsXgKJFeNOKKQCcCNMZo3HazHfW8xslGGJxDylP1MkiKt0HcaEtDp4aS6x/Nivc1hTYjR8MMILwzIrCExGan054UxcZwn8GBIyWA0Zxk1LSb8LpMaB0dzHNk1zchQmTiw6uD6hLpWUwz07myFVO10LyEGsjsQ6Kpibirh5GzIrolJ9o6N8vCRg9y5fwfVvJsjw2oS43lEqsxzSkhxLsQPDb5iri+/d0nAWKvPIVbnUvlCU5XsVr02kF2hx6ra9H08rUfDenQVfz0S2kqGTSeDYlOCao2x/H2LJRUS87fmcBXgLW3Fb8nnCorVQr6CspGWEhL6OeKwpKp9EXdNP2nrfo9IMezW6WTqyzdD2c/ZCOzAZxuNhvTtyWea8p0WnuRxsRYKFD2tMxQwOnBsiqAkmSWV3J1+Rt8RKD2ZH7yMMVgNfvByz3TzuGf9we//MY8++gxLtxaZmq7wpkceZkO++rXHn+Pz3/w+X3z6FP/psdN85fkrfP3xl3j0scepqYJOjD9IWt3MkHohtx3az7233yZ7BnjSWVEkJJIMt1QcLqwtk0n/np5vLAMwd/7osK8vG3QUS23hWksJtiF79Ps9PBEpJyeawx2t50ntGcaYweAHL89auup4uUL27W+4kzsPH2J+aYtXTs8Lw9ZZvL7AvPDg5q0lbqlSX1ndYHV5nbWVDTY36rSU7BeW5rlw8SwnXn2ex772F3zus7/Ndx/7Mkb6NEFE30/oKfb6Gl3J2FPSdO/b3YRmvc7MaEV+uJPW5oa23lusra3jMKJYVOLUNcYETE5sY2pqG321zYwxIGtZd9AI5Qee/DHQGheuXqe7vsk2xcfte3Zwx67t7J8cZ0hBMjtapFoIyOUi2dNT0k9I0wTjJjK4aKU9SPAtkZA6XeUW3w90bTgYxiVWDYUpxpgfDIv1vMHwfX9wzvnv2MQE+Ja2cFMmHrwvlEu4xOuuS/RcZxc3ZySiGomQGAIQdrTXFlm5fglHrMYUh8OKw5wI8/wrJ1g9dwmv1WGn5p8dG8E3qW7pkKgyd91xJTdy8ok79mznkTce5LZ9owQiJXMntMPTjqmUq/INK7s12VB+2FC8oWe7TrEnQhnkS2SFCi0/T0txsKVCpC/MS0wBvIrWUdVRw+axWm9FhYz1DD3pqiC9Bp6la0JqFChsu43bHvowNi7LXrpNuwcdFbQ1Ye2m8qnTrxvOl93oqFDuSl+uqO41U23j99gSqepo56SuvGSDkMXFReIoFL8PGJJ/pMKeqp5758F9bB8dZfHyHHliKoUqiWJ5WYXe2Oguxmf2kpvcTm77bir77mb6tjczdeBeoqFpdcUsWyKYNfmf20J2ZM/9iFCimOqLYzhscX6SCGPcQqy1AztHwhE33Brcmn7YqUqlL2PM4BpjDJ78wxgzsL27t6iiwfa1GDUaqcvgqwKqTQVhWqxyfXmTYyfVRmwb1lZrLGhP+IC6PO+44wgfuvdOPvPG+/mYgPvtO3fyjr37mckX2ai3WFBAzi+vqQJLaAUxO2/bx6c+9S5+7jPv5yd/7J389CffyY9+4J3EAr3f+/3/wI1bV5jVvE7xbq860UIDGbSQzzMmRVbVOVN0KCAbCgxwTuuUoXUMFjIyMoyvLOUHAQW1iEslObcYo0v8ni4yihI3Rz6XE4DcYktbCLmoSBgXiUoyjsA6KJQxSsx5rXtcLLdYHmb37gO8SQz3nrseoFoZk6N2cMTOKffc+fMSKWF5aZPz585LP9eoxtnA4TfWN+TQm0RxjrYAvaMOTUOt8I6qzG43032eSGVM2A2J2wXG7Qz3zDzAO25/C++6+6285fZH2FXewUi/RLDQpHdxgdr5OdKVBjnZaNf0BBMjQ7S1jbWu7tOBvfsGcjnHd7K536pSDiHQX0ZbN2tnLtM6fpnKVp9EAdtWlZOBnMINg3OETDrKBtpl8DL6WzwAdyrVd87hnDPptO4zg+Hucfd6cirP9wbzuOvd+cHACOhdkujJdk2a0kFTe9ytVo+m9rkb6mC0VVE1dL5ea9NWN7HdqROo6jy8a68q5D2EQ+MUJ/dr7CMamWVU51t+yAlt833tW0/wh3/0l/TblqgnnQogh8eqxFHKsacf59t/+WUWr92klC/IFjGtdpsd2vMe0ZbFjZs3McYQyvZ95+8KFLc251tarnuLZz2M1hZ4PqH18XQ2NB4BBqM2lvMra6yw1dPwdTYYgHNX5LEh0repiqgtcu30mPUT0D1hGBFGsr2BMGtTCTMqcUQ5DBjO5xiR/+Ys2qrrE3tWXSMPn77mBWcDYwzGGKy1A91avUevTHPHuvemOkEddWrQVkolbxjX9lqcdfAdOAs0Eq0z0fepQDqjR08JsCXS2xl0VtLBM4qaJ5ac1q0foyS7gqvYAoFyQ/bqCMwyG+pu6CrhdwXyLflUTVsubfm7MUYSaX1aUyhg8qRD5zvGGoLAx9O9nol0jOipG7m11eK5Z1/m1VdPMap4z+UDjNfHGDMYzpfc/Xbw2ZJpDfpmEPsO8BzRdPJ3tYYoDPWMYIADvvDA3ZdIN+0EagPZZQYTkBnNI0MPvpde3JEfvDIdfcmcCHSPv3aKP5aPPf69J7hy5QQnjj1HokIhVdLsK77i0giF0hh+VFaC9djc6rIhX06MJ6Jhtb3Qw/ih/MMQ+zA9MYpVO3hYCSOv830LN0SskA/6ys7W8/R0cGt2YO+IakskypHWjsiYmi7SicVKF84+ntV7DWOkkb8xBpPoL7cWtzZn58h02a8OyLsfvJe8bH76+Zd49snn+N53vs9Tzx7l+WOv8dIrGi8d4yUVIydPnGVeWyMXLl/g7JnXWF24woJ0cPPyMeZvniMREUyxdE0ykFfikSYZiRv6rqc1JZK9IMLT21qi29zCxZfEUiy28D1/YH9dwo3rt7h44Sqh8kUieyQuXrSeUDaMcjGJ9L22uIyn3Yi79h5iohBT9VKGI8uIxnQ5puD1KGovK5RO+/JJrIfnaUg/7mgwWL0P5SPOZ9wPkLvRUjfdYZLyveS3OLn7EsrJkbp5yAb/BZLF3Z9THhkX6ekDjvB2RQC1GLrKOdu3bWPHrl36hsFaE9n0/PnLbG006WgrfV3dSWtCxkYnycUlwrCAHwb4NqGt3YpI8YTpMVrIs3d6monRYYzW2VGB2u/0ySkv7puZ4DbZseRlJCJOvbl5JuRL08oJXXXit2p1SiJ4xhqWlldwXatuanC/OetioKbuTL4Q0W6sDbqPprOKFTbatsi6cpTRMcgQjkbkhEnWeri4LskOvrpyqimgMsXu+95FUKjibNVWw6HTSeTb8cAXnJ1dTHZUaDXEKVoqtlysvu6LfehZ8cOMpnAjUYcrEHY4fddqDfLK+yOjo0TG4On+8VKRN913L0bErqbcbYKIvDA8NzlJddduxg/cQWXbPsoTuzDhEM0k0jZ1wqqKG/eb3e1GjZY6ZU4eZ/e2CpOWyGRba+6La7hYc3K55xtjsPIR99mdd7Z2P1NWLBYH59397h70Msbo79f/uGvdcL4VqwiwJ9Wp+dI3vsXXv/0dvvbod3jsuRc4du0a57VllKYBqVjl2sJVSmEHaussnj7D+sVL1BvXOX/jNc4sXIDpES6qBXlpLeXyYoNb6iKsq6pdlpGvbCzhFXxSBXzXUsMAABAASURBVLWfM0xMjLBz2wzPPv20Em1dDjbMqlpsK+octKR857xOMEeO3OKcMZxhnMDOWA7gG+p8uApsZGSMbeoMyesVMuBZi6fF9uXgsZJVKkB1I/ADtqkT5gw2f0udHjlZXwRlUc/NV4Y4eESGGR5jcnY7k2ozlqsjdFuG8dEdDJWnqJYmVD2L5AQBrtN14dwFwjCmX6ywKACYU1fq2aee5dblm4yPa56pcbqqihyorK6uMX9rRcAxP6jEPOOTS0sMmzGOTN3J24+8m4cPPcJseZS8HDMRkLG+RbayRkOVWWtliXwpYkg6TlWJNZM2hWKOPXt2kZfDLy0usHfPHqIwJFPCcSSho+QWiPF7oU9f5zbPXqWw3iFvAtQooyvwsSJCRqBjPYvneYORCNCcIt15N3AvBZg7/NfDOVGquT3fl8N5WM/D1/OMgnkArNIvxs3to/ylbkKPmjqfr5OoFhvaet1Yq9Got+mqYlWuIfR8SjmttZBzHISoOsZ6A5YESptaU6JnzEsvOZHeGVUl7t6L56+QzyJ17hpcvXSeF59+ksUL59k5NcWoOpzbZ2cYEfF28rogOXf2LIFkHhsZcUslUTZw6/d1DmPcH6yOnu/hSX5fQ7hG1k9xBMkomWbOr7S+VKMvNHa/oVZXQTE/v8zNmwvUt5q4zpH7bVWL5tRwdunrPjR3T4EdkIqgaQgkIhGWIMyT4clHEoF7T/ZIsTYl7SsxO+VnvC6XZzAWNw1W/u5iw8VLpGKiobUs19ZoJU1RsbZArosvoM4EHk7WnuTtCaDb6mY2BDZ9ESxf63R27A++6wlMQ3IiQ9aYwfPQa04xs6l2/boIQ0vdhL6SRU++0hIodiSfS/6bqjp76lgl7nlKRp5nycURVdlgVN3iUqFEIVcklQ5W1je4fmOOxcVVXJFjNd9b3vywYmdc6wbft3qq0chI9ZxEftZSpZvpTBg6f0pFqhKcDH1975JfomcGSlCZtBhL/kRx2ev1VRF3Wd3YUiLvklmPzFjJkP71cH6Rav5E81jp0z3VGEMul2fv3gO0VAh84xvfUBf4HJm2LWrLc9Jpl06zRntrnUzb7vXVZdbkl53Upy5S3dZzjTBnSz7RVKKqlMpkSgoz46MMlwoEek5Z+nDytMlw+hsEiXTjycfd8HWN8S3Ge30EQUgkQh4EPr6Gp/PWXWOcxE4zUs5/9cd9A0b/QSICnTY32Tea55/96k/zj3/9F/nZn/k57tWOwfjkFFPCvh2KqdsOHWFEWGhNgDE+uUIsXQQUYp+ycLwUGyIlV2QzhQR9Ba7Tn5PfxUXmdKnR1ZdZavGV/JduXpMvpkyKKFjPKubrStRtEY0eUjsLwsflBSV3raefJrSEnamOURTi7OgSYqz1792+nVIUKNl2KUqGSuST1zGQDOVY5+X/XYcT8mVjPYzms8LsKJcjlj1LihGXAyqVitaUG/jQ+uYm6+p+NVQAdXspupW+/kokmPM9N5B6Pc/DF0bkNU/o5FL8ZtbQ1bVLwnhjfelLvuXukx3HR8cxic+lc1dp1FrCDgMEXLq+zMVrS0r6XU5fmKOdwq6923jTww+QBSh2e/gkwsGQSffzWeUC+ThkQnh1QJi/fXJUBZnkbKV0Nvu0haHD+QBRH+0C1ImCgKr8bWN1Q8XQmpoW8zTlgysq8rbUeaytL2O7W5TDHvtmqrzzjYd539tmee9bJ/iRd83woffM8v53HaJSreAHkfJ8nfXNDXKK5Z62pq/OrzG1606qQzvVBepJ/pYKiB6NzYS15Zbi18O9XEeyKczYVJeoq/t6yslpmpIlmTBOsguTEmEHwiB0rq34sNJnX9etra6T9roMi1xumxhnuFDg8rlzpLkCqXJuIFI1pO35eHqKNcWzHk1Tiuw0UumgTVf+kwmXU1cAqVBvi1Q1ms1Bh7IpjuHkcbjpZHKyuuFwwB2djZ2t3bDWEkifbkTCFHeNa1x0VMC5tfzwGneP+94YQ1/rsi+/coaRsW0cOHwPb3jDOxid3sXXHn+GS3PLdBQ4G/U6Nu0SAYsLayzKOKutBvNK/KuNLR0XuKUKuZ3FbDQ8tpQkTympXRJL9oaHWdeW4csnN3nmxSWefmGJF1+r89SL52WILp4cam1hYxBgoYBihzoJBw8eJC922jcZLSm9JeVExfzAWFsKALeV4Iybqn05PbtX53NK2B1UYpBqQWhh1vNUrRYHrFd21Cl5q1x1ZmYHsZxjcemmgt0Q+zGbq1tMjglUtG3SUSdndmaW7dt30BQI3Vq6RWGopFFmdGoSF3S7Z3bh/sFNP4i5480PMrZvB7Usw2rv+trSIolpyyFjojAlth0WRE6fOXqWpaWW9JgjSmPG/EnefPitPLDvHoaNT6K2Z1ug0lLrPdM+d2t5gcUrF9hwv6Wn7dOzr73Cay+/wNLyKibMkVmfWGTw8AP3UyyXByC1bft2nBMIw/Az6KjSTj1DIF101C1bvzTHbDuk6giIH9CVAwvznD8jBaFbSHXOAUWfVEk5xSUrqRP3ck7kxgBspFTnYO68uxffw+g5VqBj3PvAI9OzE+kldVgi53QHTUhPDtnVSJytBJxWD+6qckiViKq5MXUCuqqqViH08XMTCtYW89dOcvz5L3Pi6W+TaFsiF0bcuHZOc23ggqejxLe8MM/83DVGx8e584E3cuie25ncNqmWeFH78HVmZb9lJb+lxXmqqoY8Ba/rjLogcADeVdJ2AdNPO9JFgiKTvIVY63CkBJ0SNtFSlZWImTpwaOu5HZVuHXVBVgUES2pjdwUOoaqVkoI/9GOpyBMBzxHHBTLZJBHxaDZ7bG72pA75ieYPTIovjXvaQkl0f1uytf2EumTpSS+RZ/FMItIJxulMElpjVe11cPYoCHRSJZStZp35+QWR1wakliT1FGc+qZJ9kli6qkJ70nuiROAAoVQsKfZa9ARq+HlVtR2KKlNzenYoG/Ylb2o8VX99FlvrXF9rsNH0lD8NvW5LAJLQVjXpKsKOjpnpk0hOlOiMH2FVeKR63+z02RIxXri+yrwwZKvXofL/oey/4yzLzvpe+LfW2uHkU7mquzrHyTkojXJEIBRBEkngi7GwsXmdcLwX+xou9muubQwYYxsHksECBBJCSCinUZw8093TOVRXrlN1ctr7/T5nNBh/Pv7nPd2r9zk7rPWE3xPXqWocYzGtandjT7ccWdTyTCL124ryoBBKGuZOOfaf43QHnLtG8Ojw3tn3UZzJwU8w3sc/ZOB2MB6zXoDtPkFsVwO2mMltKfCaamPXIYoUA7YEGh0JmHNO3nDJUbxefB9xX6FYUJfgXJ+uaXahhs4HOn9+TcXZA1pptAkkuQajHltpN+g0renG5qZusK21QRK12txVk22wPA6KCYZWBF65vKp6sap91aL2z9Rkup6rVVUrzWhlq6NLbHOM01huOJYbZcjAKcjJ1DJE3xG2lbiA/xgpTsYMQbtAgfjHo99czjnOednLEhOzXY3G+Bsplhfi1Bg/vr11Q7vbV3TvPcf1/ve+TX/9gz+s93zXW/X+t79d73vXd+u9736nfvgDP6R7738QuQ1kScOIh/u54NuB0kg51GXIm4WhSfjZRFHCNQq+nB6m92AbGymlCwregy/GMNLO9ja+uqcU+2jCs+IRNEXqNoM8+BxTDDSHTbWHbfgZY3tBMfipT1U1P19TvRppfirVHJ/L7ATEMbTg8GI6KnmekqTlStMKiUVJ7KipB246w1ztQaYGtnrlylVdpInQp1tTB/tzdILK9SK+vqPNnR016IR0+jmJYgJdQSO657npxEkZvqyQFpSkMbR5ObYKs3HQeBDU2OqrsTnU7u5AT3zja5qrJrrzxHGpMdZDbEMdWziglHnKIZoUDs7lNBI2obOoe0li59NcS8cLuveND6qU1eTReTZuqVZw2lcryn4Q4o4j85qrSz6VWqy9tp1ppxPpOh3/FrqvECNt2/DQ/BQ+tCOfl7TBVu86RUAPu9/BdtcowKvoaZ4u9qC9ocFgF7gMVfZd1aK+kkFLhWFXM5VECTKNY7A/2lMHu6xX9oHVPbXDnI6efK0QkMZ0e1q7bUU+0piO+O7uNiY80Or1NfXIA1rYyhAZjvCRGjl0HEBOpD5+rpM15Uh6unnQ3tS0uuAlDSJhHKlFnG9srWlr/Ro5x5rOnrusm9tdbad1DaYW5cqzzFPWkC6jw58G5NnHHrvjLnoay159/GgfEIxyP/ETHRItKwD7+FbzVVmWwf8A/9eb+NAc/dqwZ18cds8If2nJl/lZux6TZHkwbdfss/nRCJ/hnNOL9/ooSXTr7XfoIAlNiQAdQqwQxTiVrrAltAijOAcHgNsQeoM25dWbK+rSVbHtgB4B+9Kla2rsNfTgK+7RX/nrH9A/+qd/Wz/FeP8P/YDuuOMBjFPa2xtrNE717Nkr+to3H9PaxpoajQbOeYjBzMt+19UsbT8LbLsItU1GmSsH4GOMZaAWbcTdvT3ZF+LE+Vky93K1Ntmjb9o3/xFSfWqKK1KcJLJuljFbwPhMSAHHZMZ8O7wmSSxr/R4+ckQmpPPPP09VelImqOfPPa96va6Dhw5iaFtatUQJkC/t3wfPfS2RfKVk8M89d1bXblydfDcHb0ZAahMwburMs2e0u7OrNslnt9VRg1bL1ZstXbiwKY3L2r9wQg/e+YCWalPq0OGyarffbeJYWpMvzo1JOFo72yRKexjpnhzEHyTRCyj9W48+qq98/vMTOkYEkzX0sG/fPpUIqj6EiRwHgIZHSIvwgig6jmI55NHEYWxevqnqOMFwnIJdluSCUwYoh8r4YJLV/x8vpxy55wQpH7wcYPM+KIQXhrwwtjEzZ3I4Rz8ZnvtYJ/HqYeBrnR3d2NvSem9XZg7WLdwl6BcwtNx5EoRtfflPPqJnP/spnfv6o1q9+rwqhYFe/cq79Vd/4od170N3aI0tlKtXr2qGFvhd99ytQ7SFU5xCfXoK3LRkyZOc043rNxVHqZQ55NtT8dvYGLOeGU1AFiF4Be+UI+84BAWeGyDrEUGEAlRj/unzvo+x9Qj6HZKJ3WZT1mU13JTLFeXcM0IuA8aIeVhOQ95ndp4kKU4S7ZE87+7uaUiCkdPdGY8GynOTwFjjcc46sRq7HfmJTB1HpxgbDN6rwPOOo+FevCyp4iAmUIDmUqlCElfkFHzwLxd43ivC+L2HJ0YcJ9yeEyRSTWE3I2TQw+amanVuzzWCtxgH4lzQC9cGamDr52/iMOEjw9LsJyLHyIKJ5BwyhfxNtj4vrGzp7NU1nb+xprOXL+oidrJpbf5KWcvYz6n5ZXm2ffvbWzo8P4dNzBCkRvLg0CN7Lz+hQXJgIigLJV1f3VTOGlzmai7gqwzZjpGrvbdjgPfgI8jxctjoylZDDfyG98zI4IJs2H3iZTrmIOec7JwNO+f53KJz0UNXU/ikoSkwFDRALynbyWIuW3uAP+wTLAfIwPCwvbtDVd/FigOqAAAQAElEQVTUFol/i23uKC6pXMEnQeMUgapOp366mGuxLuTgGCX8xJbau13494I45dybMZ/RHKFv05kN+8wN8sEreEYI3J6DE8PLC8NoN33Y0e61kaOrKMSKwPoIvsgxtM02y/Ur57Vx5Vkdmq/q5ffdpn5jTY9982u6iL7OX7ogw+/REyeUY9vOG46cMpuQOSTzSiZ1G1KPHYkpbG1qui4LLBPtgOkCBWyfa7V6BToztUikCiRU01NT+PS+DtBFjsBhkw62Y04naUwyG7NG5IOM/xBxZGT4YJNQgkw812OwWSgWZb5PzmsHfOXIplSpKHCPdSSadEr22A5rYGe72GjgmSm61kkxlYsiyTlVKeBn6KbmYGmHeLTHDkuXZGFIQHbOIeNMnvk9MnfeyXRh4LP1EQ7XneIogbe+bty4oROnlvXAQ8e0/2CkytxQcamnai2W+emZ2rQO0HkphERHlw/ptluOKvJNrmdgvKNQHKnIKBhpFBAJEt9HnDvCzkclZZ2gScPhEt3wx85f1GefeFz1wwe0//QxTS3NanZhWooydYcdRo9Y2dSYYrGPDXT2GmrjZ0tFL5Ph8+cu6POf+6K+9JUv6Lnnntb1a9cY13Xp4iWZL0U4KhRL6HMgBKASRcEQrD/4kpdDY1VtOtMYoPaQbQ95jSnAhviMFvK2YTLro0s7ipcdgw/KweOY+0bEqYElOmA9ofkSKlVo98pJjoouV4BfvKOuQvtTW01tFfDlPJu7oACegSXdrLEidNQGVxN6vGQ6Ei9u1QD7HVJYDOiUZdiV6XDAuuYruAXfO5z47TZrDLBl55zsnhCCbBgmbIiXfY4MM7yfYBy82Jx23Z558ZrN4+9mv/IrZNffQEFxqaBTt92qN7zxDXrJSx/WbbffomW26oYAegSSSCYBSarnL1/SE08/pyaOcQ3HtbHTnCj7NW99tU7fc1K3MhaXp8gCu7p04aoabPW0yFwvXbyir3/9q2q1m2rSAVvGqL7zbd+l2++4gySoo+dJbgzYctIQJtM0VdWE7eCEv2MCWYbzr2A4czi7KAoywxPCSLjXrtfr9YnBmqItEfMBJHI9xZjtXFJIdIgEsmsKJSBOYVAXcSJtQGJdsiKGepZWoxn/6VOn5Vj38qVLMgEmBDMT3v7l/XTCSqqR1NkX5U/ifGxdcXeTinrt2hrgkC6fu4zRFFUMNc1WFnRy6aRecvpBzYaC2ivX1CWodFu7GrAd46kiI59pjW7LzsZNCZmXy2WZgRsf+/cvy+hrsI/+yT/9U127fp1bMp1DZsZ7LilKkomT6SE7+2yOP+N8SApyGPLOzS01aT3X+pESlBk5rxwGR8EpZwRkZcM5PgMa57jI8/bXuRfOZYDThp2bjG+ft/cvgiuwbeGZL+JoI6CnPHKyroX9n3tJtaiMpGq719QOVVBGiTKKRAXTV99HGpamNXPgsPYGTTW0p/0zFb3pvvt0160ncMR1vfrh2/S973yLlhanSKhWlNJZmJufV4qOLfG+fuM6BjWQfSfABU+AGGmAk2xT2ZSLNQxphKaCQohw9mPlWGiAd+eg0axRkn32HuxwZx95dsGKYWaI8+hjmF0SrR6j0dojoe7IdGW4NGe7vr6uc+ef15WV69rGme1itA30vIvjb/M+R7Z9EpgWmGvRlu4ReDIc6Aidj6niEDGYSLCbgeIkhppcL2DP3ks5ZwTN1oZ2zk2uZdCdc8VGxjwD6PUEAS7LB88wnjhywnHecGz2YMngmAXHODdrkdtPMb3oNGwZbgfLGUPq8OHpmzd0laInSovyzk/4NhuqUpD5pKgGPuEcNm+/PsV+gziPaHFpng7ijPZaDV09e1FXnzynLlsm++Zq2r9/St5LGfx43kRgxdNRsurThwAui1rd67FlsqJgkzEK6Nu+9C7kaM8YnZ7ziJBuXlFpWmIbbqSb0DlGh44bjCcOcs4pg1/n3OS9c45pcmjwk89DdGtzBgLljfVNJcWqgI6adDp6BIkmDtyet+GcY8p88py9G+K8+2Qtu+2RtnZ74CJTd+DlCyW2e3ZlP5o/P1PQsUOzOn5yn2q1RPfcdYcWwO6IAOBDkId/BCtUycErmCNnnUm3Kklk67AowW7MGGkIvTn8mP4MV3bNjkafjQE4yOxkSFUo1xXQ0ViRRmDaAu3u1rqWF2b0vXSo3v/979fS4YNaxy9Vpuv6m3/nb+n48ePqdFryXtAjZST+NiY4Q+AZw2hYocCLk0T78I0jMOzCWP1BW8VyWaVKCq0D5gjwE7TLltBExiEQnNsUTnuT8yU60LWQaLpYodMi9JIpimM594KObE0HIWZjLz5vrDWxoyFbgC4O2gFj18HoJoWpdcYM3/ZFY8eNVXhKKiX5NJHwOT6NZXZgtlsDvwHZd0imW8SmEUWOc04ZsjXs2PNOTilxBsrwJwM+OXjyMuzZ/Tk0FEpO/dGOhvmO5o9OqRt11Mt6E3+SwG8TujTIJYL9eLCtco1iIh5OOlcxZE3NeLqakepxKqaajBif40myitDrfNBNdjRWacM2oG1q/6KmF6eV+wEdni0Sp4aaO1bA91WlsBzRpdq4eVOd5tak02eYM346rbESsHDi+GEdPXaIcVB333O7br3tlI4ePQRfTjGyt682oAiNSZKXlpZ0y+nTsudN5218mclne3t7gsMu22z2vkgMNTkZJsXLOSTHyAF1hp/JOgONaB4Mief2Qw7R9IwqJ25Xt1BVg662c+DCp+pUZxQtHVIjKuv57Zb2aJ4EpwldPeK3Dfva0C52bvE6ChF0+4nOjD6j04ZzPAQd5i/zPJ/cY+ftvXMO9vIJDq2r3CNB5NbJX+M/oDMP5pxzcs5NzhtfljzZGsa/3WcYMizZNb9Du7qDU2/RirPfp7JDtWXfD1hbXdfO9q5KOCgx8cVrl3EQPSrHXPPL+7SyvkVidUZXb9xUj5b1OtsfX/icZb1ntYnRNNm//fznvyzrYp0/f0mlQkVdhDkzNaOTx0/oXe94p97+tu9Wa6+lxx97TJt0wEoow8F0inHNzMxMhGeMxziWAgHThzAR2NSUOWIvy4gTFF9mO8e7F4RpALf7zdGkSaICRhBjLNatsHPXr15TlaTs4QcfesFwUbJt/VwlUzfhHDhwQNVqFbovyQBy8OBB3XnnnbKAOUuVs43DmWeLaZRLHRRwhQ6Jdbr2UOzDDz2sO+yLc6VpuVHQoDVUEQd2jATwLQ+/VA8dPanKXlfty1c0YLsgw1l1Ww1a4k0CxphuVUN7jU01G1vq4rwHOOng/cSA7Xtn4rW8b78izj329a9rZ2tLZWR26eJFTeEUjPdpkkqTYQ5fdrQxlgcQiQpK1V1pqL+yo0AQxlLoimQaBacc2Rr/BgznXgAPy/0vfw1AE9CwvoFNGInp58WbnHOsw7D1GKL16p0BPfA2aOCkBNmPeX5AECmEVOW4pJh7Ih/LR06hWtMSMszLNfDS1iIV/z29oDvXejqx3tZL9h1UOYp0hqT+zHMXNF3fpxTnUAQf9r2L1sTwnBbm5pFJXW0q1Azjte5PB/yN2WawIxkewaIrIQczGkGbGbkl5sYnMJSdi+KIQA0PuWTyGhJY+zjcJjazTUK1iyMJxYSqriCbpwAd83MLqk7VNUI+O9yzQVvc7ttEXzfNwZFIxeCyxzbEGB3n2A+GxVbCSGOCZBTF6D/X+k305Fk/iZRyv/dOEY5jQEC0RMgHr4AsIu6PsIMoIEP3gh1kFB+BzwG5InzZMfCs9zwTgoxHqzKdc+C9og58OIcQnIeXol60IUu6Pf9EStRzQRvjoZ66cF7WgTOnYpWf8VwpVzRTKej48rxe87IH9Hq2xk8c2K96KGqw0dLutQ0FHHktrqhcqiCfqtKpRMOkSwAayTG3De8ieWiI4HUict4/ee6KGu0uzi9T8NDvg1oEPsPekMTWyM5IygL8OQXUFLRuhRwygBFJToFruURAGPOvmCv/82EysZOj0RiNSYaDKEm1Q+BqsXVYqtbVYe/3iSefVB+bd84pIEMHLeLlHHLj6KHZErDeMKjZHtO16st+2u7CRlOX2f68sbOnex9+WMdO366NVqTC3CEtHDuhrBRr6EYTnMXoLCG6DsGBBY0uybeNic7BsenNeB0TaK0zYEc759wLNOjbL5ONnR/xjAVGHxdUrE5pdmG/FvcdUG12nzBGNdnuurG5p7OXrqqHDO976EG94z3v1uk7b9ftd9+ld+CnE4qyAF2FQklpUpJ3gVXcC921TEjXmUC1ytZzj6Tk0MEDYCgmWdqmgF3U7NyU2p2mdvd2J/5G0GqBd2engR6b8uimUq2qUiproTKlUkiUowtMU3YvilJA3oH7TEEZxon2ZK8hfsQCoUdfA8436AD3edD4t+dMBi/q17SbBy/qycnw2HaE/Xjocc7J/N8Ldubh0cn0yWnZes552cvuzZn/Mo2FET42imMV6ALuB/enbz2GLdWUjWLor6g8fRxsV8FjPJlPbOfndKYHYGPz5oZqZWLpXEEuc0o8NlGY1nQNuyBRLQeHnwtKSGYiEqqCzzRVq1CYtEkcexqTdIyGTjmAs3u7Wxsasg1dG2Y6XJ/RgUpNUx46BmMF7GCmXtbibEUhDDUwm1GR2MiatZJK5VgRuwbOZcoo7nM8l/EdhWhyb6lcVJLE2rdvH12qIjprocexLEkxnFpyZTgzPZgspqamZDtBdt305pwDH5LFWcPyiNwgG4xkr7HP1UmKCicf0NRtL9HGMFU7K2g7n9Zz67lWdvra2tiiAbGpObp2U1PT6uA/bbTRta1fI/bZOt57m1Km8zG6MQzYsJN2zt6bvu1o9Bp9dozID+xczo09kj3jx+zNzslo57y9t/mTJJEd7TmjwfyQ8e2cQ7ZBNr+fm1/Uy17+CF2pO0kidnAoY9mX+exGc/qW5ddqU2rS+j935ZrWN3e0s76jCkFvg0RqfWuXLbKGGnQBVuiEuCxl77SgJ558ni7LUCaEWQz4la99vT741/6q/vKP/Zhe+tKXTZzbhz70+/rCF74oMwwDtK1pzL9ItHgZ8RwUAJqowIvFkubZQhgApkG/q83NdWwng3cTSY4hN2WMm3HYfElaUIRTqKEMj2MoE7TXSAjTYll33Xu/pqbnZGsLI+6SeQ8Rao0AYcmVJVWX6FIZQAbwf4ykCPxruNdQdbeh26cXdHBuUSduOa1DR45o5dp19n+fVw5ox522xvlY22zx3X3kqO4/dFzFvQ5JzapyHOWg3dKo19WYjNvhzHoA5QqGaqCTd+rCm31BcLfVUof7BqPRBExm4NPT0xPlPffcc/Cey2RktNYBlynfQGbn7P1kYFTeo/CQKM0Tddea6m82SawAIWDwOCNsWMF5Of6I4eT1v3t5gGs6mszLcznVkuO5/+VeJznnZPfakPPK+5lumTmkh0/fp8XijBL22QMOJglSCcc0Z84ah7C0sKwCleoIx1WkdV36k0dV+9i3oIcinAAAEABJREFUlH/8SbU+8iVtPreqbz6zrr2Vnq7y/uyNXW3RHelbEEKHM1T9EVWe0bWxtq7VlXVN1+e0TXXnjQ4JvYATgmObBCnnnAuRhhjhkPb2kHUzEXjdWA5IJVGiKE3kMDzPiHAuuXNU4X2NqMgLJFRJgqxwfA4H6EKmUr2g+X3zmt8/r4jrbQqWneYOz/Swm7JKxYJqbDuYDNv9oTo4PjtaAesUkexHuo4j2QZDSSEGn5zzEE5EgVxlowHyHGiqUlWMrHPoSCKvfUvzMuxn8DDKHEbuVSwlOMABa3fRST7RsYd+64AmxVSzs/Pq4OQMPwm8lUqpKtAsOY0zDwoCz9j7TBkJVULwOn9jQytrW6qESGOTI1jmrYpBuOqxim6ouVqsgwt17Zub1sJMXYt2ZNRnyypOFZRUEmXBkUywksuEVrDwkUZ+JPv9VQKvY5fqOgH/wpUbipNEzjmZPbdJdHroKoe60SjD8Y9x8MiRgJ5jS+O8r2HWk+nVMQ+ikXW/PPIrwXOcJOguQ8u5Mu9kXVqHc6/VytA5pyTESsDkYDTULmul+IxtOsQrK6vINCbxHSkjGR7jK0ZDggM4seMY/GXQNUSfe/iSK6s3tNne1c2tPV3Z7OhaK+jPHrusf/VfPqpnLm6qMr1PWZyoixw6LlYWEtkWaOIyFdNYDkz2CBx9Espud4CfzBR8pIjEM7IjwyvSOPPyvNfklU/+tX+cc3aQBZ8evgchySODCv6jvv+QCguH1E9q2ssSjdM6ic9wEsCOHTmm9737PdrCfl768lfoHe96t4Qcd9nasURo0BtiG24yELdmKeRK5mcBwSbJ7Op6Q0tL+1UjUTp2eJ9Wr15Qd68tlKsiso/Zogp+KICpFlulBWRQAucJtlOvFLCPSM5nGhPcTQf23Uzjyt738BkjfE6G7+lTXPTpxIUoKGHEyLFSKmqqXlUFnZWxD0vgp2pTSqOUoD5UH5tvUsjv0jDYJpZduXZTX/7qN2gQPK0mOosKkWJkL/xc7pArOjEbc3ShfPDaodv81NlzWmd3Jo5isGISdWqQMHbx4c3dgW6uDkQNoaXjD+jQ6QfUJsnu4KNQFPdH8q6vhfmSThw/oJDMgoWePvWli3ri/La2e7FKhaqWFxc1Bw9TxaJqyGZuqqKD+5ZFLYcGI/iN2DaskgxfFie0UK/p6PJ+HcLv3HbikE4fXKKExkLyiPli3XXrUR1crIKfsbpg1raCA4ZRiDMl6C6NY+x8LB9yOcMiuAqp01J9USeO3aI6CU25UpYlIjYstu7tNkieNlHjkDESItPM7JQ2SfD2aNbESaQRPiMjDrrg1MEPmoxG6IwLE/y4HB9A8d1PKlq47UGdftXbdGNY0ie/8rSuEqeSQk2Jc7LvX5l/GlBMbO/sqElcbCNv8XLOKYoiZeDCkqEhsSAHH845rkohhMlIwJ4Nu9c5B70eXp262PgQLCXcZ7F4TKy1nQSjM3BfzHnP0QnZMG8JnZRLJYrDkiIwPx5lk2MhLchJ8m328/d2Wjr37Hm5LEKw8QuLcdk5pmESh5BrU4uTL5OtkVC1dzrq48DMsNudodZpzd0kudrD6CLmaKw3dfXKhjbInC9dvKx9y0d1mY7W5dXr+sqjj+oTn/iUPvWpz6pLS71EdZKRLBnRMYpNCwWZwTjnJllxmqaqlEs45im1UGISJ3I+UQQDOWaXpjHbjG21Wrt6UZBxHCtFgN57dXF+1lUKSUEFuiRVOmV5SHSNYBsI5MdO3aZ6ZUqOxKOz29Lu5rYyhGptypMnT06Utba2pnW2App0TSrTU0qHPe1j7325J3nOdQlycamgxsa2hjjUmzvrGvieypWiDtQXdO/iKZUbI3Vu7Ag/rV0c5RieczxSQAmmzKskrCs317RFl2+XJKqPAtu9jhqAs0lw7WJNIwBlCjdZVeDFMmrrYBWQmbUukyShUqpOaDYZjOAjB2ieYcex8xCcKPS8hpcbGm625QF1hI6jTKwYlGWON9wnG7wXH7nOQc45mUydc9yX8dkzHEOTl4HaBhOJs5NzOc8OCTZTKumVM6d1bDSlfZ1Ubzh5v15+21269cRx3UnL+c7TR3Xi4GGVg9eYLYmv/PEf6pP/9dfU+NxntZhWpNqcrhHQ//DMRT39jWtqf+jrWvjcBQ2+TpcurpmNkohsqIv8zZFeZFv0mSef1pEDxzRdndcWuI2CYytnoBFBqznoKIOPMZT2CIR9DEOhoAxnMqBaC9EY2Qg+YQPn45NInqTDp4kMWxYIfB407HIfQSkHP0PDQRTkg1e5XNBUvQJ2U1UrBY4F1Qna5XIRnCI7hBQx3x7BsgXNHUDapYQeUn2OOF7aWVMrQJ13ysGK8xIGKkewycFBAbmWuJY4pzjkOnRgn+67+07Z9626JGojBRLFIfQPFCdeo1FfY+iLJOWjsSzhr8/NaDTO1W715bCVOIm0tDSrejFWRvAaK1bIE8UuKPdjpTjIAnS281hPXLg2edY5h70M6aztyiPLOCZAQx+LyLmB2GdWqHgl06ni+YKiqaConJEoesX8SUdFRT7I+MpYY6iR+hqqD10NuihXCdD9oQXgkRJkGwhkO62u2pzKTFdsF3TaPEFGOkCOYo4o6rH1kSuC32IIKqYR0sgmxyp6yZTLdI+haOwcvElJkqsE3xV8jWPtPTrSY5LkcZToPJ3lL3z+M2oQiMvlupZJGI7T0T55+JCWFmYFrDSNrmem6xO55cOuMg1067236cRdJ6BbKlfndHU36D/8wRd1bqOjW+66nfOsibweeeWbNb3vpC7cWFchRj7wb4lVrZDKBnBFj15CXhHD7ggES0tS8nEsh46UBRTrBFi4Fw7BBw9oDHZG+MAuOwHdtRW65w118As7yG+jM1aLhGwXGbbRq2POFklRJU51dHFBc7WKejz7w3/pR/XP/p+f04//tb+hEydOqbGzi5/L5HyEjoP6BLf56VnW8spDgW3PsVZXt1RIi0rBzmy1ojtOn9LxQ0eVosO5maqOHFpU1svU3mmrmiQqI/809BTFA1VIyDM/UqvX0pg/fZxmjzGAl7HpDumO4G+E/7TvNzrsIPA5AYFl5qoQMwqFklxURASRhqzTa/a1s9nQ2sqG7NcTeAWFUNAWscy+wrKATmcW5njGyUdOYyeN8I3eJ0pZ07N+ROBepZHQGkkJ+vTOc9NA5uMauz2dP3ddVy9ts1PjtOtqeh5/fgu7F0duu1st7Lo5iBRN79f00f06eOcJrbUz/bePPqX/8EfP6D//yRP6d3/wJf2nP/6qfvcrT+rjT5/Xo1dX9RgdrWfXNnV+dVuXVva0uztUbljf21Cnu6nrbPWltbpuJ1btO7CotIYUwgAfNZCyjmL80pF9NR1ZTDXleyrSLRv1mhrmbUXRCLnHOkNx+uS3nhfOUX2SzvE4UZxWFZe9nn/8rL761Sd5X1QB/2sxZ8ycdtxlK7NDkjkkTuXY2hRdths3rmkNnKVpLG/i4fyYgrPfbxPvWyzRlfkGbzLNnMIoKDa7HTQ1QNbZ1LI+/th5rREHjx3ZDxYqurq6im/fIuan2sQu9yjibq7jH4mLnkWcc2wN7qnJroQNo810YmM8HssaFdZRsvHC9Y6c8yoUiioWS/L4n0KSKPYO0kYa0tDossYehdQu6/W7bQWXEw9yktou9wxVShMV4oiR4IWCxjR5gjS5x+/sbquLUAokBWkh0db2pnpMOiYzv7FyHUMZC6tVicysSuXhYcKywRGGmQFkI3pA5tnYbmidDpAlSh2y8pUba2zpbSpJU8VJoiuXL+vjH/+4Pvlnn2L+PoAOcjg8q5iHzNWj6guANo5jFUkSbD0Hk/X6lGyNXZS3QdfHvr8xysZUp0MNAbo5jSiJ1SDhWkXQ1pIz8NeonuxeSz6MhhH3Gu0xTszmNvrtP6a068cJ7Hutpp5+9hlZtdIna7XulCUq5XJZBTLTKIkAy02EOtB2q6fFO+5Upxhrne3Sa5ev6jIdrQvnL+jymfPq4jjKhw5psbBPt2QzKq3tqr26BmDb2iDhKlXLCvBpmXaKXNdweLau8T+pxpCFyaNPMLFjp9uliuxMeLaqzboqEc+b/Bp7e7L3JkPbirT3NuIkQXeZBoAqFzj+C8PjfCo9pyFJnm8OcSCBQJZP5GwGY/K2YaDksYnTyLJMEfoxGQb09uKQc99+bowzH/M+w1xyjeiejAjCdhT6Osa2Q52AsICxvuyWuzXVjHRrfFQvXb5TCwBbhaFCeQhmLkjtDZ2eKunBEwdVuP+obp6a0eP7y/r64WW1Ds5qX2jrjq2OXnFuW6944opOtXMdoBu1gGOfwsGs01FYW1tVggxC8HRgt2XbyUv7luTB7xC5ZvADoRphDMAYNhz0ZyQKY+V0enICqx1HJFwBfqMQTfiPeF+uFEiayup2cl2+sKvnzzX0PB2zG2ttrV9vq7XSU3cN42uPtFCe1VJlTovlOXBUk4uLQpIkDVJE23tEgtNud9Sj49Nn9MZj7dAV3Wq2EH2E6QU5/vBBPvjJMHrs84t8lChM7rrrLraRuxMeTE8Zjs+u23DOycO38TzC1szJOOdkdmz2M4aGEdWrOaMajvHg4f3ykZBFX44kTi7Tn7+cVC2X9fz6hh6lUOpE8INz9Dj6FluvI+hPkPsLmHNQznBuQleGXM1niM8Bh+SCl43gYwUcqncxywQNCPJ7bKc3dhoT3Dtnc3jF8QuYnvCH/jJw1afTO8Eqn3PmR7hKfNCh+VnVo0wZ25pmM+ZXzNZNHoNRX1aRU9sqddI8Bco0Np4AiL3dLa2sXqPw2Zv4vPVJQbWue++9R3//7/9d/czP/BP99E//Y/3dv/e39Mu//G/03/7zr+pf/Nw/0b/91/9f/SLjJ378LxF8cr3kgXv1k3/tJ3T6+Gndfuttuv02ijdke+rkCT304AMqpsazNDVd02G2y/oUTeZvMniK43jCa7lcUJ0ORUoLMM8HGo56GpLsmr8dTvyZ475IzmGDPCdeE7mTbGTIw+SSIRMHXyMS3e3Gnlbpzlzf2NPVtW3dxO/02ILud5tqNTbA/YD1qmC7MOlsei+trKzIfOED99+vv/yjP6pf+KVf1Ju/662ywqSL30f1aqGvbfzQvqVFeew+DcLkM57d0LeePqc9fI1LguqzCfpsKo4qwp0rTQloYSQf9cFaT1KABs/14gQPzWZHklcGP4Zb4+eFAR4xWjuXgbcxtpq5SGNAO/axRhQ7LXzmRmNTK2s3Kfo3tIWfLtarmqP4WDpySEmtrN32niLw/chLH9Ytp45rCr9cKhoKmB+ZyQbBNAdPYzmNoaVPN90+7zQayr3TAHuy7xyHqKhdMtUrl9fV2hvJ5UU98cSzOvfcGZ1iJ+O+V71Ot7/ubbrvbT+kl3/vj6szfYt+6cNf15efW5UVKen0koZxRdcbfX3h8rY+dmZVnyZB++L1pr640tVnr7T14Uef1Yhk8fu+/xUGe+wAABAASURBVHv1xle8VG+xLuIb36L52qz6raHcQFqozWm+Pq9qWlNCUlgp5JqrFTQ2O0Amga506DQUZ20lMQpWWVcugYsbLY2GMXpzyDxXoZAIJjQAl3Xktrx//8RHmcy7zNUh6RgwX47fGJGIBYDXo3u0t7OjQpRgg8yNX/Hg0OGLei3iV6dLQjiUzEgZORIdW+HCe6E3FxJ9/RuP69LV61pYWtLc3KwajYbsawonTpxQl/U2adTY8N7rBSyMJ+fNl5kPHeLbWUBGpyVR5tNs2PsXEqo21xAUa7fZkt7YIC5TYI+xr05vD40PWLcu8/FpIbCL95De/b3v1pGjB2U/SVmpFnTPvbdr3/ICPiRTq72DXbY4NmS2a1j0RuD6+vqEcNsCyBBCDmDt2EZwdq5I0IsxdHNmIQQVi0UUMIS4keyzMdGnOl6jOlld2cTpTsl+O+82idYtVCjmsK9cuaJnnn56cn+fpMHWMMZtrhKJhUNIJhhLaAokVc45Oec0whmY8KztbDR4gNwhCDmOZZy7zeWcwxFUxBOyOVu0cXdQriUaGbyIYbRbUmjr2pr1el1t7jNHVsapzs3Ny76UOTM7o1qtJruepMlEYWa45sSEcUcY7MzSQV0k8F1BGb6cqgr9KQbdBGzPnTmn+biuuU5Zw3Mt9a+15Ok8DQYtNXoNzc7WcSi7soSuDA0me/tO1M72tozGCDmb7A0cDsE6Z/9qwpfxlqMfA5TxYXKzJNLkY3rYI1NfQ5c2TwEdpSS0Npfd++Iz9t45h1HFSpu5BldZt5NhPwFQcPwLa/J28tc5J+ec7Fk78RePzjk79e1h92Q4/oHGOBsQOnnG6JydmVF3p8H23TkV2T5YTKa09fhFzTakIwlVLs6k2djW7taaGhurWpyq6XVveYNe+Q//lgZveKk+HbrqEZAe/u7v0pv++g+r/J2v0caJA7pMxfb0n3xKi1miI8sHdY2uwgpJrm15HDx0EEfQn+jQCJyampJhwGQRkyDaOdOxk5PhyGTl4cc5N5GFybVvgWOc2a1yzmnybBIrIXGo0p6fZ7vR2tEtConhMGeeTK1mj23fptYJXDt0gXcbbd2k4lxdhz/uG+ReQ6JRjwrNMD1gDXMIduyD1W2S+q3dNmulBKlI0gv0GJ1jHFVkCQm0GL1mK+VqVQU6LDcIgGZDIxxLRpA1DNk9xodzPM3ICLI+BGZ0EztOsTW7bg7L1jH+FtlG9CFTtVZUsRzLuRf4x29O9JnjCIdRUV85e1Vnb25qh6DaIjnlRmyqhf6HMvnaXCYnG4YZJ03Ox9CfQccIXmztPnIYjXJk7tRpD3CkTebpcDcrIo/gwSa2Z3h2zk3sZDTBV46MAraBo+a8D0HlQhlsOy3SZXnw1DFVJ106ghzXzanayHCgPowVu7GqwWsmibXM9sltx4/oMEE3xJoE/0ajIfvhkF/5lV/Rv/mFX9D3/eD7dcutJ1Srl3T4yAEdPLikg/tn9PpXv0Snji9rfqaod7/jzfrxv/yDeskDd0vDgRZnFjQ/v4BonMxWjYdD4HJIMPIBvrDnM2fOTH7yyrBpOhvynPdOnkhVKEb4oorsKAJBjtyc8+ghm8hBGFnOcHLIL5sUUo7rzr3w2eQe+GzBrQ8uVum2bbSHVP576gxzNUiEW1TkXZJJM4mTJ48y9xD/vYrdtLREcDO7MT212k0dJCH5ib/5k/rOt3+3jt96WvW5WSWVGklLC1vrabZW1phtnjikcr6gS9e29LmvPUv3ps31robQ0ECu3gXtbBHck1xpcYRs9tQi8MZRSYUUHUYFYlJXfXxF8C/wK17Gj8kgQ242nPEeIo1JyPtgaKvRpHDdUwcbKtUrmt23oEPHjmoOTFcoPrL+QNcuXp6MUb+no+h7ge1pTxMh0kjWsUhTaHeOBGPMikjYJ1yJ1R1mWiWm2XF7e0cB/XF14usKhVQ2KtWyFujyHVhe1h3HjqlIBybq70LDEVUPHNIGtnJxvaFHn7qsKxtjuoYx22IjjRUpgN1Cua7ZZFbTmlItq2p/YUn33Pqg3vreH9RP/NQ/0P/5z35G/+Cn/5H+4T/5p3rjd75LlYXD2slK2nY1lZZvUf3wHZo6cqf23fKgTj7wKh25/2Gl+45rJ6/qRrugrV5ZzWGqDJnJB42HXkePLOv4icPYEVREBXmfKiEO5dl4UqjdcvoWTU9NYxNtZci9R/y2GOvAYsidOmzt7mxsaUhMLCdFEqrAiPBdkkOEY3KDIcn7kORrTOfTsD9mHtOlR87OBUXFim7QkXvm3HlV6jM6dOjwBCtmMxavoyiadKPM7guFwp9fEy+jyYOREAKfNKHRkqgeReoAHJhvt6M9a37Oflp8fXNFBZKmxaVpEDSgA7ilgwf366/9tQ/qb/6tv6H3fM879PJXvETf+V1v1n0PPKD6VFkNbOQt3/EGfdd3v1Xfw/WDh/bpyLElPfKqB3l2Uc478qKxvH0ZfXdnT12yyE0E06G1boCP8Cw5AtmlDWfEmWM0xoSTs/cWUJxzEwbM4DiN0Qx1+coNbW5iLDhdE5oF9wNUYh2EurC4JBPQGIeSsn3nEMHIhAzj9t4zX07lMWLYWkmcaMi1crlCItJUt91VRtZrCne5UHyigEJyzlkHwYYZrVW5OUobIFQTbhzHEzpNuDavKcAUMzc3pwb8WRAyg7NsfAbwDACN8ZwmBZKgWUU8b8GVzEO7GG1OhXWl3dP1bkubezva3W7QAu+qvjSnjI7fkOpj/be/pP6ZhgrFurZ722pFI6WzVa1dv6IzTz6pJTJ/o/EqHS4LQBlBwr5M75GJRw4mZ7v+4gieKwg5QzZ2LXhPtZvKnjMZ2RyB56x6sO+FRVw3OfGUHHP+xYEdaOi8kiyWNjuTxCqlPW3gzAhe3P6//Wv6tHtM3zbsvdHy4s0vnBtrjD7G43xyKYlSgnNdCUHOpzHdvlWtr6xqqpKyzRS0+uQZzfUqun32LiXdVKkvKi7VdRmn9Ruf/qx+5N/8O/30Rz6ib26u6dHPfEa/8S9+Wf/pT76sT956TE+867W6dP+t2qI1Pri6ru21dZ0585y6ey29+BNVljj3caRpkpDY3FQHnBsfPgSlOEKTb2O3ITNIw4YJK8OZDAhslpQbNsZ8zv+CXLxL5ENQpRrp4NGqTp6a1r5KUbZdssy2xtTBGVWX51QD7w2wtE7yvot+G+D3yvWbeu75Czp/+bp2cEYlEnLroCS01j0683GsTbpUW40mmJX6bC97ed6PGZns5YNXhFPMwUMCX1cvX9ZTjz8p63TZZzknx1xmC+ZInHMT/kxfxmetWtUsSW6NpHCqXlfGPHZfiIJWbt7U/n2LVGtTONk+TrWtLBvyvFfwQfbKcKZxVKJKT/WVbz2tZ1duaKXfVJvkMIliHMtwMkyOZnN9nKnk5L1nDi8PADOCq9lnp9lWr9NXm2Rqx350Gt8xJMky/5Ajc6PLezdJxow301EOveYkjT+b04o2Oxd8pMCfJATVkqC7Tx3RPbffqoBMe+jBbDrDheYebBLG4uDQWVnHsMWDJMez1Qo2FevOu27X29/+Ni2hv9e+9nWTLufXv/Y18HNdzWaDGcZaPrCkfr+ljdWrunH1vDbXrml7c0VbG9f0HW9+te658zZdOn9eYlvZ7MLoNRoT9JwyzBd2wEOEvJ6i2LQfYAjQPRwha/jwIcgHydNJSQsRWCuoVC6oUCjhQ0uK45T1B7IABUEK3G/zO9krt3/+fOQ4yzHz7lF0WSI1t3xUCweOKilVqcgrmsI2D5F8nCKhksvUoXM1oGAsFAuaX1hgvSJ0eI4lYdaqTNX1k3/7b+lX/sOv6r/8xm/o53/hl/RPf+bn9LKXvVwnjx3RFD7QvlvWJYEISVWff/RJPXdmRaNupKWFfQr4woWlErykmpmt6fSth+AtEfWzVm+uq8eWeBQKICZC3m3xhr9OJkfz/2Ps8YX3BCiu5OC72e3rzPlL2NZFtXpDOWRsv2S2xfktup5b+PntazfVW9tReex1cvGgTu47qBm6MOTdIkIohvcEG4iQrS1qPmwM1snVNHZe27st7XWG7OY0NALr5mczCgMeQw9tpaVMCws1zcyV2P3ZVp3W0ey4qcaFx3Xx3JN6/vnntHHtOWWtTW1du6Tu9oa6dNM8HcjIEv1hV37Ulcubmqer98qX360f+9H36l/8zD/Q//m3Pqj3EcxvPXVSAwSV1ylEFw7JH75FlTteooUHXqfFh1+vxYdep9ve8h498oM/rmOvf4eex7d+/lJL6+kR6dDLFI69Vr2ZW9UOFew6KMM2Dx0raOlgrNG4JY9vc1mKrsvga8Q90h133a0+HdIhsbpLHO/zzID3ws8n+CE7tknOy2z3Jt4rQlYOuTlicI7fG3NvjpwCsMT0pByU/oVh8u6RsH7r8afk44Juv+tedfHZDWKAcw4asskwnYvXHl3RbZoQlkvE2LYdzY8m+MIwsYMM2vvgJWOM0c1ATDOxkTE0z0xPgdWH9IEf/gG97/3fK+sWj8Z93XX3bTp12y3wnrDNfVj33HOHdtnJy4a7arcaOnr0oO686zYoGOvTn/kzdbGT17zmpbrz7pP63ve+W6dOnaIwQIceB+W5zZi1sUk7rNfZU4wEUtBmkz3z1JO6ev2a+hjmAAPtk7dX2W+Nk0htnOOI7Gs87NGCbLN9sz65t4bhHb7tHi2eOKXtzq4KlaKSpKAIIZQx4lE2UpzEKpTLqk7N6gCZaY0O0ZBgtrG6ocbmrvo42pBFygYIie5UpVRUEWOJEZxQmmWdURxBvSZCRFuskSil0kjJZk3QQfZsS2nw6tF5y+EhwUlXMfz9OIzFuRl14Hdt47quk/BUq7VJVl6Azqb9VzAb6xI02RfLB3Si6tM1DDZS37EaNt3Z62qn0dI23YgmQeGVp2/VVEO6+vWrmp/ep/XNVaXwOMK4z3/rSV189pz2Le3T8oEDev45EgASvxHAqxDozCkOkadzjoQkV2agRD92fsIk/zjnJkAxgBmAvPff5l0AB6K4bt0+m8fkYEB78Xnn3GRe5ziGF0YxTxVda8tfayqncu1TsY1CpuAJ4DivF5/Vt19Gk7219W2MMBY7/s+RscZYzp6nTIkTp5Rqu093I0HmCTrcYJ+6S5VYBSNDOhx751d0cFjTfUdfrquNoF/78mP6F7/7x/r3v/HH+tLXn9XVG1vaWN+WfXdjQDX76U9/UT/7H/+LfumLj+q5hWXFr3tE64VceyRec7WqDp4+ptpUTQOcVAY/SRI0ZssnR48jnOEAp+2zoEFvRKDclOgcRSHRAFrGdh6n2x05degmdcdcdqAIXQgeIo0VmNNjA8WCVCpkmqknSuF1sAeNzR1VI69jh5d1z/136a57bted99yGvhc1XakLI9KQNnkB+ZSwnyLYmJ4pq1L1KqdBcVLUGjjKiF7OZerlbeWsGUOD45zAfc6WpAsZ+s417KE7MLPD1rcqk8QOAAAQAElEQVRhvgz/Pehs23cZMi9UKNNNWohVp9rC32mM/QyTsrLqvIZxor3dTZK0IM+f69dWcSrTuvP07Sqyfo7cojgoMRrgefLdAmiJnFMRJ9r1QV999oIurfd0c29MJSyNorK6EznmOOOe2n0Sp0F38r6Dc26B912SnB2SzS1scnMS9HbUohMSMV+pUJKPElZzGuFbMuMVvBrWA7SPeN5wOMIxZ9DSYTs+zpHdKFcMHtMoVTTxE2N46KsWOeh3yCtR5goKoYCsi6oXU91+/JCWF6ZUn1vQLlsjUZroX/zL/0cf/Ksf1F333aMUzD579oz+/X/8j/rMZz8n+7pCHRmjFPxGl7limV8rl2taXFgCC7Pq7nYpnlZUZf4MDEYBPWDH4hUn3B/Huu/OO7U4vyBY0YXLK+rTzfZw3KSq76HnMVvnObyYT45cUBISfFhMwCVh4FpAH45kN8PvevDowGcAxyGPwGckj+4dOLZh/nPIXGO2aK9fuannnjwr64wv0r1ZOrisOx54UCfvuU+FUlWFtMQoK46KGlH8brKNvnrjhprWzWK7pLnXmHQM2mDYe68yRcFpdiPe+JY300H5J/q//sW/1F/5mz+lg0dOKUXXM6GveZKNa6tr2qWIs0IjKRR1/dKK5uantLx/Qa1GQ3OVKZWJDy3ofPriDbWgtV6qgO++Btihw89n4DHzI3lik9xYCZgOuP8cn95la3NAdzdCdoPdprrrOwqdkQI2niKXeWLM9PQ0SdyspmdqKlcSpUWnPB4LcCgHIznYyiTlyNLwlZPU5+jNMNj3ic6v7urSjU3t0Il24KuDfPrY4xD9dOnSdCkGXIRTgO/R9g21V85q0NycBObVa5fVa6wpJ1ldXbmuja11uQhvMpBQo7r4pomOKNb3VXP9zb/5/fq+H3uPvvsH3qPDx47Rfc3VZAtza2tDW5tb2mNrdKBIPXS808EnVefUc4mKdEZnDxzRF7/5hH75P/xXdQZOb37X+/Xat/+gXvOWH9L0vrt1+92v09vf+SM6fuouJXTG+v0xDYuBchepQdHZUQbuS2rTbJk/cliLywfoILc1JPHotBrqNhvy2K8DvA4HE3uhp45yfE7ATp1yZDiajIwEcIQ8xlzLuVfIM3YCo05CL/IFRYWKHn/2DLQOdODgfl29ekEXL1xQFEEP2EiSRKY782MNPne7XVkiZectxtcpDO3aHsnWpDjb7mhvr6M2OcMeyd7OdhMfCI3YytFjy/rbf+dv6K1vfbOoZzS/MKM3v/n1KlNQLSwto/2gG6urYKuk+cV9JNEd+biuhC7nfQ88BGZqeuqJp/X8mef1ipe/SpYTbexsaH17TU89+5h8kuFFYdIYtRGFoG6nrYvnn9elixfUxIBi72SCabB10+p0NOJ+k4VzuTxMDw1U7LsOydoCztwhwAHvR6OO7rvrLtle7pc+9TGtnz+jtefPanfzJsnSjsZUtsUkVyHOcRZjzu2pSPBbXprXoQMHFPtYAxKRbJSpA4CGgwHEOrZWmmpTyfcQrP1+ChuWtdrv1zEl9EhSBtxrbX7b2hzzPsCDQ9F1BAczGvS7apDpWgJp1wsY5ybbTitU3NsE/J2dXdbS5L4+idQWQO7i/GdJAgo4SryzxgDKfqWDyWPM/BnO8GBc1iNT+3Xpi09oYekQAfsGwbIEb109980ntbu2pbnZeR09eVKrbNW0cEzlSgXn3EH8uSq8t65B9m2jNqDYe+ec7P2INc3IxcuSJuecjGe7ZsHGez+Zx56xe+2zXbdn7LNzSMH0xxCGkzFPwCEUR7H6V7YVb3WVjrzGOLaxORnvYNXJ5nlxiJet9+cDQ7G5jR5bh8v8zXkuY+Q8K4XgNcIIBzie+YV5tgJ2tEqymhA8ExxsG4e4e/aC9o3LOjx7VN964qxW93pKytMqWjAhQIyQb4PA08yHKhRjRVQy1y9d1hOXL+u5cVcbONtKqaBapaTZ/Ys6evyoZmenVZ+qaggmuwSEmelppVhSRlIy6Y6QoDnnFUfJCwkVVcxgkOE8pGHu1MVBt1inS6U14n3GdYejzbK+Ihy7B1MeGdm2TX1mSj7ybGls0jlb1fqV67px9rLGe31ljNDPFXh+Dgdg3ZNbjh9WpRipgHMOyNppLIf9Namyr99cwxYK0CXJDyc4NDvwOZ/BBlpUToCJWI9HNcQWxHnrvlbrBAyCflouymTLaeQfkEONW0ZofawMnqNSRS0SkR26JR1k49FRFGIWCLJu8zodg4iH4yjAa6Ri7MVyipybzOfhO+JcoVpDVrFW1/YIhE432e5cbzSppqUuOhvQWe0TMOyHLRrNprboGGywNW/vd/EnTUbfHK7yCZatUxCHSI4xljQkYArGQxw0Zq4oiuS9n9DgfFAmpwF4HZAQ45JUSGOFODZpykHjQj3VXYfBw+KU5mtFlWFiLgTN+KDbjp/U8vIhhbSsK2sb+vLXv6n77n9AGfPdvLmihcVFnGhRF+kmi7k++9nP6nd/53f13HNnSLA+S1f0rLa3WwScIcVkA3vfYotkpC6ZeK6gKrpukiiG4CeFXkJw8NBeKZdlfiVA+5DA3COopYWSHLwNSCCGyCInmRxzLSNR9PJK4lRFuvuRdzw1Voo8ksjLklziGHeIwec8khuDkBHCQ4DARONhhg3kPOfxx3098dVH9blPflrfIPBWa/O6cmNbP/fzv6zGbkcz03NKkhJYcfj/FsG2pRy/bmtk6LHd2pv44EajoSvY3rlzZ3Xu3Bmdw7dfvHJFYxfrre/5Hv2rf/+L+u7veZem5uZ1z32P6OWv+m7tY1tqHFL5EE30enPtuubmpuleLamcFlUrVxTRPd6hc/nM85cVJUVNTc9wb6YcuaWFRCEJiuOYoFpQtVahw1VSkU7e8mJND9G1fvCe0zp1Yp8OsWtwlKC4iM2XuD8NQXGayKWRFEt5xJxRDn7GGowHxLVMLkomtJmOAvc7hxyx99w7khfpW888ry1ktEOykfuIZ5x64K5jnRv0NCARvH5jXc8+/Sz2f+mFHwogHlnnbEThU0piOpmb+vXf+E3dWLmp2+64Sy7E6jJHD13bPUX8yv/nR39Ix9mWjKNIISpojyQOF6Qu/rOFz8qwS5urSzGyvb6hCrJr77VULqTIsKiPfPgP9MmP/4ne8JpX60d+8Ae0b98+wagunrmg1QvPaioZqwpajh26RcdO3af7734DReB9cr6mS5fX1KQ7Xq5U8SsD3X7PPfYosbgLrtvqkh8MiYmGhcmk+P8YH2E5QrvTomlloMsNwd8emTJkaCOfzDQGh8jaO/koUqla14Wr1/UsW+Di3Hlyj2998+tKkkjTdNP300V+gO03i+c3SO4tvpexnxDCBAfT6NfksUoitMZOxRp2vL29hz/Hb5KXtInb+/YvEWNbyLEhix3VWpkCrq0rV65iu23deccdeuMb3wwN5/TVr31VX/7K1/XkU8/pi19+VE88+Yw+/4XP6lmaIU128b751a/pHLHqhz7wlyYF0W6jowN0fs+TBDbYtXrf970bd4Xx5oyJgGA6J0nqE0jaVJE2Rjgy+2wJgAXPeq2GQ4uU+VSZC8LiVC8XdOzggu46dURH9s2QVfc1U051eqGqZd/X8VLQcjTSkaJ0sBZUc22Fzrr6m1c03LysfOea1FyT6+4qoVrLyYir9ZLi1E/GKBvgFIayrYQOTtg5pxQAVQgepohytaJiuawhtKaFAsJryn4nUAPQ3WA74wYJjD3XJ8GyFnhjd092ze7Z2W1w/562dral4LSxtaUtEq41OnZ234BEJoQIAAQ57wGEUwaozbApMtQiIEQh04IyvePU7cofO6cp2t6+11Zc8Or0OvrmV76qEVYxR0Jx7NbTiksvOGoDlYFDzGtfVM+dkxjGx5jEJxPi5XMfg7T3RsuItR2Ass92v9Fk5+29zfPi0a7beVvD5npxDnvW5hih5zHysmtKghKceX5pW4W1ntK+R5aaODKjz4Y5GhviZTiYPGvPE4AMM5ZQvTi4RZAvey4gu+D8xJk3trZVpLJN4P/m+joL5LKEpDfRy55WHntS33H0Nv2Vl79BFRxId9yhu4He6S4NkcGI+wwDfRxQHLwWpyuqaKAC5ptGsaampzXLlq4lhRUcdAXHYMZo9Mzh3FlQ9tnmsnPeB1VIZFOcrV0zrBtvTEcAHymDvw4Os4mTH7tA8oATteQKHcRRmBj+2IK+y1QCrwvLC5qen9I4GlNNbmvtyppWL6/iYNfVpXrKqdqmZipURUWJZwqFWCmyz+XgAicdlXUVp2BbyoqcLLlISHxMvpPkAngEaHbIM/u2/uI0VRRFVMO7si/jmzwN6xM+wZzxd/DgQRW4z3RiuA3BK3ivHGyPkaXAWA5PHvx7zj/5xJNaW1uTVc4BrDnnlPC8D0GGNx+CJCe71+YrFYsy/zBEP8E5ksC+GthTm2SvN8zVH3vZsU3y0KIb1MG3GH4i5ikUUsXQ75yTzfVi4hF8kOBxSCB3zkNvQCfjyT3OOcVJgn4yOf4UKyUNkVdWitUjKHkKH4d+PPct1Cs6vjSl20msbjkwpxNLdd2+OKeX3HKb9s8t6+L1XX3yK4/ro5/+rFKev/eeO7WNg56fmdUDDz6oP/zwh/Wxj31sIj+TawFet9mWuH7tui5cuKinn35u4nifO/u8nnn27GT0sIlZAnqfQLtH0pokqUxGKTK0wLlveT9VdBu/05zwE3lPpbunnks1cjGBKZPwyd5ZGMqUkdQ43kdxUIgjCXnIB3kwH+JY8n4yeEr2pemRBTFAPOY48SViOucmt83WSlK3oQtnzuqjf/Qp/aN/+M/0T3/65/TYN54hYHbReV/dbks7dOk7BElbu1QqiMcJTG0x5cSG7KeO7XurVrhubG6oQbJsn2+wo3GeBMsVvd71Yz+qd33wb+ul30GHZP4u3bjeYW6pimyL1ZRkokMn/6YsuapOkchRMKHUiW436To9ffGahgrgOwghcIxkWMkMq/AfGPXa1MSektJYhUqmYs0preTo0istBAUSJ+ts2Zg8ByMZNmz4e2GM5J3QbwLGxCubyCkENznmrDUiWbp6+Qbd8i3ujYlFYznkG7xkehnRzbU5zA77dOBbFA/rm5vwtaZ1kp4eBaVdK4L1FJzeddtpOjttHTu0rFe+6iXq0mCInNe4s6NXPHhKr33DK3X58nXNzR5gK7SrQHwxe7Zi33xsjRhsc+7RmbGkwrH47OyM7PynPvVpdlxu6L3vfa9e9vKXaK+1K+uEDVptNW5e0KEFp0tPf1bNjavy4HPcj+CpovnZw9q3cFyisA2+MsHgiZMn2PI6gr731CU5bBN7e/hD8wuavMAnOEU5StMY3XYm+MnonJp/+98OZNYnERuD56Rc1E12Fx57/DF4DOCro42NDeZK5b0nMRqoXq9TvJzRY489NtH/ArtLKXZktjiHrw8h6OLFi3S3ruKDmnLE4SRxzJfjvn14NAAAEABJREFULwZ69Wterr/+k+Dw3W+Ftp46JIQDktjFhf0ql2rIalVPPP60vsUu0m/95u/oZ3/mn+sjf/Qn+o3f+C39ycc+qS994av6rd/8bV28cEWPPvoN/cf//Ov67Be/rP/2G7+tP/74J3Tg4Ant7Q31Re573/vep9e85lWWVAm85hLkmNM1ZhxKMmIznFoPYT7yyCtkAra2W2TOCkayKMUBBI1wykcOLOneW0/o1qPL2s9WRpmgcvrwPt1xbEn76tLB2USL1VzzAH+xMNThqUhHZ2LtK410qCrN+rZmor7SvKOsu6fVm1chdEsBBxlhFLtsT9y4cV2tdlvW9rOKXLwyKv80TmRBdEAiOCZI2H6vAdgConNO01NTSpNEK1Se9oVw+2mWLuAw52bPW8drc2NTJTomkQ/qw691vWy+crmkIklaqfTC0TpgOUIa4zRlc1fqinKnEp2Pt524Qye3uxqurOrQ8qKUSkM6KE999atK5LV/aUlLy8uq7VvQlcuX1KVLFbyH9pGC9/jQsew7JiXWA3c4r2wyImQdE3RyAry9t8DlWTv69jNGj13DL8hG8F52PXCPOQR71gaToavh5JrdlzFfYG47L3hKfazKMJFWmiruDFUYBTl4MzzYfXZE5H/+1zmbJefRXLaw3SNeRo9zbmIApisbRveA4DKgtWyJS4WuzgZOe5sE1mTrfVALnbRxzlt09P7am96h77znIWXoOzOnBq3OOTmHybAcH5WTzAzYalN3R3MzdQVk1Md5jTFYw6Q5nGvXrk3ku0SlVqlUcIZDqouRLDCmyNmOHnk5BqSLFWTvR+DI+PDeaYBuG2wv9an+B0StHo5oiFM2urgZPmPJOYnKNyKJrkyXNTM/pep0QXFZyqKelAyU8H5+cUpTUxVJI0UYfrEU4fBG6llHh+Rpl1b90xcuK4+DLFjGPlLBBTns0Oi0IGDHOI6YOJ8sy8qThCfDFuynPwckUrMELZNBgf1J22o2frbpDhk/ZbBsuJ6amdbswiIYHU506MBCkhbUaDRkNiImXib4l8tl+eDlnJO34b2CDxJBJYMuHlZqSSkYGpM02r0pTi/gJ3hIXeTXZVtkSHu7P5YG2E6GjsYoMTPdmqyZzZKrF7ASyXkn773GzGd4sfchhInuxMt4hDzFwctkUayh29hpCrsrzU8rT4NCHMvuKcHT4uKCDh06qCNHDuvgwcNKa3O6ttHQZ7HNj3+eIETr/o1vea3+0f/5f+ng8kENOwOdeeZZ/f7v/Z7+7M/+TObArcC0hP2+e+9VzNypBUjmzjOvDGxEPlUhKWljc1sNKtqlA4e0S1chxAUCUl9bW5sTnhxEzUxNTQJgGUyafE+dOqWVrV09feG6esgoZv4oONZBFvLIIZfp07pans+eSRzyjpDJi8P0YMPs2o5e4k4pQ77eeYUoUeC5aurxySW9/OF7dODgEvrv6eSpY7r9jlvUJyGwNUKIVaYoKRbLiqIY/RYk5rDvxZrOzbauXr1K4rUzSQ6HYM5ws0sRa8Xpxs1VXXv+os5duaiFE4d1mh2Lrb2GWthnsz2gw1PUKCvrxIljOnXqqAroy2wiJuFIokBYdHJpRc9f39RV+9U33hGjMgL9WD4EBY/Ms2xyLgeHSZLKOy+hcfNZwm9xmzzJSE5aluUD2XDOKdgFCRHl9i/8RbLn4ziRcwFZZxqzO4J45ZwHc2Pt0PmwH8JytLhsCJ1Ljjmgk2fiOGWemHkSmSwsARrhnzJoZEn4S2XJT7Va1kH8//ve/Q4tL81Ty+aaninB70gjtikrYPjNr72X7skmOGrIk9xkkoajrjYoQk0/5i/H2I4VMTanc052zvzbF77whUkx9M53vhPZntD6xqpiunieCLRK57xEg+PGs9/SztUL6u9tqECcnp4qakDRuoUvjvChd955u9I4huYCtnIITPQn40UbGIInSJJzxj/vEGMf/zXG/3gfNOD9kKRF2Pv/HA6BOzl5RSES/yjCN7VoODz93HOTQsBs/wWf6ydytPdDirRLdIm/ip1awnjHHXdMinDz62Y3VkTepGly9uxZWadqAL4CGOoP2nQCr+j0rSf1yCtfol0aNq96zUv03vd9z4SvC+cv6Xf+++/p//35f6N/+wv/Tr/+67+ts3Tx8izS9lZTN1c2SOQuMi6wY3dNTXZNXB4jJ2mvO9AuRfaXv/GYngXjv/SLv6Z/86/+vZK4JPtO4Rif5QWrL44cMIrXhCEqxCSJ9EM/9EP6p//kp3WQLTlTapNkoI8R5T6WBRcLYn1rCRIUB92WiBKqlVId3r9ANr6jzc2rct6y7R4g6SrNOirlPU0nUtWPVXF9LZaC5sqRZshcdwisX6c9/aUvfYE2+zMw1KAK35EBxzLTJZITE2ibzLu5t6shHYwc8NoI3oxgCIOxnAP+UYT+TNEDjrFCiFQulQUOmI9jnmMYks01PTWtQ1T0dqJM4LHPU/WpiRKD9xrCc5/EzTpd1n0ypzZfnVbSGequhWXdVayp8+RZHT5xRL5e1G6/rce/+Q3FAO3A0j4tLS5pERmuAoL11VWlJHo2PHR6Of5IlsB61poADJ4yAGxAeaHLkMvuNadpCWHAOZjR2tF0IErI4D2HbDKXcy/MGZyfrJVEsXKMUfCcRJFszYwA57nuTCDcz5KKe7nGN3eVbg2UEugnl7yTj7zE0WWS3R98UICGwPngvYzu4P3knPFlOipXyqrUatzvNNxr87ibGGgJ52JVtBmEEZsk8aTK6dCuXb90Re7KTf297/1BvfHeB6jU2tySy0tGumR0wmuv21YCMa975GFkLDoGz+j6jRVtbGxxj2RBMOe+W265hW3A2YmhBu8Vxy9gIgP8ToJuJ5NjjCNhaplRZBmRDTmZOWSctOC4zRblgGRqQFLVx3H06aSNcB4xco2Rp8OYFeXKfKaAI0uqOOtpqbKYqswozScqVhPIzyQ3VhRyxUHq09HsUv1lIdHT5y/rxtaOCnRDUmRSYiTIeDK/8xqhvwHO2oegcrWmEc7f7NH0OMRerVhoNfc0Nz+j2bkZxUmCY90goG+zVqRCIWXdSNVyVbt0Fk6dOqmjh0gyuC+CT2c8kyjF8GROe8x65qyTOJHp1/uAfiP54OWR5Xg8lL2C9+gm1xC8wqBCFJQwZxwlcozMeWUuEEgl8x02rz0fIbeEgGj2VqlUFULQ5HyI5LxTD5ubYJL7Ap+9c+hnzBihs7GCDywXtEnCuIsPypBXkW5lUquSnHCPnHZIkM7f3NGTJCxPnLusbz77vL78HMeLN3Rle1MPPXK//t2v/mv96n/8D3rZy1+mEWvO1ura22nIvkBewwekaYEtrz1VCATLJOjeO0XwiKjg2ymEmKOfDLlIaxRpHfBx9cYaicRQX6Cy/b3f/zAYfVYhSuV8pCn8zfT0lAI83333nbr9jju1stnQM2CgQ/aexrEi7ov8CzJBNfJO3O8ZQc45RTyboKvgPQmTx84kJykbZ8go04ijYXuMHq2DldHxCnQR/LCjR17+oP7Zz/5j/Y2f/DG97vUvk/0E0wLJp5MHJwWSvrpS+I7jRGLWHAIsII6wmx6F5x5dkm06+pZImR3bT3dbUm/BuY2tD/Y6ukoHYWPzBtuoZT308jtVmSrr/MXr+vSnvkngGqrd7CsFJy+nozKEpoTOkuk9w25z+BuFVBevroCrXLnz6DyXh9c4iXk/1hDfPwD33gWloUSHIAHnRRV47ziXaaRcmaTxZHgE6B2yQm7KHfpy+INYhvcxsjI5mU0N8YsDbLvd7miXbbW9Zptt3Z5kczKd80HKhYzHMr9h/rpI9z1NU/DdR/8bJEXbBOGh+sSMDsUkDyvyXguz05qZrupVYG395nV9+A9+b+L7dhtbOnlkv+6744hWr1/QHH6zIKcqmGu2dmQdlgpJuNmMyd/iob23BkONex999FE6pxf0pje9Cd3VJoVRBIZMb12K0zHxub+7qj62MluaUk4Cvbl6Udevs1W5fkUZDQ3nepqarWpmcUb2ayCEvPZaTYqCLv60iS/uYB8D5dh5DqYc9OUM04nx2CYm23q5GQYCct8exvuLI+P+BD+k4HX2/AV1SOjGYMtkPyCJcs7JI6cEXJgftGTJOmQHiJ3OOXKC52SYtp/Ut/svXLyAz9+QvSrY/YAYkrID8PrXvw79DNXYbbBFv6bG3rbe+ta3yOj8x//op/Vf/stvan3dru1xjkQfv24YiLAnycsacF2Sp2260rZNePHSZV1iu/vm6prW1je1ya7LKu/PkVitr+0g73V94hN/Jtv54mnH4plGVJRgGRD0Ce5tAtG0/u7f/Vt63/veQ8Z2ZqKwan1GI1/Q0KXa3t2WfV9gRNbe7js1uyP1mKNHi2ZmYVn7qBgjDHCmXFelUFLKcFEE6BOlcToZMc6I+CLBUORTNRo9PXfumkJIlBM8rtPReewbX598/8D2hQ1AexjzbqMh55yWSFYCBhIxrx1NKCMUbkIv0IlI04IaO00lSVG1al37lpY1MzuvhX3LKhKUpucXFdKiqrVpkqdpGQgjqoUsG6I4rzFbF13ahQZqARDjdRw888WaSRPFSaQDIdW7Fo6og7OePrRf04cPa4099yefeIbW5awOHjmiyuyMpubntXV9RZtnLspTucc+TL5HEKFAM7YQIsOFLJjF8BMxfAgaw4/xZM7H+LKbLNGKuJYjgzzy6gJGCz4hdwpZrskxF3LNyHFHsjVi1rPzxHwlPlIhTojtmYTO3DhTcDjl4BRHiUq9SOnFlpK1lgokEPbl3wxdjgiinvtTqpCUOVLutR8cKKWxCpFXMQmqVwpaILDZrxoo1afRe01jS9Do4lkHxjpSU3FRto28un4Th9JWkSQ8w9n3RwM6VntaPfucalSoP/f+D+htL7lfEYmH8RCFonIXJIy/FHK95N7bdWB/VTevX1ahWFdUmZOSouZIYKMo0vHjJ1QsltBlpgQHM+z2FTKnHB5EQuIB3zjrc30o64r2Rz1ZWxpJKEIfI3gaIJOMZzYJss12DxftcDIjDUk+M1ovgSBcjZFXEvFMoBKKlfI5joNS5kiQe4KuIu+otAdyFBIxGGPaSRBs9Tuy75lcWtvWty6dFxOwFRtUQ1GVMFbgWGDuQhIUeG7M812SvgGVk5y53Ug9ttRK2FStWMSOjcaBTt5xQtNHDmqLzkCX4OWwU5rKWqd70htGOFWnC08/psbWuio8W9FQhfFggpXIx4pcLPslieW0JPucgw8fgsxGYhIhQUumLlsIfRl/gsY2+Bh5IAV9cfSCHBI3FjNNRgovcZBK6GQajExNTalOe79YIiAiH9nLaWLb4gXpbB0mirOgAP5MBrnR6HMF5ZOgmIHFVrOrQlzUjWvrurLaUDNLdHGnpU8/+az+2599Wb/5mW/oE996Vo9fuqZtEoI+Fe1Utap/+FM/pd/4z/9Jr3/kZdq9eVV7myty6imkY83NVPBbBa9TaRYAABAASURBVOW+ICELjx0e3T9P3jxUKU3kfYQug0wfNjJ05RIpSSMKwT398R//iX7jv39Iv/eRj+v6+p58YVpnLq7om08+r0e/9YysAzOL/7HOdIUg8ObXvVTzy0s633T68rkNdUeRCui36FOKByePfeT4pSGJhPkD8UJUL9CBdHNklOdIheMImQzxBXZUKGhEkBpSvObQOGKrakwgu0hAcyHolltv06EjRxWwl0lgY37zsR2CcE5AWKdD8s1vflP2ax+sg/nY40/oo/b7Bj/9af2P3/8D/bff/K3J+I3f/u/6z//11/U7/+P39JE//bi+9M0n1N3NFdqRGqurqs3U9Oq3vk0HT96vx59a0Re/ckbrq2PtNTKtsOV9gIRiCf/Zw+/HthmetxWHTOvEhIsrHeVJXX0X1CMxzNxIvNUwH8q+4N0nsYo9sseo7JhGXjE2qBBL2OBIUs4xArPBZQrOM2JkGrD9kcbMkyPfMdgawH+nP9IOyVSDxLCHrxhhO20KnxH3mJ4VcjnH3HKKIqc4YXBM4lguitGdtMmzq9tNdUmQE2Lfzu6e1km2+4Ohdnl/6vQpRXGC7XoFMJbGbX3vOx7RVBhpAdpv9V2d/c1f1qVPf1wjuvxmd4VCcZJIevQZ0J1zTna0X8/zmc98Rq961asmX2ewBDeESN4nUOg12LumZLCihK5+rZxqgJ/b2bgph++Zwq8k2NO4vaOst6cMO7rnkTdpempezV5HQ651ub/X72rU68oh60BCFUv4r1z5OJsML684eM4NJTqDQpaOpNaDoQAWnXdCjJrEz0JNly6tqLHbU6eXKQO3WZaRhA5kL8P3zDy+HD3e3FhTSCIVKNBv3Lghu3bbbbdpaWlJm9tburbCOWVKyyUpBLC8X9///e/RO9/5NlliFUWJ0riub339Gf27X/pPbOd9TZ6YXa3PKilU5eOS+jitMXxUqxUS0ioxI5XzUmZYw5c558RfipXRJGYmXIzlVETXhUICtjLyn65+5Vf/i37rtz+MJNxY0lhDBNdq76pMt+hHfviH9eM//kEdO3aM7OsTtM4P6adwQGZ45lzlPcBo8JxwbU49Am8fMLZQ/miUaZYEIrdUL8tx8iMVAEOhUFCYKDrweFBkBJH09KG2maY6R4fhC089rkvb6xqhiDIBolBIEXRfCSAb41StchijUMf6NbJzoydJEgwoVmT3IAAjKmU+hxLtWm1qSva5RvVZYM56fUo1HHnCPdNsgdj3G6bZLpmamqaSfIaA2VWlWrZpqDoGEyVCogqlospU01WqBRPmoNlSICt+3aETmru0qQp9+6XbT2ltdV3nSKgOLuzTrcdPTXivzc9q5cY1ba2tapZ94By5mNMaITP7rkXwQeiI4Vi/JzPsFHnlQjN5Lrs3imMJQuzcAAc/ZAQDMUDKuSf7Nu/eeeUAFMXI2/28t6Ot4b1HH0PAkiniuQLyt2cNqPZM4FzGXF5eiYLCyq78pS0VGyOVuk7x0GmYBo0SryiJVIjiSeIQ875YLMgqKfsyeLVeU4WgNcX2aGI2ttvWdLmKMQ/Vp0Iy1MxQsdnW6/r6mmq1qmztETz0cPj23atNEtDi5p5++i3v0+3LB7SddSQcQIWAnLDufK2khRqpAE5qms7MCOO/cPmiDh4+JIcxbBAMrIK2QJCBmT2ScZODGW/wXmUCeYeEuUeQlTOp2kDe3OucU8waY2SXIUiTvb3faezIdDEYZuoY5ifVbA95O0UR8gpecRyh84KqdERr1QrrFGX0psyX4CSiGPmNWcfF2iMp64aCVve6+grbngMq5EJS+Pb9QZF38owkOAzYEwQyxbwXwbVD9Tkc9gnwqUoEZeHIUvTig7RFtyuOU93z4MMK0NFle2qNNfLKrKaO3qGZk3fpwTd+l/afvFUz2OqBA/u1QGfL5o0IDjnyK6eJAnIpotuUSOWx5wQeHQ4sZo048nLQlnGv4ccq5y72MEaHDhzZteC9Yp6Jo0hJzEjACwlZHMfyXJsMx4zIeQTvhkXx8swrJ/Xo9gzJBHmLigjQzGu6HJIU8Zicc9zT5wkpCjGFUU0ZCUW3N5QVTvuPHJlU3NPTNdXrFXic0rDX1N23H9ev/OK/1Af/jw+wDb+n65evaGS4xO/kNtD58eNHdPzI4UlBl8NTFb944tgRdTstxQggQEue59xpCMnkoDmCRzsmHNt0zqyL6H2kOEkURQx0coFO7B/90Ud1+cpV3aCzavhrgs35hTk9+ND98CRdvbmmi6tbGjinsZd8iCbnTbYj8GlYNLTamDAvZAgldn5EcLDzOeec93LBT4IebMl55okJAlGsAQmw/UDS9auXFUH7/Oysbt5coSPXJHAPtMcuwCrJ0Bbblm2wZtswFy6c15NPPqVvPfakLl66rs3NBj5yjL/K1O0O1cL/nzl7QZ/7/Jf0ux/6H/q9D/2+Ll+8SpLZnsyX4iPe/v7v09ve825V5qbVzqSnzl1Vu+eJQBEFVRsavYJnOCkKHn2O9OyZZ3X+8lXksqVOFpFYefV5dkCsGeIH++CuDz85ePWRl08CMo8VwadzTqhpIqbcZAR+xxwtxgzB3ZCkZzKw6S5bOy26Sq12i3g4kge7Gb66zbku+DDf6FgjR5jOOWjL8GcDOS+NiU85C9WJL/IeXnpa297VdRLGVToaOQXj/n371fcFbTSHFNrLKs3uJ3nrqNPY1v13HNfrHnmJhlQS1586q0c/+nE98alP6TP//Xe0c/GKZohREfTYGsaMHTPot/HhD39YtoV8BLzb1pjFWvPHBeKuAw/Dxro6m1e1Q/xZWbkp+0l+i301fHR7r6nOXmPi15p0Zra2Gzr7xONqXL+uEv4+HaMb/IfyGBsuK/eJRoxeBjaRI/mSWuwaDOAvLaYkHuMXBn7BO4cuw0SPHpkE6LfYurPTkHV8xuNMTbqAY2g0fsRrjD5H+ALzJ9YZarClbHoYkmznXD9Ax8qGdUgvX75MB7GDRnMS40ydble3EYNvve0on7uam69hBUNVq1P61J99Xn/4hx/DdgvMEoHbIToeqkV3bZckd6/Z1A6d1yEx2RI2k6WtY1+U379/n6xJYF+rmJuZodM4pXniuBWEcRLJcGc+LcKv/cEf/pH8mEq93dlVypbFW97yBv1fP/2P9ea3vFm2f7mxsaFv0CmK40if/exnNT09pTSJAWkmA1EUmBCAGSEZgrFzDqdvAtzc3CKRWCH5Ym4SmDmIsN+JY4KFK8VRpEKayBVKutjo6Jvnz+sG3a+Bw1pCrsA8EUqoEpjMgZlztc82t41SuUxrdlchjhRBU2C+EKBHUgRz5XJFzhOMSgXFrNPCye0QFHdxFi22MI1mU6QFpw5tXvuS5ZGjR+FxRgFjNAcWmCcwr5jHRpzgkDBkEVA9TuSWtKKXzi4oW1nVvXffow2M8ZlnntbRo0d01513TngskzAMMXgzyCLvN+HRaI9Yw6rAHgHCAOQAnZyTHVtUiRHr2ns71+WeAWCzcwasEY7Vkli7lvMeltHHWN7o5EOGsZmMeIuuTJZBIQTZeRt23q774JWiG/vcZw27x9aQE0CRKr2g0uZI/fPryi7vTJKrOJNieSU+UiHEKvJ8EeOdbPehk2KxpKSQKk1SFXKvnD3qWaXyzsle1rIdkAhV0Y8lzWtraxO6TAYGTtPJHi3XIR2VbHNPs9d29N6HX6mpBNyN+zJZ1CpTuu/0SU2RTFy8eI0tnqaiotdLX/aQ7PfkXHn+nNZJ1sbI5tixo2qw1WWyTqHTeBvQ2RtAg11P0GmMLsQFx/AOmnGO4mWycny2eywJGxHgd3cb6g1G6tBt7ICDNsdGqzsJRGMca0YATtNY5UpJKbiLwHAITmQFSuIwkUN/nKvRHWt7GHSlNdZnvvGUGjjTarGqInKLE3AmyfHH9B3zfCEOSoJUKSYqw3dEkpMPuirETvNTVSkbqNVpKEkibW7s6JlnzmsDBxlXa1qhaj790Cv1krd9jx55x/fp2P0vVXFhv0rTs6qR3M7O1jUzW1OpkiplC4YpFJsdUmiNhz22IBI6V5lKSVCEC4tdTvUXJHQ6xgGazsbI2kaPij6F/hQ+IrMfbDKKInnvFTwjeJkt9EhmbQxwYvZcjh8xecsYlibFzIhrcpLnGbGW5/kRdmC32Hsbdk/wgaDe0ebWlur1mvbtW9IhnO9DDz6o177yZXrbG1+l73jNy3V8eUHve+d36ld+6Z/r3nuOa+X6eXXQZ+SdbP4cvTvnJiSU0N3D99+rCn4xRha3nT6uEoWVJedGb5JECsHJ86zpHAUwBZQxR4DnDH9otEbBazIj/EWRV6Vc1BrBbZdgYfNcJjAYNrvY3x133koit6hyvSxXn1cX7AARZaxhROV0TUx2L44cWsdcGIEF81cjAtk4H2HzGWMso2mM78m5J1AmORdpIK9kmsBAMr169ZJuXLlEsbeiPbZCV0mqzp49wxbLs/ryl79EAvU482SyRCJj7jgO2NWmfJ4oTUoKPiGAepaJ5F0ir1hxKKhYrMh0ad8tunT5EjHkGzp/9nmtr93UCMy+///4gP7y3/4bqh9a1uyhE9BU05lz10m8mopCYD2nKIqhOlcxjXXHnacotKVPfO6rOnNpW62soBYBv8cOR45cTb4D6Btgez2Cb//bGBEzmA5ydGL0WFerizw6FCMDk5kkTFbDQU4y2VOTwqPPdp3JN04S6PDy6GDA/b1uD16RqfMKIeKaoJUjujFde+8nPNt6M8i3VquR+Dn8xIjk+Yb2tta0vbEKH0E7+LZdtqVvufNuveNd71DJj/TWRx5ShQRue3VXT3/lGTU3m0qRQUYcvfnUs8SSWAm+FpInfw075jNt28/w87KXvUwWw6okSnPE2jiOZEl9j+K/vXZNjasXtLO+oZUbq7r9jtt1+NBhpCPmDYp9rswF9UmcqlNTWjv/rJ766B/o87/zW7r22ONyjabq6Hq6UMYXlNAJMRUfP/JSjy5fKCRKqkX5JJ7I4AV5YwtQGoKfyErKlGJTQ3zvmTNnkPuI4m8bOx9ylzTE1jvEPeNhbm6W7caWLly4MJnP/HOVhkafxNZ47mMrljxu06kaMJ+Tk/nmMcr87d/+bX34Dz+seTpdt5w+res3rutf/st/xfbcmmZnFlQgZkdxohAc6+Yy+xiQlMf4KmsGWSKVJMmEHpOlJVWLi4v4lP2MRRXLEclYB9luq9dvklR31SQxNV8WQlAdvfulpTnd/8Dd+gf/4O/o+77/e3TgwJKuk6XaxDZZAEDGwN13362f//mf18GDByfgr9CxiRGSB0wjgJxDY4wi7btIZuA3aMudJbjdoBrrA1Sb65Zbb9WRw0c0heJ8CBiOESg9d/46BOZ0PVJN47jsJ2+cj2DayxO4vQ+KYToFVCZUG0NrQ7J2xDXUpgznbp0PC/D1Wl0ZTr6Pg4+jROViWQkAnalPIcQxY6QBz5vRmzB88LoBz7NkoVM45TgK0d0xAAAQAElEQVSKFHO//WTUiOBbSFIN4GF7d2eiZNFhcCRVp8eRmhfPq3rrsvrTBV25eFm33n+P7n/NIyruX1ByYFHJ0rwKCws6dd+9mlnerx4Jj+275hxDCDLnaiA0eTs4juBpCGhGgKxCN8U+e853SASD9wrO4bxwBlzPcdxj+PScz2Uvm8GODO5zzk3otfltLRvinH22Z2w453CCRdl7A6gd7T67Zygn52LFPSndpiK7sqP0+o5qrZFKmVeKYYU0VsLRDH7CA/PlwYl8SiO2pYq9TDOuQLWcywevQqEAEPsTuszxWIJrgcrwNEImUE4bekBl1RDo1cbKNd1fmNF7jt2NBXfUB2OD3kgj9sgHu1vqtPpaOLisux66W/uWF/X0N76mxvoqTrKpgB7bOEP7VRkhBIx4S3Y0mbWpvr3z8shujBzNkRoPcZIQSHAyOOucYc44AgtGtw3D8m6rJ3YItIdj3KU6b1BttXGUNu+QwDcg6RqRfOdmFPLgLcfox8qwkx7dMdte2KOzeZWk8Y8ffUw3mgOl5SmcaEGBP7auzWUDYhQFKbhMhcgpUNOXkkgRQSEDAyXkX6Nw4JRGWY+iYErVSk3PPf28vvrNb7HdclIPvfaNeugt79D0oVtkwaTTbuLkb0rDpsoFp2q1qFI5Vpw45JGrWkoInENB9GSdQKAmn5IldpZgFGOnFAcam02iT+fcRJ8RvqKLY7SqMkJPRa6ZzAJ6cM4hh0wRsnTOTTDQI7Hq4yhNxpLjL0OCBqchdmd4zAk0qEHO2fNjDY3nUon108l7c8D2fMZ94sYWdjIiqFrVOsThzk9VdAI7tITqPd/5Jn3wh7+f3Zumbl4/o2zY1phtDYeuTP/OORlPEfSOcLS3nDiqd73jbfqRH/w+/eB7v1e33nKr6lMzGuFrMDuwlHC/4cVBtdML+kY2+MUOejasGe8hxAQwBw9BaVqE94HO4RvNaS8vL6vRaOj6zZt0Wffpb/7kX9H7v//9OnL3AxoWEjobGd2qXCbbgsmbkUSRPLT6HJvC8IEGObtX7OPJGJO0D6HR6BzBm7BVsS2Y0XXoUgTU2R5PmLvX2tOg01S32dCg26LjWZTZy40bNwnQu/iFshK203Nw7H004W+PrnPGXKzG56Cc9wKVNhyJlSztJtkx32t+vlwqM9e2HgOLX//qN+hyPaHt5p7ueulD+p7/4wN6DYl+sX5ILpQ1NKGKmbDVF+2yXE41PV2mMzyAhbI+8+Wn9QzxgpqE2naoMX58TJdklGfqk1g16Zq00OkAWzP7ybNMGfOOSbhGBHZLvNpsY+1SAO+BlSZbx5ZMdTs2l5OQVQyOPXR4Pro81xg8WYwbM5fQpOEjidE9WDYf0qVD0jefzX2Gzw4F/BSJVbE6owh9x3FQs7GpBltuvb0txTQyUlLJZ775Ve1srunlDxMzTh5Sm62uzZUdrd7cJk6IO9A7NDeIpb/4i78oa2wYZiBNFgNX6SR+8pOf1MMPPywrakOIlBIjt+m4rKDDXZKhIV22vRuXlO2sa5cmyf59yzp54qTMtjwMDkhyHcXTiM5Tm+TyDW94o17/6oc0VdyT9i7rzBc+ric+8ge69OXPq3HhjDz0l11P9UIuK4I9sfFlr3xEr37968UUEz9g9NngDgF67DlSEqfyLpCoP6XGzo5etH27zk2TosjozpSzc1GTfY9phDzFK0li2XfWEpN5HOssSVkDm+kSX7jM/B6bHDJGiqOK/vAPPq0P/e6f6FOf+qo+9tHPyX6psHMRtLkJXuOQcl+iKPqfI8HvC11vbKzLfprwJvZoNDz77HM6z1a5fV9wZ2db1sF+x7veprd8xxs0O19HDwXNU6AUigUZ3ib0/Nw//3/04x/8oGaoWPeau5MWWgZ4mrTDTIFvfetb1aaTY5lwHCeTL4U556i4aggqkqerZMznY00M0L7cvbm2qYtnL+ome6B7ew11Oi2FKGiG7TbLBC0xs2y6Vq9r/9Ki5qtl9TC0IoJfXjokA3WGQGOMq5gUlMYFRYG1vJcZmwEnRwDB8VkICqPp4sy9d5pjGyMEJwOy95qsLWUaYXy2L2zzZDiX4BOlaUn79x2E7lgtAk2/10NIVQUfa3pqanLeAn+xWFSpWlGEs2hcXdHK5k2VkMHomQuKCKzlU0d0g6z1la9/ne550xs0KsRqYLREOTWpDjavX9W5J5/QFvJYRgH7GVOVqio4HHPiXQJLIYoVu0AwEy7KqcWWgHNexq8NMwIbxrtzbgIgcxhm6J7PNkyhNhz/eIYZv8sluy/GEdtads2chM1p10MIMlmakdrRHITp3zmnEc/0nccpeXgPKvaDUjpX+Y2WRtca8ht9FdgWrISCSujIQX8fZ96jpd5v9jXcaas0cnJ0dMZUEVbRideQYDdEvwlB15LbTbYYEpyB6Qa1auwy7e3taLexpR7zFTf7euvhu1SGFpd6FbxTRtBNMei7SWIXFxZl2DmPAWzRoSoz7y0nblG5UNK1K5e0uLSgw4cPyfhN4lQxI7MgDI/Gc0b1ys6ZauitTDdhgj95ZJwJ5hUipwL0VcFpoZCq22trzwISPFmQ2qJ9vGtfzmULYURA69BGb5NkdWgt90jsrcs4gu+dVldrO03tNDu6sd3W5795Rtu7fYW4LOdj7nCT9USAcIycQACrSlg/z3pK0qAxwSJA45gtQHIfaEYv0J2kEddGajL3Phzn/MKsnn78Ge3RBX7TO96umA7XkC3CKOJ+5onCmPv7GmM7xVpNCwcOT7YCxzjY4MaqllMNB20tzk7pxLHDgjLo8CoXUyU+A6s5yYmU8zwolXNOFlBGJhMc+ZhElas8E6hsE+zXw9ZImCbnYkXoMueeDP2ODA8ULRmYkAEAzFryOuJajhwykrocZ5uzxgjfZI43KRTVJpB5nGG5VlUTfWRcc8w7ABv7Dx3SK9/4Rt1Ft+ot3/lWvek7v0O33327mp09XcEeN+mQbl6/rMbaZWm8pxhBezQQfJj4hQCet3a2ZMlVkQQkodibo4K+87ZbdNutpzVdr8LeWFnuFINDgRfIVsBmAjY1gKeI94KeEMXyPsCBJOcUON8HF3vY+CzbbjZs3ZNHj+u206dkvxjYfmrSF6c0ZH6nsTwJrxKbxyuOYwXv5Ww4J+9472ADXZg+TY4Zyb3Jb4w8M86HSaIv5UlRFSrvsaQEOksE/RHyau+18JUduklr+Pu2KhTNRQJFf9AB7x3I9pPrFviML8hiBv6yrqyCmgw+cMzlkMtIBTBHtjfBxRj/u379ms6deU5PPPGE7Nd2uEJZpynW3/6+79ErXvkaCtdMgSmLaUHeR7zjE7ovFwI2PK8OtrWXSZ/52pP60hPntUaXtzPMSa5GGnF3hixGrN2ikNpGtnsUTh2S8CEyGPBsF//eajXVxDdbF6dNMjTAnvqDvkbIyBaPsC0PFpxMpjE0jUWDmu0kPnMDrokVcnSoF+xxgveOzMaBM9gp8mTQjavXZT9MY9/NGnOmQ6I16mzL99c1V8pkXxrvsS33lc99Sof3zWm6FKtDEnTzJkkVfqIFzfbreprDrtJyAuZO6Rf+1c/r+bPPEZvqyvENv//7v69yuSzb+rP52+093bBfLEpiYD4qwqn1KRzajYb62KTwE3c9fB8FIfxiKwOSqF43Zy5HcdrQ1JHT8uVpNa6fk3xbxWSkmRSdNLe0+fxzOvvo53X2S5/U81/7jK4+9/hEjqfpejl8Yg8fH/sg62raAGnKsd08H8sFR1JU1rlz53Xt+k1FSUlNK0yxgQycDvoDEu895DXQVG1ae2Bx5fqK4hCTNGfEyaq2N7dlcfLKtWvEhIGGJnf0aXrK0K2NlFyhAv3l0pQ+8+kv6b/+599Si4I1xpYH0Dc0PePfXrARKRtlgkg5s8xcJHZ9bbNl26ZQds7TYFpkx+kW3XrLcR1cXtADD9yj97zru/X6175aP/D936+//ld/QosUKHGcan52Eb3MCMHJX792U8vLBxVHBUUh0RADS5JkkkmePXtW9XqdSrbCzZIp8bnnntNUfVrep4pw9iGCGjllY69p2mvZKGj16qoGez0N6ShYJ8ayvufPPU9b+TndILFoA/Yiicrc/IJOHFzS+970cr2EFi82roQuU4LjrhIxKtwTAUiNmR8QmdM2gQxwWGOQPobWJm10C17FOMHn4LjyEYLc1ZCWbQEQ5Xw2gDkPCw5aneR9ohTFxnERyiN4D0rSIMt+h1Ryvd5APRx2Cli6VDWrZK0b7I0PtlvKWbPnBzqAoxzc3NDRU7do6fAp3ffqVymeLeu5r39dX//Cl3Xh6Wd14clndePCJVrsF2m7XtPVyxd04fkz2t1pKADAcgEHR+BPnVcMn/VSWamPGEEjgNbC+C2xTdCHc27i1MyhBe9liRGQABO5LLHSiy+MEY8mGxHzBu+VEZwc55MQCdgD1JFMjjaXDXvUPptOcu6zxMo+R9CU+FhinjZOccjRjVOFdlBYG2nw1Jo6j19X46mr6l/ZkWsM5Tq54t2c6z2luyON7BfXAeYCugwouI9cbe44iZUg39w5bWP0VmmWcfBjPFOH4N/NOuiDrQYkMwZLJ2b36/b9h0ioxuoS7IchUX3yRV+vlTPndfmp51XHIBfnFpRnuaaKNW2tbKhFa7ZcKWgMDhLWHOJEM7BkMlXuuDcjORirDlbmcF4zxQjdROpQCkOKLCBlbK2VyqksSJQrRbDjNCTY9OhmDMHUkHk2d/a0ur6lXbbaWiRV3S6Gj8MYYrgdMLPBtvPVrZbWd7vaa/d1ZaPJdjFdoRSdI+ccJzfKx8LFyUFf4B2KIln0yt1IgWQyTmMJfe61sS0SwaX5qqYrEYVAMtERfgacbSpOEh09tl8F5HDq5GnFJmdkavMOsNMRNI9w1ngmRcjX0RKvLRzSbXc9IPtvO4b9tubYEiwTFPdwqMsH9iE/NwkcRWhwJHRF9FZwEc97RcErJZHNwI7hx+x0gJ6dcyqQ7BWTSCWeS2NP0ZDL4QRzE64dkU/OcNDq+WxHhzwH/UycklyuKBLDM2LFOLDgI3nWzJm/gy8QQbCLLnbY3t9Y29QuncMDbOXf/sD9uvXeB3Ts9rt050tfoYdf92o99LpX6iWveb3uuf8l8vgQDFo7jTWwck0ddJRDQ2CNKyvrev7KNYJqR+ub6+plTsQG6B9qfrqmu24/rdPHjyL74gRDI4Ky8S4ZvbEG6Fy8MpSSWXDhvfdBDloL2ML09LSaBH57Znl5WRHzr1+9KTf0OrR/WYUQ1ItqytIa2809GTbY8ZLdzz8KXHcO/CJzK1BM5rYFYkeHbNnR4bYc14m8HfKDr2EeqTS3Xzm6kgtKQolR1KAzVuwLk2Bmtp+mqczv59DdB+ceHbAM1zsEv205P2LuAZwO5cCmXCbZPRSv4r09FxEbymWbc0et1q7y8YDCeVfd3YY22RW48MyzeuobT+jyuce0ff1xkox15XSLCgi5N9fNTQAAEABJREFUVi4qjmL0j55J0spJrCbJ0JBkX4VYbcX6yrNX9NEvPaXnrm7QMe5rj2KiS/t4jBwzObVJIndJriYDX9oEj32GxQ0mVuQcawTlFAi5HysznnjvwJoPXgGM5dhKr5drmEVyPlEcYtjLlI/6mE4X/kfyQQrQOoJOS6B6vSEFSV0xn7sUhTt0ZbbwCU0Spe31a+ptPa9+44qifkP76kUtYr/7ZqoqJam6+IW1zV018QVjng/srxnG9/Cf3/W2t+n222/Xv/23/1bee33605+Z7Cg9+OCDfA4kBF3t7jXU73c0xl956ALgYKdJMjJWi7luedlDqh1cUBddjJBRv5dpSKFsDZ8I2zxy38vVaA8UN7elYQz2c3WJhYqkFPstwbFr79AouK5LF85pcXG/lg4c0urWNtvHe2DYy9Z1Bj7TlcYTXBTwv5euXNWZ5y8qissUNmNsalc5Xc7YeTqlbe02WvI+1tLSQdYda0AnP1KixKcTfF6/sqIG9jkCY0USyV3w0CNhzvMgG87FGqMvw0nwwi4LiiLogZYxNuhcjk9vqtvf5b6esmGOHnPxtIQ8BshNzG3F6EMPP6Af/dEfodn0I/r+73uX3v/et+tHPvBeveqRB7W9vUZh8IzOPfesqqWKujRVzjx3XteurWAbTfXJefxnP/sZkqYqRlSbHA14FsgrlYo2aBd+6EMfUo1Ex5Ihe+9R6NACLMMqIe+c7GVZZJFkaIzDXd9Yw6n0ZEZuwWV7axdnv6q11U2tUSGurq5pc3NTPTLNMoA8Wp/VO9/wBr3+lQ8jiJ6SQkAoJVngHSC4Lq30HKuOIsRMwLD3NpxziuN4MnKIqNZqarabagCu3qCvDdbokg13qUisOulw5BElZPA9AkccO0DX1vTMtCp0oiz7taCb4nT6OOt1ukyrtFj7VNBV6CxhBMXblnWEzsihjlTcP6tb3/5GFRZmdP7MWX3xTz6us1/9mtZuXNOF9av6+o3n9JVrz+qLZ5/Q1648q6cbKzrX39Lz3U1da29PwF1yQVO+oAg0Bvgz2UchluNzi+TTHKY5YRfCJKiZPBz3jZHHCLCYPsbm0OEfOwFgQCPLlDHslA27PiSATGQFHznGMYQ/k2FgXjs/RM52bxGHb+fs8wi+bf4C8nDO2WXlHHroXt4pKRUVDaTRxS1tP3ZRm187q71vXFD7W+fVevqShrSxR8g/517nnGxe55xGJDa2ts2boE9LsvtgIU0LmtAGrUaz6avba2nMvn2JOV5/+z2aVVBSS6VSgNeRasx3++kjOnB4QYeOHFR9agrj6cl+1Naq0gF8mlwKdBtm56ZVLqcKkWQd1hAHRXFMslSUJR5DZGY68MyZI988gxrGi7Kwbp6NWrUqo128JnK0+32kPaqvmyRWa5s72qLq3Nja0Q2S8RX7Tb8b22ytdHnCsX6EMQIgSYbp3NYNnk/IEl0Oka9zTkmaMFI5aCmAidiFyXcaBnRl7eYE2lPuMT1ZEVCh+zk7O6v19XX4LOpVb36pTt5+SMNehzlKcsOiMnn1sRFPVdu5dFY7Vy6yBTYUUUKHDxzQyx56iQwPzrnJNoEFhWeeflopgbaH/RiucmRicorjSIH7+KtiqaQC9ziEbfcYPXZEoZPzJrcSztCwnEJzyr2GtQLdkDgKCuDwxeHxMfZshizsnHNOAuvF4DRdKqiGnykFryKO0tHltYKqWp2SVb8NgvZ1qtmPffgj+vzHP6ldfE230dBgZ1M5BZLR7Mc9rVDgLB05qde8+wM6+eBrVGO7pg9/ly5e0tNPPaXzF87jgwoql0vq97skXjvgMJOgZQhdY2Swf3m/7qJzdeLoQc2yzRg5pAupJp8OtiteExyxPTU0HJOgOLaoYvioVMrYwYiEoyWTZX2qpnPPn0UNQ83OzYDnZXVCrnF1WoO4rmzgFdMBzhFoH/sx/2RjAFaGFhRYY0ThMCYxF/e8OBwaH/mgTqkmPzWvLC7IuplDbGzIM5OOK3OM8NvDYR+byiaxwHA5RuacgGWvDLq7RF+zSedhUn/xlfPhfw6716Mf82UtttjG4HuEvEYcx8iyyxbSkGS9MtxV/8bzal45o2h3RQuFXIU4yGdjOYoGh90nBZK+LGbrflce5xOYI2b9hCTE7OuxZ85pmyKji+5M5gP8fs5acRSBqQjycxmOzEbGY/QHtuIkked6hl056IzBo+nAhyBnw3sJHQ2Rs9HexzeZHo1v49LZdWTsnCa2Io5D/MwYugfI0uy3BE5LpSrXC9reapD0ddWDTtqAGm+tS40bevDYtN77llfovjtOqUG3e2OnoZ3tDWVd9EAy4yk2IrrfU9W6CpW63vDWt+sLj35TP/PP/6WeO3tOb37zm1UhTmes2ydxtHiLIuShL8DHgMIuYztzj2sLhw/r7nse0JhkIpAgFtKiHPiK42zyva+FUw9o/8KMdi8/rRGyHyObDFnbGBnewVWGTEbBq6Ogo7fdo7vvvRe6G6rX6hP7t3ttfRu2fuDepFia+MUnnn6G7VmRZgXZzoRhK0LXOCbsdneypuE+TSM+7yHdTCk+O04iddnSTZL4hXWIRdYt3drewncGlsoZGfgcK4PGxHwSuo0YARnk8GHvuWkilwo+0qEv5zPZsLmdz+HltL73/d+hv/NTP64f++D36dQtB9Rha3yDnY9ttv322MWzna4cmQyJlYanDfIjo2WI3ezid2xYzPGWLFknyS7GcTxxnlMEps997nOyL5S95S1v0cLCgn7zN39TKysr7LMX1QHAPYBmE48ReBFGE561AGZJk33hzJKzjKrBUVXkKLbbHapDJt5iS6RLkmSB1IhtNjAWAFlFYa9/8B697p5TinESPSq9HmAwoTjnWLdkcpkkYra2BzhFEgA72acCMQHa+T5B3JyN0VUjybLrPa4bbROl44g9Wx/FYqQtss7G7qb29hoT55bECQ50QNbcmKxTKKRa3Lekqekp1VkrrSba4f7yWkN3Hjuul77jO3R97YYe/cQn9dQ3v6Ut5tnr7ukqCdXF1Sta6W5pTz22AyP1S5Ea8VgrfL5ItnyRpOoyjmVr3FUPBfsQBJs4gkASW8Ohl2Q8NBoNDDOeAMJk0cJZm2KNL7tu50wP5jjAymQOO9p1u+ace8GxZNlk7hSenHMaAAyTh3NuMrdznEMPCQ7HEgYDosm1i65tHvts68RJouC9jA5zOsEFlXxRU6Gs2ihRqS2FRlcBXfvBSCkZjAXbLnhpsqVsNGc4vQH6dc5N8GbzGh4gVDnXjJcR9PV5ptdvySdODdrab73jfv31t75brzx9m2ppUDbsqHHjutq7a0qSkZ59/Ova2tpSke5fA1wZ+GdImJMk5fymdnY2FMVStVqQ8yP54DUajRUI6kOCzAD+xct4DSHIe4c8HUcvm8s5x7MVlXFkhj0bSZqgp0wjMJ75WMPcaxfnuUYbeX27qR2q1HZ/rCGOyCOLMolo8J7A1mTeb+sGw/c+TNbK0dPkvSSzxzzPVOC5SqGgIsTP1aY1g5PNeUay5zUpfoxmk20LGVehLyVpefBlL5G8JIJRRgUdzOmMGlJrU9eee0rPPPqovvWlL2uTxGOMreFjdfzIUR0kucqg4xRbUWb7ayRpRpfZl61hiVBAPgUCXs70Afpy/EClWlGEU+OUxPOTQMN5c8rOORXQQwJ+CmZL0Mepib5ze8NDNpdHNrxFpiM55xUniex8ASdZJEGwrwpMk1TZ8fj+BbCXq8vWq8sTuagg+x8RrHv9PJ2Q3/zVX9Ov/r//Wr/+739Fn/zIH+rxL39RH//t39If/dZvEOCaOrC8pF26UIGEYQpfsbi0pPmlRe01WxqRUHjWryBL08MGWyrm1xLots85VI0oOpIgHdy/RHJ1WnfffquW9y2ChRFzmH49fIwV4XNuOXFM++ZnNSK5KqexZmZnkFVMwMD+sbESwccwf+mSVfOxjtJpq0/NqOuKGlf2q5MXWBFl5pKpfoRcTRd2NCyYPmw45+Sck72cc/LeyRFAz+0O9I1LN5gnIEU/8W/2fJNgPiARMTs3/JdIjsskv6Z/5xxr5bLrzjkK4lXm84rQva314pDTX3g5WbJi16ampmW+OI4jBbCbc58nrJZCpiJ+cNTYUIQ8XKuhMYnW/npFVTpRnuTQk+SVY68WHZ6L1zbUpXNRCLEmaEBfY2Qf0eVt9HPt0nFJk1hmA4hH/5OefEKvcyyM9GAG4WnyMpzFYMp8fgLGCmZf4NJ4c4jZeDDaMxIWk43J/EU522w2iZ0zOysjs4BMbH3zmSa7HCJyuiilQlVRSCexb2erqZ31llo7TTXXr2uwdUV3Haprtug0GI41QkADCqAhSU2TAqBLHByjP7PhKxcvaHlpXvMzdf23X/tPOnXyhPbT0TS/ZHo0Oo0G48toM2z2iYWeTk9xZl7H7rxbISTgfqiMzpsV6w5deDeQ4kT77nmtdrdWNVx9Vtk4m+DDeDEfb/MP6M4N0EsXGtPZJd3x0lfJIT+ThX2Nx2KtYcdkZOu/cORqiPTlr39L280uRUlQz/gEu+m345DZlMk3QQfmt6wRMsT3t0jGbX3vPeTFss5uGVt0zuHHdzTCX5tKnWONiaxzDYjzNp/ZktFjz4qX4drWiGObZ0qVSkkF4v+Y4urI0QP64R/5Ab3r3d+t06dPqN1u6OLFc1pbv0Eu0H8BMijaOS/HMH3vbO/Iciabs0+MMr3bCMHucfL3338/La1tXb58WcaYBb6f/umfnvzXDG984xv1kpe8RJ/+9Kf1B3/wB7LKwzmYyAWAY2U4fN7Kh6Asy9VkL7Td6ihNCvI+AkyJgkt4jylkQaOR3Z0ToAYTZ7LH1owlIhu0GzMC5AyV3iPHjuqld98lOY/ghjJiE5yxrSVeRoMF6RcFxSkYzyfOyyrp4INyQDEAUJ12BzB3VMJYbNi1Lltq2wRXSiGA01KzuSPbjx6RADi5yZqNRkMJCqiS1WYWdOUl79UbdHVgHOu7jt2pww/epotr13T+0cfUvrlFYG/qJu3eq6117YxaODKnMluY1XJJlXJVpUpNRbZS03pNqhbVSp1ujDt6urmu57vbGNVAwdZBgQHl1LmvDN0twDVAcRUzXOeoNIaCYSjlAJ/OOT6aXJ2JYvLeqquMoPYCsCXn3EQ+ZmgJ4PU+aAxf9lm8AvqL4NcctBmQVVz2+UUjsYSI2zDKCYXwU1aEPIbIOA+RukmsBvP1SKLzgK6p0pKpqmK6EJHzijHEIsHIaDK92dEA6ZybJA7iZcbggodWgaUMeQwZfXV6bRxqS4PWniq0pr/n4dfqhx55s45WprVH19O2E2bnKlo+OKcp2ugW/PbtP6AUzBw9dkz2o8hXr14lgd5UEX2UKwUF2sLCoWQEzuD9hJce3R+HzIw2k4HjfA6mc87JSTZMXg5+quizVqvLZJnECfOW4LUiRalyj13YUFDmglhMISkqLpRULlcw5iLY76jLev6QESUAABAASURBVN5zXZKt5ZxT4LP3XiHiWXDgnJNjvcmWxShTzhA01Vi/XreOXAf8NmU2YslPgm732FKyLsuJ225XUpyTi+uKwdFosEcudVG9a09q4/wTukj7endvqM3Nlq5euqwnH3tMn/7TT+rjH/mohiSXSxQTA5zU/v37VauCWUnmlExPUYjkvVOBQBRFsUxehhGj3TDjg1cO7XbOrgXveVoKIcgCmZ2zEyZrw8MI7Ng5w6vjgh0Ng57nJp85lzCFdSvrVK9l5HNwcV53HD+m00ePqIxs90heByOnUrWqDLuwrl5OYn/9/AV99fOf0x/81m/pP/3SL07+37u777lbB0nILn3rS1p77NNafeYrarK1MDs3J/uJwR/4wA/pFS9/BP6Kcs7jhGvq0zlok2wJPATORT4oQJynmzKedKCGqldS3XbrLVom2OX4RgsOZotveO2r9Jc+8P36we/7Xj18/z2KgyaFUyAoRYwRCUKfpLZYLOv88xe0u7MLT2Xdeui4AunHsDClITrokvWypDzysOFE0sCnyEUkbpGCC0qiRCHE8ujIyakQp5PtmT/60tf0p1/+hj7yyU/j7xuqlCraYKs0A08p/lqZ5FyY8Dwk8Nl5OT9JikajsUz31rU02ZquRtBsxwx5wKokJ/2FUa1WFCcRWBpObDGdYCVRIU3YJhpo3NkVUZbPRTUptDt0eaeqU5qqllSMPdeGsoPFzm988xmtsstRQs8pNKXByzmnMTroU7Q38AuYiwL4SsCj4x7x8j5MbCPF99hIJsdESRyzbgqvBRkeEaMcEzg5pOmQZdAIfVhM6FtyQ9Ir5Rohhxf5N/s1+7C4VK1WZV3YJE40xbauB7eBtQeD8SQptC2iIe+3Gz1dXx9QaI1k1zbpguysXNTzT35DF7DBOC2hr6AuRX+TbdVOJBUWZzW7PK9Lz3xdzdVL+rHvf6e+6zUPaaZW0k12Uaw4NuyYHiBf9jI6+yTKw8EI3I60Hz9YmpnRgK7XoJeTfGTqsjWaa0QSsa3Dx05o9tit2li5obSzgf2MX9AJPsrmy+0fhGRdUI8M73nZIzp2xz3MN5ZHDwXOpdilxSzvTTeSHSvlsh5/4mmdv3RVIU4ZBbVproyRY/CRbIyQywi8FdHtDrhvsXUfQqwJpnIn647u37eMvgqy3GSvuSfnnIr4NOcclDnl3JeB4z3ss8no0rTpETMDeHAOnJDEZeDUnqlUqkrB4HDYm/y0+F/7iQ/q1ltPYdaOXMHklTM/BUyWyMkrimJGwjNFzc3OKcHHLlF8zSDPTqerIQC19cXdDjt0zsu/5jWvkWWEly5d0k/+5E/q7/ydv6s9kqP/+//+Wb36kVfq8cefmvzUn3OOiVMWzxljDdg+yJm0SDY+RDBNKuERzM2QDBw4uKw6WbUz70GmD2LlIqchFUbH7htKGW3IrDtmK6Iv+0Khtc4GtNtKlljdeUKvuOuo6iWnKA3KkliJhzkXMPIhUHDyMZ+jSOaUTYFm9EiXeUfKMPjJlx3zXN7nKGMX5nsST44JpBBCdb6hmPmstToiMy6VSgSH0SQLNoEVcAJdjGlIR0WRV2Pcp/3u9LKpg3rNPffq2qUzeuqLX9T69Rta2VzVVruhNs51EOUqzlRUmampXC2rUC0qnSqRUJVU4X2tUlSdrYLyTEnxHPXalNc1t6tnm1e11dtBVGONoT8gy2UqjFqxrG325aNCqhjwgm34kAwwZuCwp8gHeeM1l5zzGiBzS5CCc8gtkgDc+NvAMlnZGNPazljH8YyXMOZEIhiN4dccceQdtOQqpQUcMLIBPHbNnA2NNZWSAnI2WnF+RDxUwfZkT5NttZRAy6QRNIsA2GOt3d0dcNbFiJvooo+qxjKgRzyYQ7sZQU6i4yIpd2ONqFQHAD9ni6IJLga0WIdsofWfekYzdKHuWlzWQnlaB4+dJB6kamx3lYHFGh2Aq6vXdez240rKiW7cXFE+zrX/wDFVZ/ap0Rxoky5SFBKl3qsUs+BYOBr+4dyYjpMDI6lyaHTiUZysFHkpgE1RPcKSapXyZJTQSQl8FkmSa+VY9WqqeiVB96kK9YIKBNpSOVUZmZTB7BC93mQfvjPKlaAfhwLMwDP4jRKHXlkHnSQhYl0/GQFDbg96k2ujQUutxrqOH9wH316bu+1J4jiNY983v4ADiFRlC3Dx0AFVCPjZ6mWtfOMzevrPfldf/tB/0Nf/9MO6+uyTykmcpFjdrlO7MVDfvkg7aE54HCrokbd9t9hn0/r2Tc2BZ49zCXHK9lTOugFfEFGsZCokwvWMCEK9iW6T5IVr+DMkmKETJ/Eu4qmCHyuNc3m2HHySKyo42dHh8DwYdeDPcO9Jzr1LZfqxLb/gEmU+UplkvQIu54qxEK0W5wo6dWReD9xxSMcXsTMSR/sBiXGoaBBXNOb+4nSZoHFY91A8fufb3qXvfuf3qEvV/NnPfFY3Njck5Lxvab8OHj0ms5mNtRWJ7ugD992p73jzm7S4uChUNek0boM78wnmL53zStBLiBP5KOKenOdRnMt04NCivvM73qjveed36p0cT548qj5FY5wGvfq1j+g7v+vNmp+ukjxIRXQ+g3+ogZOlhVkwVdT5s8/KgYfluSmdOLCgbNRTVpnWblTHtpEfek0IvC445bETVQvHTHlkAyxHqUxeEfSttkf66JefUptisFCd0RoF4Cc+9kl95StfBTsNFWs1jZyDv1xHDy7o9LH92j9f0Uw1lh91NSLZyfHvo/6QuNBUHGJNl6uar0+rXqyoGCVy2O0IWxWdjICOA58P072LXQYffbDRkjObAhQRWLD7KxQ4BbokHdstYHu8Dm0hpJqpz0jIlic19k4Z6/XBA0KWJUAxhhhxzuZJmCuKC2z/ZRrQyQs8V2SNQpIqQi8Rtm3+JcbuEs6VSkWCMTaJb4/jRFEU5L3HznNmkjL8JmfAc9B47CY6bdoWmnihWnGXJVFSUM6WZLvVV5MuqXXZA7cUmDNlmNwTiuna9IzKFF9FEmKfxOriQ1c2t3VtfVO7JOmtUabNVldbjaZuXLuqq5fPK5SClrDd17znu/WWv/z9eu2736ZbTh7TvYf36dh0SQ+fOqwf5Vw82NW4uyXDakbiF/BbPhPyzhkZ8s5Rxwib3JUvBIWCx+/2NLL42+krw96H/YG6oazPnbmh//ILP6/u1ecVxWWN2GYetYbK6bAHaEyQSwLmQuzlp2f1hW89pX/yf/+cfuGXf1W/+Mv/QT/3sz+nJ59+WvW5WZXSojz2WijWdX2toc9+8WtKCiWl+EnvMjXpTlq8dc5Bz1CD4UA+iGNHrXZDZexgTAfJji5kSHyoffvm6UCvTZofXXIO06fF5xd1x1RyzikfZ9CPLYK17e1tmiY92T1lkjuL6XMUTTXwnnF9mTk/8IPv0/xsVRG2VCmmqtAEqJYLKsZBDiznGslxLTEbna2pUqvIg6VptuenZuuK6DDWpgqq1lNiW1sjunlZlsvbbye1HyH8yEc+IiPk/e//Pv3rf/0LOnDgoP7gjz6mv//3/4GukzgUi8UJkSMCpJw0tAmoZGdrU1RdU2pgfPaj4qOsL8UjTR+Y1/yB/Zqen1MAULmHaYZwYmPnAC0AyL1GZKnmpDpkxdb6a6Lsoh/qEbYB77vtuLwGikCLCYIZNKI1mvGZC0LiGEKmEcmBJVfBeaVJonIRJcJ8cWI8QR7nYwbUA3zeSXEUYxZeJZQtomYHRUVRREK1LdsTLRSKaraasmA/BlCW5Pg81+FKTe94+BXaXrmmp7/0Ba1euaSt1pZ2s456YaioFKlUrzBqSmkxlqZqquAYC9Ocs0SKa1UbtaJKgCepxCrgUOP5stZrmZ7vrWulvaNBQL4AhHir/Uv7ZCDao02fwJsZtfHrnNMIcExok0wlMrEEHwhfwAG6HQqOnZ9cm/AyHsteBebxnB+SQOUENJOjZ77gvWzuKAQFx2Au000aJ6oRtBP0KOZsscXU63Yn640wigydhMgpYHQjHGqOPnrI1HSySwdgh4QqZ5F8Un5krDFUBn1j6Am2VogAZZ/zI/nIywWnIcnLmMDSJ5kahVzNbkurV6/pyjce19Mf+1PFazs6vXx4kgzlWaLN9T31+iM5aJxemFFIIw2Qz/TMjKanZtm62NHl62tqWkJjToVIGTsnQbthS0hpQCVn8kw5ncCHyZO3QA1DgX4/GZkE7Y6ttApOulouqlhMCI5BLDk51kqpqhhniaBeIutIvFSKIwUwNCKp2qSbqxCBa48c4Bl9Z8w5wrbiKChGNwHakihWCbuLcUgJCarzOfcPWcOpnAbsrib7ycMuztF0yWVok175mteo3WjowlPf1Cc/9Nv6k9/5DV1/5nG12apubm1rSJVaSktw46ChQGekjX4rzFfiWFK/N1Af3ew/dpigUMWZ9TQc5UqLZY3Rfxvdh8ipWPCan6srDjAIb/1+F0fZVwyvcRwmtjigYDEcwKlMDmnslCKolOtl5FYqxEqiAN48tOfIWmjCKY4SFcBTKbwgjxyZONZJ+Xxkeb+qlaI8fqJeDjq4OKWX3XeHXvvwfVqandP1lQ1dXt3QZrujkfcaOUlgvp9J33ziWX3jm0+oXJ/V/pO3KZ3Zr/Yo0vrm5sTm2+2mmuC1sbnG+k4vf9nDWlxYgu+Mrf8dITT1qILHYCtEkdJSSYImiNEQGWRYHxFNUyRNJ44e0vLSAr5uoAwnbcP8l20z3HH7Lbr7rtt0x+2nddcdt+q+u+/UkYMHdOdtt6pCQN5r7CgkQceOH1K9VlJv7BVNLWpcqGgkXgQok4e8U+5zaJC82U7Ee8cd6KelSH/yjTO60oL9tDChPcWWB92+2nTAT996Sjk47vU7OnL0sO675w4d3L8go/uWk0d0+6kTuuvWW3XLqZNapmNpuxbvfe879H3ve4fez/EHv++deufb36I3v/HVuuvO09hZUXnWI1Hfo3CcUsxaURQjmkDA68sNu/I5ds56OcWSJ3ndXrnKuTEyGitOEpUKRXnYi9NEHhw5eIrBSgQ/CXiIOcYhqADfJW4s+oDeumrSrQoukm21xp5jFCuOIlQTmE1yzkGHmxydc4qiwHs/8Tk5erPhwZd3QUMSSOAvOa6DGecc74UOc+gcyQJnCCnnoomtNJt7yvB51lHu0iXJ8HOlWkWz++bkLKEhLpTBQ31+SlEaaQPdnr92XRs0Ly7ht66td+gYt3X24nWNmPdlDzwMDm5DHrEu0bn81uc+r6994o91/ptf0XOPfkEXHvuqhuvXNBuNtTxXw+Z6+LUmx4Fy4kZOJ2iEb88YQ2wyR8cRcpx8txLG+tA4Inb3SJa7rqLNXqZrT31NDuy7UIaXXPZLSC2pyul2eXse/KIo1YlH+w4d0+L8kvYfOKTDR45paXEfdlAkqZpRoVhWTGI1YGfqzz77ZcXos0pSWcJOttlqbxMPLKZ0iPeNRmNiS8Ejc/x8jtxCcBMZB3RX58qfAAAQAElEQVSxi5ymp6cUoH17a1Pb+C7zJRF6HcOHeDmHbjhO/vLWOQcGc3TrKAL2mGusqakppfjQIr7UdBfHkR584B58XZn40VUKvlL8UqHgVSbZrxCbp2olFfDdURRULBdwH+htY1NtcDYkZwAWGkHDHXfeoje/6bWaZ2vfaDNe/JUrV/TDH/iAfu7nfk4/9EM/KFv4n/2zn9H73vc+/b2/91Oy60ZURvDNAV+GUzWmAgZQBDjFelUJi/ZZaJPW3d54T3lpqPM3zqtBwDrCVl6EUD1bIMViVRGEZjiBMRFrQH00IngNCMytdhun1dDNtVW195qqFQp6GY7mniP7Veg1lJG9+kgAeqjA8ynO2J4zYRW4NwQzEkdS1JIpzRjs4vxGBCuPggYErAyP2ANM9p0w+4zkFeJI9ekpCWXOkAAePHQIYY1Ur1QJLEOMIFXJxTpWqem7H7xbA7ogX/mzT+jG1Svq53BA1T1mRNVUZbLeGg6+vjSlmQPzmto/o4qdo1quTpVVqhf/l1Gul8h+C0orBYV902rOlXQ+29VFErWuyQeQZYyluQVFBOMII49IFocoMwdFdhwStEwvfJz8BVPy3JdhXEOMS04KIUyuZd/WYZwk8t5jhMMJ6Oy6c06mVwOrDbtuwzknCyIJzyRJOmlzV6tVQJYgTdHO7WqHBHSPZNh+T0ybxNUSwGGnpyYdthGV3nS1rhJG5Zxj3YAOM0bOyPjsWTdMaBmBlwgDgjSN0ZclODCjHnpfYbtgp9vWzavXVclj5e2eytATR7Ei+JsD1Ev79mmeagmRyX4B5trqlvq9Eca4p067y3pj2RZOhKE4nPKQNQQXzjnZa8RnBw1JcEqCFAhfbhIknSYyzrnL7iWgCex6KqkQC/odBlhQuVyZ8Jkgq5RRilOl3JD4SLHziuNEvX6PJKU9ud9BAyYl48F0k6Ezu8eHSEJxAToT5imA75mZWS0fOKA+CZTRX6J6qpYKGo2yyfcVeui6jbO88667NEY2H/2dD+lTn/ycnnr6HGuONR57OE2w7xozx8qpbIdkGR30tIej4yTJwyI8lJWDqY/+jw/p/JkLWGdBK+s76rOdYLIyenps+xpGhlTeU1NTdGCx6yiSc46tWpNzBj5SFUvFCfZGBBzj04egGN4SH1Tg/gJYLpkOk5jEwClzYj1JHGuVgqrFmPuFfHJOZfCQyWRSJOkwPMUuEEQjJT7m3opOHjuml9x/jwKz3GRrJMbf/MAP/6jue/Cl2nfgiMq1aZ2+9Q49zNbebXfdozK4JFeUB0MIBwyOcJptdXH4PfDc2NqYrP/QA3czf4oPGisYrU7K7AEvRTG6TWL5EDiTT5KvPjqyXxbZw9eY3MxG7Yko8grBq0tSak65huzKlaqG2PMoQ2Y4/oQxwxbSLoVLh+BenZrTXfc9OKHx7KVrem5tT/2ExAobcOjQOz+RV45f/nMM4ZcUJ/rc0xf05I1d+eo094yhbwiPXd3/4D36wA+9n63Ie3Xs8AHdcyfJHQmW6akP7eY/R6OxCsWC5ilQjpAcLi7Naf+BRc2x1R6lfYWkp6Q40oGDUySEt+i73vJavfvt36E3vObluvee2ydYteTE4klAz4kfqZoONVuONVcuquyD2lu7yiiqEzDeGvbAQM7nnippDD6wqdhRiIxktlhEdsU48N4xciWRJqNcjMBrnwC6K+Anj3zNVk0egmPxcs5xzWH/mujH5DQAuwNwbnI3HxOwNW7i+pj7Mg3oDI/A7QDcZ8j221PJ5s7QVQhBMRh+8b2tZ3pus5VpOrEEK3PwPF1RZaqsAoF6GlnOH9qvGnGmM3ba7WZqdIOev7FHvGzpzJUdnWXcuHKDLenn1bm8ylb9FXZDrqu3t6nm5or6zW0+X9LWpfNqXrus3dVr6vW28QEb2t3dneC3Txd6DI0jEn+HT6mVKkp8pD4+sEvi1CIJ7JIstfEJF66v6ulnnlaOjKbAXQmb7YLbJr62R+I7YA6TUYYBR9iu2UbO3NPTUyQlVbrkM5qemsYPjeR9UFqqwmtdX3z0q1plZ2GBrbKUBNm+63qd5ow1K9rY1pCmTIiccmUakFBlJmMJ2ef8q4mczU6WeH6Tgsd0lXN3hMxj8FTAJ8qJ+0fcn/35yLAl57zsPsPx+vo6TaHr+KME31eczFvCf5w8eRJf2pdzTCInHwKJV0EFkkAb5UqFIrOm2dlZzeJ7LZ/YaTTUosv9yU98Rv0euqPD+Gef+gwF+7puueVWni1gX0P5n/qpn9LP/uzP6td+7df0y7/8y2z1/UvZl9TteygG9jKtMwNXRnJijjQnYtnRAXBLqkYIRZFXVKxoCwfdVkvJtHTo9CEls9MaFovK0qJclCp3uDuYyDzChAkTx4j5MpRkYwTImyRU6zduqHFzRSVajq+6+xY9cPKAipbxU6lEGNqIbljGVqJzTsascw5jyCbvjbZCoTBxXEMy9Wq5gjPMNMZJGCiQqrz3KkHXCMPqUM0OANEQZ5JEiSxhGPHekgKHoWVe8r2x7l8+oLluU1/72B9q5/pVleJII1rd4zRXSlu2ulDX9PKs6otTqizUqIALiuqJknqqtFZQUk2UknjZKNRSlaaLKk0VldYLKteLqhVLSqdwsDitlXFHK80d9enUDDBsD3+L9SnFyMx0YsDxkhxAzxkGMoHF3P7hXu8dYMsA+hB2czn4tftMjyYv49+esXMWGJ1zCsxt55x7Qab23kaappO5hujGPg8x2AydmYzLlbLqGOx0WlKdpLniE9WilHNlzZBIWzJVJZlKQzyZw9YTrxePJn+jxTnHWQHIkaIohpYITqCDjokjWV/rN/XoxiV9ceOCrkY9XRju6kp3V90g7T96UNeuXSGJ2pAZfw9d7rJNk+G0Go22rl9bY16RFAxlmDYnn8JTh07aGIcTxwlrO5mMguctSZVVZqUkVrmQUsVEMvkbPo1u5+zeTLAEneg+9YoSB6Y4zzXvvXwUoatokggH6LeEOHZBXlILfOc4ELsP5Sgg93E2hsaBBjgX59zknK2FamX8mN729va0wFaUGbkljjOVoiKXw3OuMp247d2mpmamtY9K8qO//Ttq3FhTr0nwiwosE2EPYCFz0Jko+JTio69ue6g22w8tuhZmGwVsYkhiWUU+K1eu6fOf/4q+/NUnpKiC/RXVIxkw+8rRzgSD3k8cuTlVH7xiZJnBm90jXjG6NJyEEMkwY3xDMrtVXomLlLpYto0c+0jBecU+4N6kIKlSSFTH+cVuPAmsjmq5T0Iq7nDOKYSg2AV5dOgzKbKBwOYJYFWSzUKxzLb8jpaoqu+89wEdP3WblkisarOLisFsj+fGrOvAbcY8lija/N7b6lKOHIYWWJq7qpVS3UVHqZgWZAGzkKRQIbrsI27M4TtWmiSKoMl7h6y7E39k9zr46lHctQloee4mzt17Ly8pYi3nnMw3DbGvMbZueiiVyxM/1CPhOHP+ouxXddy4uabf+cM/1scefVybfdbOgwLOKZKb/MnwoYYZ5blog+uJ65v64nNXJ+/tB3OcH2ow6OjU6eN61Stfpql6Wdmgq4PLizp6cJnm2gA/CT/Q5RxzMnAw4gK89LW+saJWu6E+yc8Qv2lrjZChBb5+b1ejQVOVUtBttxzV29/6en3Xa16qxWrQXEGqs3Y17mtxJiKxyhUIqG26DhnJeTFOmLcll8TqkMh09rbR/1jFOJBYeRUjpxi8xS4HMyI5kFL/P0cljcGNZIWy0RSBOR8CdDswJ40JsjYyszF8V581TVYTOdm8USQPrzm4tXPOOWzRbOWFeDJEL4H5DL/OOQUflHFvhrxNj0USzxgebG07F8dGba4+vLjUaZp4sJ/GwIFjB9i5WVCJzm5t3wLvjyqpzivGdgsUgr0k0Q76v7qzrYs3rmvt5qrWSKJta3Fjr6Hn6Fg9ffa8Ll+/qSaFao+u3+72im5ePqvBzoaKbBHnJEAZOhEvoy2AvcQF1YulSXe6QZKzy7ZYt91Sj3jYIal6+LXfoQ/++E/ojW96s5z3GoL7TbbFR8hK8OmYy2Rj8xXgtYmv+MSf/qk+9rE/0R//8cf0u7/7P/Trv/7r+uIXvqCEhOTA4eN67twFff1bT2j58FFso6AOSdQNYrr5GYNnwB9EOFBUoiHJXcY6Nr/3DhXkE50FZF7EH9VqNbp4mzI/kiSpnHvhHuccc8eKooRn7JxRCjA4b7oyufWJBYbVDkWSJZyWnNluVblUlv3wjX3Z3GjxPAabzBfJYoONGFxEDKPDML6xsaE0LqjZ7Ok//9qv68xz55VEZS0sLJLQ701ird07AC9+lf3sD/3e7+vJp56C8JIWaeVVKlUmxxrkYDCbjByHYOCxSeaYqFyrq1itK0ZhHZKXyvSMPMF1HI0VlZ0OHl/W3PI+ffEb39QGGXTDOlF0sgYoPXdBOZxkCGDEZwNCDvhHCHiIIKxTtb22pp3VGwq0iF9+7526m3Z5hIPNSTSQouxVwMmZsC0ZG+K4HCdN8QWCoY0+VYZdM6C7HGUB2iROZDLsUtVvAR6bawzAPAA0IO0AujH3RXGkKERKmWsWJ3eoXNUzX/yc1p8/q+kkVobwxlGudKasuYMLWji0pPritEozFYVCJBd7ucRrYvERhP0vwykkzF0pqFQrqVIpaSEuyxKr4kxd0XxNG4OW1tmGyEhac+jJGIUoVo0MOnivPusL+eWSjKfJez447+S4noHYkQ3kmpMEOSdlOIIRRuOcA4yRPTIBg93reebFYfflyCsCVM45GViGrGefywDSOz85F7huP5E2HRW1UKxpqVzXvuq0FqdmCEQVJT7CQTqZDkymtqDNCym4M4EBCOZdCF45tNk93ge9MDgHNkZga5tk40o80vOlXKvLVY3vPqSpB27Rar+tLTB1gu7D0vJB2fx7dF2sQ9nrDVUDn9VKnRbvSEb7kSOHVbSAW0hZQ5wLHBnB86jTEPyJ4F1Kgyp0SWbrJZUKsTwyiELQ5IUDsHuiSErSSAWup+AhMIeNHJlnyNjotsAcYLZcKChGd5YgN+hAOOfgOuf5mPV5b3PKYWe5LAB77ya0cRuBcKBdksQhcnjyiSflQ1CcJMg1o4Ka0uLSom6990Edv/0ubWxs6TN/+gmNKQqKIVGaFJRjtyPaMR22PbMs0niYawze+3RB1glsLRKlHRx5vT6lKnZfKVeUGC+Z1GWbNErLKpRqgjyZk3pBf05mtwl07O01FSLPWrGcczJbs4QreK8oCiqkico4xwDdnvu88+wiOIYU+aAITmKEac/FyPEFOecqEEznsYVauSwAxF0OzMUa0tUe0A2FCWJ+zjxO3KrY5s9zih2PXOpYjbRGEHnymTNK4WmExLtgWKzp45TrrJ0U1YbHye/i4foIGxubvcCHc04ZlfqIRG5z7aZm6zUt719CfgRc1hmDzT5yNqdtfqKAjtP/H2v/AaBZdt33gf9z7wtfrNw5TE+OGAyAfzYHbQAAEABJREFUAZEzwACAYqYZRBGiRFG2KdmWKFoSV/ZaK4qWvIpcS2vKtAITQJACiByHyIMwg8mpZ6Z7OqfqyvXFF/Z3XnUNAIqS7N39pk699+674eRz7rlf9cCPyPyNVqMHICiHET5tc3OrkSVqLv8E+nXgSw/6OgQrM9ME2ppdPHgGdGCLqsdTzxzX088+pyMEqOtvvV2nVjf0wNMnNDWXbVDJEU4tUwxBzndLMz11cUsf/crjGgf0jqp+nA5IiLe1n2D+xje+TvOLs2rD63aewL9S48GmSmysRC+cflih6PxkTlGVrbGJ7a0NpZF1LJHKFBNgvalU+9kqeNckbBX2ONpaY4Ml7W1NdcfhOR1byHSwW+sgG8iUTfIavLx89owmxIMZ5OL/6Oj6+oZqk66sXlWF7fRJprvtXJ08U7RaCTRk6E6M1+7BI0PorTRoptfS/GxfE+yjln9q8IxquSygwVtKmO50VfhBMPYm6AuN33TZaWcgXLTm3ZiEouZp50oTsuG3DLn71W2gZq6SjX2FnEuSGb8P9MvzXLOzs2q3u9oabKkOFacRXc3Oz2h2cUZ7Du3V3J4lLVKBOXz9zbrl7jv18je8Um/83jfrze98m17zttdr8ch+PfPC83rquWd07uolXeYkoMz6uv72l+neN75dr3zL9+qOV9yr+f0L4FRqdOWyAn4lQEgFyD/gaviVNjzsol8TNpFDkpsh1y14X8PwAfK7sLJFIgXPkijn/dnTZ+R/KBGgP4F/MYSGn2aGPxjqpXe9RH/jl39Jf+UX/yv9wi/8Rf03f/UX9Ut/46/rLW99izLk5v8sxCc+/VnNLe4ht5/RCBtZw39tU7wIzFViX238r5k1yZbLw3Wtrmv8RaYCHRQfs6DFxcUmZk2xhxoZDsC/4uoy62A7nXZHMTimzEK7z1Fiw/793TWODscktiWbZLHWBvw5feZM8y8YXLp8SZ/73Oe0tGePFpeWlLfayq75yum0FGxrYITdeoXtIlXvDap7nlCCpt797u/Xe9/7Pn3pS1/WgX0HwTvROapw66yZplGh3V3Q4p4j6vaYvD2HA53X3Pw+zS8clL9L8xm1urOaXQCBPQdkSa6iCkqyOVWhJ2sj2P6SRFAVzjFJMoRgOLqJ+u223vDaN+l7f+CHNHPkiB4+/YLWkeRoas3BimWJFFN2Qinn2LWYWBEFnY4Lra0PyNav6PzpC9rkPPW7bj6gd9x7l24gq89Qhgm7bE8sPHilEXyC4F0F1BqNBkrSgHJ3JZidx0RZkqiVpiRDE9XlRJ7vLKLoS8A8iUAraav0HRiCGE4H2gileqElL1ce7qXSsyf0LEcpLYTUx5iu2kThKDy5+Si07VPOMV9o56pZo4YHCY47C5kSRSWW/KmQWgoeGQGprXSmr9m5Wc3P9NRdaqs62NUZG+ji1lUV9UgTDUVEAadM/X5fI6u0HQpNMWpLokqrVcIDuKgoa0xrjAKP6VeHmpZSUkmQ3blmKZ15LuFFCU3onQIK6uCK68qfwDMzk5k17yYoWYfg0Wm1lYSI02vJv2uVY7SWBBlGGKA/U1RmQbSIwSpxQAXKbhKPBgTkX6owcMFRBnBPADcIX9vM1HyCMLJKMZnV2aSn9QMHdewdr9et7361lm45oKw/qxOnt/UHn3pIj5y8rLTT1sxMWzGtEftYMTK/TWlrKeE+iRMS2EQLCx0MtqsuvI7IaYwhDXGkZSX0OyiAU4s55rpBs62oHNraeSp34hWBFoIUqqhUiVJk3MYmOomphQPtZqHZXbeSgv61UrbVNUGggLerk0qrW2MlIVHeMqFyQvG9GCDVCXxBB5lzQhCzNNHYeRZhQgkUIjkstby6rgvLazp3xQNRUHe2q6UbrtNd7/4RTcOMXsC46xA1GBYyCai1SZVki7U3CcAVCVaC3CeTDa0i+5lD+7Q4v6gLxy/o/DNnCbDb4J+oHVPlrD3X72p7e10bJE/tNvauHEfeFgULMQ00MhsBtdsO6FahBFvzSi/IKyulFrLPkW0X/uV5Am9NFkwyU433KrB3we8dkKpYKWB7rKBF9OrYvkOsmGu6VQi2yJwVHAW3COBWBZVARN8S1onFSN280oGlWWXwu4LmP/78VyUcpn85vq6HyNI8R9MEPgRJ8/22ZrqZ2viqNE1pqUGNPihDgBYUSQkL16y3BK+nVAgMJKYEpSHze+I5GZcy5JaRpKVpW8GinK6qLhShp4LOkVcXgKKodtan+j1BHhEe99HZLjgkmdMz0ZCN5Jj1epnp2IEl9GMCfrneRuCam5/TA8+e04nNSmWIKvHyU6qhhq0r7en5VdO//8LTWp/k6iZdZUVGkh3U7XT0tje/WXMkh3sJVmmSqITG4XAMrrUEPTWgOsgskSlKlspiX9OJaTycwtNE7TRDX2Y1QyWxn5DEaqyI/WTws4uv3ZunmoulLp19VvVwQ+yv1QfPrYsbevbRUxzfX9bAv1MYJNe/k2fPK2JLNbwsqC7XaUcZCUkwNXyXVUpaibJOpho9iWkQyIJfzYYmaH4+19xcR1UZqeyXqtCdDDwMX17VtZKEsWmGHGJzn5P0pMjZzKC/RBYT5lPzzsywmyFqXWuET9wmFkyZqw65EmSeWaUALVUM9Oc+FgpJqXY3ijyBNabEykxdYsoMAbuXd7R64YqK7bEWOjPqU2npdxLN9HLl0BOgyxQ0QQ4Dq2XtXPuW9ukGKofHbjqifcf269bbbtDbXv86veU1r9VNNxwjDs9KedDzJ85QfUp16MBRHTt2FH6M8UlDuZ4rNXgXlBAb6mpT61fOckQ6VNJJtYH/2qQAAWuoDJo+9/Wn9dHPfklPPf2kttavaPnsZWV1C1oSqRb8mco/3j+tpAFFmI/8/u/pgx94r/74sx/XZz/9EX34Ix/U8RPPordT/eZvv0/TOur6628gnk7kx6FDYr5oK/FjbiMu0/XNFU3clgKTqsIXJKrRvQl6EOB3iZ24Tfr3vAdUmoZs/vYsLOng3v3APs31ZlRAx3i4qbLxP6lmuy3sJKjTTfTa192rV7/m5VpY6ivgvwVMiNsXKaScOPWCRjiwvNNWjk+bXzig+cWD+uCHPqV/9uu/od/9vQ/qfX/wYT35zLNa2LNXMxSM+rPzUjR986Gv6/v/zPfpZ/7cT2oDGk6dPK1Tz5/R888+q1aWKgqdqBHHkN3YAATX2U35Wf6YzFAhKEUJQkgklM0N0EuDY4LPcDhihzfUiCx0QDkVe9LWeKDt8QbK0pIxttuf0b333qtXvOLl8v9v4A0336RTlACPnziri8trGkxrlSFD0F1FjEisVUj44grjqDQioGyQUV9ZW9GZs6d05eRTOkQ5+e2vvFNvfdkt2tcPGoxXVcWJqqRSaCcQLQ3YHYypUA3Iagt2PWPwm7KLGYGz3yM5lKWSvzPW21hbU8lahkCbgMA96POm0hSj2pe3dQNJzLmnnlK9vKUO/LiK447X7dV+gtnC3iVFHEyFodVJgPaIQgZY5rNLO7/1n/zUqoXVKscyuyhGn8pVdy9Ks7ely+WmrlCudYVzvk6QjSdVGY6hwHGUGI4vUqP17hONhxAj4gvi1mcmLpTNvdNV1yXPhZIsUYYSVDh+T6qEYgccRqBTZHyFMzEztUiizEzuiLzNlbvX7frUCrSHGGUxKMSoyHyOQ02AczwqHL2ZsbaxG3LpCvZDK03c0S7JeGZtAyqnRVIIRr+qwb2opExBo9XLOtg3fd8rb9Irj7R13Uyt0folffHLX9KjjzyjlfOruvrCOa2cvail+XndcMsRLe2fVcxLdoUzuvGW61WBnO9aA442J4hWzHtpeUUXLy/jEAr65g2dIUY5fnmWKUmicnZ7jlMCnRGocIIONTxvkAR3uwaCvzHU2u2b+Fwm6J9qlR1bicwqIDDW4HEM8I01BEf9C+dFVctCaKYt4YfbHcxQTfssO2C3vxE2WMdE61SA/d8ZOolBb11YxiZHTQVzc3sTg9+Uy2t+bg5dLxXoXzGH2wDsxfm0dP1NN+jOl92j2b17tLExUJrkHAninBWUpdDOmBFVoVUqWZ1OS3v2LDY6Y2YKwBif0e12qGCNmvkidFgwZx34Vo1d1fCKrgo4pADvIFMONRROcfC18w1eZNhOxntPDsopNo3uxBDk/7bTLdcdVcBZXV65qGE1UZklqtJExnv5p1ajRhVOMyK6mX4PHGp1qYR85f6vUsFblvMuskaBfXd7fflnjN8b4mP8Oyau367rCbpRI5cKSOFBZMLGP4BvC/v0jYVXk9xXGPwpcH5jqn6gqzRtkbQT9DxBVqIYUsWYyudxOU7wQ0VRqkQOI+59B+6btg12wc6HLomPf1fFeWqGRuG/9iGbGarTHpxuoNL6ute8RpuDkb7x+FMaxAzuFSRdQ024f255oPd/9mta5X0bnyRsuwICMnn9q1+lvYsL7Kz3aAaZeUV0C9odB99AldCLGGAL8uP3zk+QGLuKnrnPjyEoy1Ll2MXiwoKOHDygg/v2ai++au/evg4cmCXhyjXXz5UlLfRxopOnz+mZE6fZCKyqDplGJIBDmGUkN+evLGsEP2KSorelPJYIuv0ob4KOc6uUNXPeZwn8RM5+n/KcoGs5dtnrdUmsZlVgd86XUlEi+ZJVKknYC+SNMsjl6jKWjHZkAA5uX+5l0ixTiBEbLZANLTBizAaywQGdDOhujf6JSpvQA6aQwZo2SX8LPmcpuGWJ+nN9dWe6SmgPOc8zM5qdm5NXRq6ursrMlMBPxzujf0wj/MyaKcfE0g76OuG6dWVVR9lMvOyuezTfmdNVjvyunH1Bzz/+sE4+/qg2zp9Rvb2h5dMntHn5nLbXLmiIL5ygR4mnhNiBzH2QKUuCOshsSLXrHJWaNU4/xsRq/2OM81QMnz1+XCc5Yj538YrWR4WUpGqhhyXjfcMu+KIkkdtGyn0G4Fj0/PPP67FHntYjDz3TQDFJ9Tu/83498cRTOkIBRXyGnAa5DFzHCuRco/cpNjUmPm+DT02ciPA3YX4zU0mfLXKQWfj2cvKGOYoMnlQVyHAPSar7sho99fk2Njbk8vFYtLS0hN7N4+emWqIK+J4//7P627/yK/rlv/FLuu22WxVYw8wa/tfILyax8Ql/82/+iv76X/9l/ZN/+uv6vff+gVZXt+mT6eyZi3r2+An0vKPbb7uHOe7Sy1/xKh06eFRn4VmN1b32ta/W937v9+jo0aNK4RnTyqBZ6E7odFvKW5n67Nrn5mc0Nz8ri65gUyUoS072XNNRBIop2XuJwCxKITFleapWO5MriIE4eZJ6c0ua33OdHn/yrD573xf09W98VU8+9ThOe1VuLGcvr+r46Yt66sQ5XYKILapWdd5SZ3FJLTLRiiSmRPEq1iuBYTHWysaaTp88rhNPPqTR8mm94oY9+sE3v1wvu+2IUg3JhlfJjqdqqALXChz93vE2kzwwDMl0/ZzVQlCKYEOIMHFVI4CmR4sAABAASURBVByrJ1wFRtZBmboodoliTyh3j8uRbkp7Si5c1fmL59Umi04VdHVPrtnbj6nd62JqtepIEHTDAyyo+fjazc1/4pf3cQjQG90RUHly+XS7uXqzbXUPzmq6p6fT022tsKudIpcCnlTQ6Bl7J2ZULyYuT3mbK2UzVwgyM+Rby4ODUAI3sgrHMyWQ+TWCa5ol9KlwJEXTP8fRJSh4zfwOjnqMUYH5/JqmaaPIrtTdblclPPN7M5O/rzESJmz6i0/NPE3iRz8emzW8zXGq6VtylFvTJ4ILU6gCv4pEwu8DPKkwwpodS8CocvRg+bmn9JUPvE+P/fGndOrpJ7S5ta7uwrwWKDWfePZ5nXj2pDo4oV53Xj30eIDxunNgA0zCP9HpC1d0niOyKQl0f36PLl9d18rmAMdeaxuHwoYbHIOcD2ZBQxKKCjxbJGAe8JxG54/geAEfC4Ke3zuufnVw/EuceU0fM4MviSyEhm8TKkYp8wYSjZYLmitxQoH35HuMqDVsHFEp56tDTWuG03fH4vzPs1yblLK7PfQyRHaVpvHVDZ3mmOgcBu8Jd8RpmKQBQdNpaZEMuA14QlbBb5mphc3NoOvtmRktHj6qc8voOImZisj8Wyqw9Vmcmq9d4chabFpuv/0msJkqxFKuO1scTzlO7txq5o3gU+AYnQcsLx9XMkIhqGbNkj5OTwV/ChKngqv3NXhsnmiyjpB1DV9KQQG6kFN5uOnQou6+9ZgClbULF87L/cw0pE0Q9l2sz2NGf8bEGNXr98AvxTe1dBW6Tp8+rSxPmbrUiE1WAn/SNAGtQCCdkhSOaR+hz5WjLafZfYHTtLW11bQN8R9jxk5Ihh5++BEdf/a4Tp06rRdOndUJkga/Xrp8Fd4NWKcmiVtEj9xGTDFERfByeXpSVrAxcj5YDA2PttkArnJ04HJ1nrWww7m5OXS5Q2LY1XXXH2POgiO8oV7NRvX6G2/SU6fP6oEXzmpM0BxjXytq83xJl6kKGP658u+dklB5AL33FS+V/0Xf9UcP6NC+JQ031zWhmi/4ZWbyj9NqZg1PzExmQcFtEJk5fgWymCIbPwLxv8K6fPkyycIVrXPcPqZSUBQDTaZDGboxGg91/uwlvUBCdWl1XVP8Rom+XUFvB7C4w6nHFna9ujlUjRxD1tH61khT3tXogic0LarhGbqekrjmIVEOUakD985L9+E5fOp2utq7f4+U1rq0vIEd1/JqZ9qKSpNM/nEdcz/k+u+b0hI9czswMyXgVrHmFFsunUZkMyWhc72q6RdDFFmrajx9SKTIBj5NgxL8pOs67IFPQe1OW525ntrEUY+Z3dmeKmST95Dh3Kyurq9pY7jNPGr0KwRkj56bTMECieG8loiB2xyTra9ta3tzrFXsesix/db2CP5sakpcKr04gN9KwHdz7YpOPvuULp87o4pEae38WW1duSLDr5b1WLVV6uUdbVDEePLhx3QBnSnQ4+h0jrfVI3bvAc9Z/MvWdqmVcdDM/gOaXZxVi9gW81RZp6WsnStesxeBt/gss47jubExVKvV09NPP6dPffIzOnBgP2+l5557rrEp13lP5NaJ4WkWeVfhlwb4t4L7nR/nZQJPI/wajrZ1mErd7bffji1tNXNEbMftwhOsS5cukRBd0QQZeQyaZaOZpqnWOEJ2nTx06JDe/e53a4v4vU7i5X38CK9Ad301M1MMCXYXdQr7eeShx/XJj39GH/j3H9ILJ89QmZPm5pZ08MB1DU3//Nf/uf7dv/tdffYzn9fnPvcF/PMQOj+lc+fO6yUveYn+zv/tV5qikeNjZvJPSGOmLM0byLMWjO4qQ5GjBVktdVDuHOXutLrqdfpqI6RdMAX+i2TfKQrcxcBMp89s6NFHz+mZZzZ08cI6iL6glatrOnniBYUQVSRtXeXo7sSZS3royef0xHMv6IXz57XM8YJYJ2UXmWIoSZ6rhAFTtJZchh0qyczaBvOc0OMPP6hq86re8pJb9Ya7btPhuRky95FKomKbQBGTTAKzujacZoFz6iL4Fk6uJTcWZ0CLCkxEWCN22y54v3fH6Q46QdEzlRoWQy3gpFYefVJr401ZiASjXMn1+5T3uyR0QVU07Qbu0uQ5BQDjwOD/0o+Vwk6VZkFZK2q2l2thvqfswJy25js6ydHGFsZvSYSmKXZeaT9JqLFIQNGNm7quv2Ntf3ba8Lmq2FHXlckBm1KwiMxbiiFFkUqUrGL9pAFXYB9XMNDnDjHKPxnG5wrszt+fXWEj77yPP1c4iR3nVKtibAk4Dt7u/byPP+/ADi6C1zFmiklKUNvhX4ypogNEpczpOMfWvJ46var3fepBXdFebcQFffrrT+iJs5c0Aq+rJMerVBbHGObMvv165JHndXVlrNm5w1q+OqI8fQ45RW1xjDEkQT136YoGXAsSrEJBZUgoCZcY64gANlWWpTIzdCZvdCcBP9+RuN7k6E6gfy1okGQW5c8WopyWJMmUYEMhRl4KotQEbvJhdbC1Xquj1IISi9hY3bx3e4shcF/v9GXtCYkHF3mQjcw1Zvc8M9NXTpI0tzArr2IkZa3rDhzR3Mys3Hl0cO6z3HsAcUfiFdsExarQjcBkPofLtqqrhra821drYVGbOGz/i8nUMo4naMtbOnrkqFrY/xi+HjlyQGU1UeA4K7ABKElwtqmguozNnA8176tG7qGhPYgllSNHY63AQ0Xi5MGtICsqCKoluBfoZSgkTQEMPamCspArTd1eM/hUqJdWuuvoQb3ujru0J+9qtDLQpdNXdOH8BU0Igrv0xQj/mGZ+YUFplsv8PxO68AjJCbaUpjjzqUoSP/GuJKlzngT4PiEBD8E0MzOjbZJR9xGu62ZMIMnXcN/R6XZUote+U15bXdMagfw0FdInH3tajz30hJ5+4ll96hP36fN//GUNOOrtd+eUojt5ljVzuO57sjummtQCxx7+qo0+GfgMB0Otra2x2VtrgkmL9hZy2L9/vxaXFrVFUtLJM73qda/TBF/9pSef1nn805p1tNVa0L1vfKt+5Ie+T3ffdTP0mwYcv730njt15523aX6mq/1LCxpsrHEcOBCCamwe0mQW5DyI6NgumBnvaxUkkSskph4LYohNvwK+uQ5N0c8xelNXKbT1OSKUykkkYas12p5Ad1uRuHGF5Pvs1RVl6OXCgYMK7Y42mXdUVsp4X2EH62w4LOYy7l1HcnQ8Z7MfZIpAk1zFlHthW5H1ErXY7MwSVGcpBmSdVJeurmmDdQeTbZUkQRkxxJPjDD4nJAUJ9KVJAl5JM16YntNXoQ81uEwJ1G4f2xw3FdCWZqkSxskKmVVKU1PWjsrbKc+GnyhgYwmfKpXouCUZm+E5RWQm7pN2riJInmh1wHGIjvn8rkt5nsv5KZMiOHV7PeQ1bOa8iv6dXrmqU8vLeoHk9RwV7idPX9Yz6PzJ01eJgZd1guc1jvinsU1sTNRf3K8D2HFgjWilBAQcDjmgli9cRO6b2BWcRHaRZHsy2NTNNx7TP/pf/oH++7/23+mmW+7U2jRqCE/KAK2dljzGWY5fjubbcujP5JW017zutfpbf/tv6b/57/6y/sYv/1W947vfoKefeRifaWq7bNFTtxEzdBCd3iZh7rS7+JU5DZDzBBxd39wWPNY4xJCqJj4FS+UVIU+gVuBBjFHOL4/NPqfbhMvU+Sc+roNb+CGW0nVUtM9QjfvCF7/YVPE/8IEPaO/evXrDG96IPY1VYLcyBvGroJiTZ111u7M0JNjWSGdOn28SLa9UbbLZvnRxWU+RozxDwvjxj32SE5HH5RUz/8L7b/3Wb+lf/st/qX/0j/+xHn74YR08eFCOq288ghNZ4uAEQVabLCQy4wqEEFhQzbMnH+5UXClG7NicyCkOzdu2KOV5+6RKtLKe6zf/9af04AMv6MjhG7W4uMRiiRZJACLOpSCiT4B15ri0vq4nTpzS/Y8+ra8/cVzPUOZcG01lKGV3bl6zOMc2QSJHOZ0BIelwPCidv7ymx8kwX3jwQR3tdfW9r3q5Xn3LdZpLgqaUQIcbq5oMt7RNJcMNdBslhRwMYKoKhRqMh1rFueSdjlrdmZ0kBaMxq6lODFCOVHmWaw7F6jNw7cJlVeC8FSYa7eurv3dRWZSSHF4lUTV9ZPAJhTQzmZn+z37M7MX+MQYFHLtfc3jVJ/jO40y7h5a01pFODZc1wVnkCqrZwSQ4mX6/L2OxJERaBY0YFAGsBjyZ8QBSoUwVz95mZtBSMSJCZ66EdUqCm4OZKU1T2jOZmWrGuTOL3AeZImvkWQ6OQc7TEAJtQVOOPybIs8YxwUKxAIGnUslOr05MxEn5Z3d9OZ/AJ9BoXB13B1+PJugwRQsKThj0Jkxqaa4tgseXn1/V//C/fVh/51/8gb7x7CUl7VmdpwLVmdmjtTLRuoLWwXuoXNZe1JPPXtA3HnpOly8PRBFIxhzLy5vsdghcBASxTgJNFhO5GWyNKl1lpzgaE8wJeF10MTPHR4p5xnptdXAceZop1iaDlUH+PiixqDxNgFTuwJ0/Du5wnRdplqmFM83zFPpqZYmpZu5K3PMugIvLYULyYUmiqjZtbA20TTJlSYrTHeHUpirZPFy6tKw6ZsrAb3jhrOKly5pr9+T6Pr+4yEaijS6PhQjUY6OiOihNMmRTUvEYkIxM1CZBSNJcGeN6jDl/dVlJnmqmP6sF9G6eHWunE7V/77wy+p04cVKuT0UBDlUNv6KkKAPvCN9b4JzGoG7GnODeQl+SaLwx1egYhcjm3mCaqZLR4OBVaSWSV8N3jk4l1xXXh4B+sKhSZHpsaY/uPHa9DszOa5EN3p6ZOc31unSuJJ8PXookbd/crLr4gpr5I3x96JEn2PCN1JuZV+lt4GSMmCJwr5TErI1z7ZJwFTjfUQOu3w0OrO9+zp25P/s1RcbOZw+ErW6befsK0D4k+RyQ3F/luPRrX39A7/+DD1KxP66k1Var31OOv+mQtLWx2ctrK1oj+GwRwPO0pbm5BXV6PeZJNcKellfWtEwwHWNTrXZbx44da3RqjcrPdUePyP+E+8LVTT343CUN23s1DW2FIB05uFevfd2r9Ja3vUkve/ldevWrXy6rRtoz21eBHtVU8ZMkUZqmQMKcQRFDiyEwHq4wh/EsdLKuK6qBQ40IgjlJjnhd4wf9XXT+WmPI6DQJwaBSTHuaXTisDSLzsA66CK4Xrq6qjLmO3nSz9lBFMHRjgN2NSKrSrKXY6mkZHV+jQtMl8atYswEqCyV2kKep+q1MuZXKk1ou4hT5ZdhOAg6VJJfBjXfcpCEVs/MXL2h7WGInhepi0vjDCl0VmhdjogCdDFHF/J44O/j7Ej57XHPb82NI1FUWEiCoTSFhbmZGC7Ozmm23wMXgaQ3vopIs1YS5puA9JBFL8kxdZJ1lmTLoS5O8sUFhD8ESbW8N2fysoGtT1ehshT62iW81NnX58kWN8HdbzPE0CdUJnh5OAAAQAElEQVRjVGWf4oj0DLxZIS7eeOdL9co3v10ve/Nb9cZ3/oDe9q4f1nd//w/rLd/9Tt1w0+1sxLvKkV0E+Qycz5y/qCeefFIZsnNoo39JGmXodKyjNpj7c5/8qD7xoQ+phC9Pnzunk2w2N9HJYjoC/6g8TWVgWhM3xc6nLke6jiOvN731HXr3u96lu+++Q8+fOE6PUt1eRzEGJeiXb06ct5vE4243Z7PSw5etaYyNxBgbOZTYtIPzX/iEaTGG3xW+aURB5oLEyp40+/Gez9fDPvzZx/u4Gjpq9CyFx3181uLiXlmd6Z/9k39BZek+veUt2MDL7tJ73vNTetUrX071b0OwF/UN4BnR/xwaO5JSZGTgVmhtfVOnz57V008f17mzFzUcjgWa6HiX6vMc17Z8IzTDBkHIdGN9o+HHS+66i6PC23TrzTdRUUcAtSdUCFw4yBgiDrnDYplyFCNJorI8l3+cEGeU75hWOSN2x+NHZ5ucg45GG8paQeeXS9XJAZllzNPWsWM3oEClbr7lNr3rne9STVk6sNtNWolIFrVJzffM2lCPnzxPguVCXdOJSyu6uLGtKm2pT/bdR6G7eYrCRKUhVUq7wPnymfN6+pFvarh8Rq++44h+7K2v1jtefqded+eNett33aV3vumVuvnAoiLGVgKVczRKkUqQHw2tsYPaGoxxYmO1O5lWVpe1QUKGvmmLoBpQ5KIca5PsPrAjHHYqbd6wh2peT7BGRSaUICiGoAQGh6pWMIP2HdB/5mO208/M6OkQuO5AZVEBOmcI4HuWZjR3ZFZX06GWR+vKFZTw35DgmoZE5utWaoJ87YECBxFqSVyNqOpKa2baUcK6uYo5DJknKKSQ+06fneCeuiEF0874Wu0093inGidntHtgiRiGJ9aBeZ1uXzfKlIK3G60nocLAymAkghVKWzXr+jgwUA3O7pNDbcxdK1RqQOAfmKdJsiR0ZKrMJsrKoab1RBWJ5pnVsU6vTLU9DVq/sqIap3zi2TMEllkl3f369Be+oa898bQ+8aWv6vHnT2lSp9rcllauTnX+3DoJ1ialZebEeeXtTOPpCFILGXQPkr4obOl5EunLa5tqIei2KvmXPkuOxGoQbdGvl7eUxwSeSym8TMDZ+UCLspDSYnJeWQhymxHvs3aumEdZRDhWsu4QGlgb51ASrNIQceBtdtlBiFatTl8j7OMywWkEX6YkDEP0MCL7qyubOru8LlfElVPPqbpyWbNJq3HwdRI1t7AgppQfHbicA3OPcBDyD+tFnscEtop5c3h66KYbta6pnjp1QtschXbZbPixzr59Mzp6eK88EV3HTsfjUq4fQ+wjyQnUXp4tBUamFJkm6NwsPHPowack1EpDADIlyAGy5TvpNKF/ZBxQJpXKrJJ/N9L5i3KgC5Vcp8yNsU4k1/M0knh0cGotEttUHegUgcz/CQxP1GoCFAzQbBK0b6Ylf3YePvvcGT319Bn1+ovwFkXjt+uwz1mnbY5/UXXwlmrFGGFpphCCCoKly879nsOETSSTqtvpokOX1PTHl+S9XJ3ZtiI+bZtjlQlVvD6J3WhS6LN//CV98CMf1ePPPK1zHJmcvXhRDz7+qN73wQ/oa998SA898ig74Cc4Qjyl5ZV1raOo6/il5dU1nTx3gXHH9fSzz2o8GcpC3Th5Spl6+R13qEtC8tz5DW0UKb46VQ9f0WLnXRPUFvft0Rve8BqV0w3laal9e+ahK2qGzWprZlZZu60kiQpAAl9DNIUsSjFoJ8k1ZWwqt9ksVeIdPqAOicTcSk01uExJ0Ebwf3N7A/va1DxVgQ0SprMkhGdJGNWf0eLBIzp89Ab15xZVWdQUxR4NsWOqxEZA3EK/r2yOVDJfQkVyMB2rqCtN0U2MsvFtWajUDmMFG6lO6kZ/Whk4SRzhX9U2Faab7rhVd3/X3Tpz6bzOnNtg41CrQn6e/E6Rm/u3CoNwmY44nRgCLtsaHHCRsHSqMf5+MJqwPjzANw5IbrexmW0qjsWwUMVG1njOq1pGdctqNTpSw7us21Gr38Vm2+gH92kGmzK1s66iUlkZkYWUxDa4TeSxc4rfqVTCUtP2+poq4pP1c7UO7FNcWlK2b5/2cwx2890v0U2H9uvo/KyWZjrqzLfQvws66195ePIJPfXwN/Tkw1/TU888ritUpfIqajIq9b5//wFdJnlXmvjC8hOVCp4V7HKDWjL8yX0kVR/5+Mf03o9+WB/7yld0YUiP9gJmNFIMJkMWKbHW9UNxSsUz1ZOPP6If/vGf0p97zy/o7/3df6gzp65oprcHPesxuxrbMTON4LGgKscuVteW5UfRrVYqM3sRqgqqSX4LEqqSWOt9rly5wAZyu+kzMzMjT6oyfIrboMectbU1eSVrgg8iF4WfU5KwK3ryiWd0/JnTOnXykj76kU/owW9+ndVHvF/VzTcd0Tu/+7uVxlReneyR+M5hC4bnEolYbQH+lAB+J0hD9HB5+aqeg8ePPvKYTp58QcvEmiE6UtdRAjxpnp+d0wIblg6xZJ45b6BaFpIsVccVotNSyotWp43j6ipvtZRkGW258jyTweAJxA84Fx5yfltiUCVOrCCDzVuZAoY25Jz+8pWLurJ8We5YvMrkDLn++ut1ww3XY+Rv0Gtf+1qUKFEIAaFFGCdlGDai1CbGdhUFPru8pRPnVyl3XtIZdmPbKEnWm1FvbkYtnFiGcBWmJDVBG1SkTrxwQk8++bgmm5d0dDHV9QuZ5uot3bG3o//6x79Hf/kn36W9M20Mf1sTjKFGmQPnzi2cbwuHEmGiK/kawmrjbExqGD+kz3Y9JcCVGO5IJYnX4sF9itBrIdLr//8/wfmCYzcMNcRaGQo5O9fXoUP7tHRwL0q/oUvTbVUkA1M0yhUtOi6OtITPRyk8aDJHiBG/xDOqhXXoRVAt/7hCO72+pjse36258ibuOOniSRgTNvJq2q6t4ePMdh4Cawd049qjT/sieLuD4+hjHJo5vYexgOOxe+XekIPrVeAamNPBaHSjbpUMIqmbQYFz9DKBtsCiq+urOnvlBd30khtwSYk+98Un9KnPPK4v3/+4Tr5wkVkz5Z2+ltkErFFRDVmC4SBf1q2R/zptnhfk7ZZCK9cQBz7ACa0p6iF2Ks9fXZOxnuMVCWyRsvnE9R+eRoJQSIKMBMHlVeGAKpUKPGdpptR5U9UkCDWJVlDGmnnK1edj/iEBBarYCRVAqQhNSFBJTOSy9QDgtE4JBivrawT/ifze0lRXVlZ1yv9yKmsRBKGpEnaaqyCAuMOZX5iXJz9eSfbgMSFIeRI1IKhVlmhmZkaT7U2pmkjRNL9/n26666W6TOB48NnndIlErhzXahEUPIE6SZXKv8/QgkcuwzG2Ptsl3cSWUugq4U1C0jkPH+dne5qZ7cD3FBxiAyEgb/rVQMHWr9EJ9NTpb4DXfq2RGEgpSWIDnsgiZjl4UKzwOSEGeBWUZFEB3NWM8QkY7fwOJj8CrJk/pcI3ptLy5S99ifkS5jFswpVJqHbdPHvgdft3P+djnGchhEYmrrN5nitiE87PYEGHDh/Cqa8CKzLWijGo2+2o1+soRb/cpvwYIMeHtqlSnT51Tp/85H16/+9/QL///g/oC5/7Cs76JEcU2HEhbVG9uESF4IXTp3TihZM6fea0zrJbPnnyJEcL39TXvna/nnrqCfmRo9upX48dO6af+Imf0LuoFizs2afaEqWsVVtE78+ygVij/5bWqboeOHBUrd6sLGmpIBhUBBKvcsa8owTwdn+uLRW5jgYkzuvbY62sbenM2Sta25hoQAV3UgTWaSHXeYW0y30OZPLvC+XQbmmijcG21rY20MlKh647xKZ4RrGdCsnI+TolCcuytOG764Dz3Y/bUtom04IAOGzkkqDjIQQ5/42rv2cSMfAazxMpGDIqVJC8ltjSa17zer3pbe/QNsnUJTZEW2wYptjplIBdTIdyvfP5fN0pdlKUVTNlLWlMYjaglF3TYmbgUMntz/s5TLw//haVUsW4pvKMThhje92uZmb66mIPHSCA14SKTFFMeFsry1O1Orly4kbEN7TaOQnGEBsfq91tKdDmm7s2Mdi/03wEvt1y6w269fabdOTYAQ3h58rpc3rm69/U6Qce0YWHntRVKinbZ8/o6pmTunzuFDH3nMaDLZKzVa1evaJPfPRDOnLwgF7/+tc3yU2MURXIF/iSAj81oVBQQGvIUo2SXNsc/Y3Klp6/MtLzaxOtjIy2oKnriwXGJrA7ZxMZNIuND9eucvzOmlQ/Xd9dVlmeNT5o97nEzmEA+r3d4JDh98zMmxrwMWaGDMsGKmx3in6MmdPMGv4Ph0P5P2mwTOVuk0TdfdDa2hr8G4NTyXUo/w5fUU6hBifI7zY5zMmTp/Wb/+rfkVwGbO2UDuw/rLe/4+163etfpdtvv0Wj0RZ4rXHdVoUPrPErjlQNb8QcZtb4iYnrBZU7X//06TMcD77Q2L3b4JgNhFmlis3+7HxXt995i156z0vE8d+Aybc1Jqt0xjsjYgjKcZ45zmTMTqX5UhpOPUWJZmdnNTc3p/n5eXaM3QaciSP6OTP27d/fJGlO+IRFPfj5PGmawaRSfvZ44403qtPpKIPJAQIqjKAoa7Vn92hoLY3TvorWnNamiU5dHehxzo+fvrypZQRfEiBDuyuB3zQPqghSA3A/d/YcidVDevzRr+niqeO6cuIZffOPP62v3/cxLeaVfv6nfkive+ktCpNNlG9TbRxyHmvVxU5GPsWg/Ytnjl+AoXPQWdBnEBBUMCoGCI3daLYwoyLCcPCWSbuK4VcHF8z/N5DAWzNrhpoZU9cyK3gulEHjDDuUAzceVXJwUacm6xpS7SvBuXTFNcn4D08gM9Pux2/NvvXs7Y5jye6gAvzZ1/U2Vx53cH51uYhhFUruzsTM5Lrh/WIIDc1TgrSvPcXZxGu41xitGbxhbr93KHFA1bVnM3dWdWNA/o4lQLmWWMyY18xbhDJXKCp859HXbGPYPQLBeDjSFqXwublZLaB/MQS5zt117ys0iYnu+/I39MnPP6BR2dP84g1a26yovWSqkxQHMVbWa6tCdmM2BBOMaGs0VMhT5d0O1ayKI+ENDaFrXCJv9HC9bulzjz+vzz56XJOsrypkKqniTNnBuhN2+s2soSGAS0JQcVo9oArjTGtTQK87aa5eC31HnvM40T7HiuvbI43ZMbYIhGah4W8Xm/DxPq/zp4ZvLp+EBHpilTZJZIYEiJBlChxZ+XfDqpBrWJiOk/QInQQdAumakpCo5TYCPT5fDEGXKPdP6oQwE5TAh1CONR5uqtXvALM6cvtLdMPLX63FW25Wf2mvRlsTnXnhnC5w1ChsIMtyEqQURzSiUsS9lTKcWeTaYwd6y5HDum7vkvrg26bkn7IBctpcwuITwMGf/cqjHK+iKPELBfLGFtEfSFCF3u3qjWQ8ow/wwulznjiNAXxCiIrQ40HxxwAAEABJREFUGUJw9ORXuiuij7PYr+uy6NyhgvONB77R8CUlWE9xlDPsgP2+xPfMz89ppt+Xy8L1WXxijPxWM2fF2hV25n4uxND4vll08CzHJf79qEhbjJHxLfU5avXvP/m8Dj5Ju91TvzuvbmdGedpRmrZlVC/WOWpIkg6qksgsKEde7hfb6IGv5QHajzycLX4a4D4qJ1F71atepTe/+c0cb7xZHapOpaVaJTH74lcf0Pv+8EP69Kf/WJ/97Of1Rx/8qNZWtyRL9CiV20eeeEoODz/+ZHMs+cxzJ/XcidN67uQpHX/+BT187f2jTz6jxwnaX3vwEf3r3/p9/c77Pqh/+zt/qN/7/Q/rQx/5jD73ha/r7LlVxXxWSWtWlmZqzfR0gc30xnBbwg4m6P8UYQYCbY2ujeFzAcQE/YMgl80Ivz12IIhWyHzC0enW1pbMDJ5UjR8IyFZ8Umw4zTJZMHmb67bz3MyUYV/FqCJpm6o7v6Tr77pb/QOHNAnoKrKr2W4VxUAF1Qdfx/WuAgcfH0MgSSqpjE1Ek3Z+cQEfM18rKgHnNjqUZqxPW4Hf9WTZx7fYhC/t2aM273Nk431jDGrR7vqUZin4ZXJdcwislzFPmmXQEZsYKJmcLz4+zzMSk6CAf08Aw7a8OjehMrdKAWGbxG9jbU2+0XGZr5M0TwaFBsh5zFGb8A8PfO3L6hC73vPnflrdbvdapVwyMzgBN0yqgDG2e4XN5uWVK9pc28DDZvrqw0/qvZ/4nJ48c1WXtwuVhs+rTAW+SnWq4eZAc9D5f//lX9KrvuuVTaHCfbDTZYYsoGsW28vJHdbX1zkR2JQnRs4Xty3XATNrcBEfM4P22Ni4meFbxshxgBhq+VdbFqi4+zify3XG13LfaOiB89OBzs18zCqpxK8U6nT6Kqep/ue//8/18Def0s0336Hjx5/R937vW/XWt79et956o/buW0LHxg3UVdng4LrR+G90t0YHnC7H3ds3SW79e6tn2fB4kuU45Xmid3zPW/W93/d2/dzPv0evuPelCjVKNyQTm1D23N7c0gUcxcnnT2h9dU2DrW3Of6/i9EolMVVJ5k8swoFFpTFDWfIGCna/vltI6HPx/CVFi833bJZx4qtra80cvkvZZYY7DGfWzOyMHGl3WAGjUdJilxE0UktbZaJthLg1DVoeSs+uVXqCm6cvbencZqFtJRIKaGmmgsA1ocp1eWVNZyixX2GXPZlUSplvnaOh+7/0RZ18/AH9yBvv1n/5039GryIIt5KogiA1221jbGTm0OvCcwVwPFOC9JRd9ZBgtocyrCVB80cOyAgYU1Wiaowsa5U4WyT54s//rzfOjxAifJHcsBrwxA7jit2WDqAM426qS1trrF3Jk1Zfs/Zf/zGoTQICcsHXNffetUKR/OqK6TQHDH5XTinyKMqCNcqGTu9nskbxYozK4L34eOBIk6RxPD7enZXzxGXq987T5hk9qwBfh2HXcPAZgyK8jiGhOey0g6vjW3N1ulJ+ZSWvykpb7IRdRkt7lnT0uuvkf9p96cqWPvyJL+npE2e0yQ5xGd6soSO92f1a52jhhTNnNU//NuVZT6KuUt3y7/UVqhsns8EOb3O0rcl0IsM5k4mpnERF9amG7tF9T5zVh770iKbZvCyb04Syc8nu2HXOoUT/a3SwAWzE39U4XqxVMEyJRaUW1EXneuxS3TCv4sTG0CQcSZekrpW36F7BA2lIspeh1yGGhv/dXk8J/N7Y3tIYmUzhYwFvpnWtsxcv6TQVq7379sudmU+wRfVt/dpfvgganefdXlchJtqifD0E9yF8tHKs7a11La8sa50dYT4zr73HbtZdr3mtjtxwkxb6i+CeyY9BCuiJ4OO8d5kG1q4mQ0Vs4brDB3T00H4t9buabeU49EQBnTVsJ4TY+AspgJoBOz8BXYsxOvly5+mbGH/ebZe8758En+PbgffwD1TgXQ2vatjtNpHI/Yvrm4Pr9+XLV6j2PK398Mn10szk65kZ+i2qBkUztkXA8HYf1+12laDbrr/Ow4KkwOl3HA8eOKiShHCZI4IJ/EQkjJdaJMm9bo/7Sr6Omk9kDcc7Ig5ACYFjrFWOcPO01bwrqLRU8Nhc17E9tykh4xQ9SHjewhdvkXBU+Jvt7W19/vOf0+/+zu/qd9/7PhKe39MffvBD+vyXvqLzly43AcVYYzqpdeMNN7PxKDTAH46ntaYESDiEHglbmmhjMALGyLjkXWjAdSttdamGbqIb28paMyo5IhlQubxwZU1f/frDTfL2gQ99XCdPX9QMGxyLPrZUd2ZGMUuxK6mO0I2ca/RuSOIkaDPkOqFy6DxtAB46rTnB2Hkr3mck70Iu3tflYOa8kwJzVdiXyyJhTrcZmNfIYTqu9PkvfFmf/8r9OnXpkkaMb88vqkWCagyvyxH9iiaBMpliCDvgOKJAJXz1ueqqlq9ZYmd+dV3IwC1GJpFUUK2yyAyM9ziWoB++GQo8dzs9BYvEk0rtvNPoQprkStOsaRfyTGJK2GoBbRjEPApKQiKPmcb7AFQcH9fVBDnmJOGm7tKMkusP6HIs9dTKRZ3YWNEz2PcD56/o/see19NPnNH1e29Ry5NZ92MktgXV9C998QtUOb+mFL8DyfJPzS/Pj+CEqmA6fP0R3Xhsr/b3cy1kieZmoAGeHT+zrIefOqHTFy+jExWoJ0JU8n9EtKDCPYcfu8xR9oiNbgubyeBRgAdMj76NdeHChe+I+y6zEh57YjSdTrULJTZV4dd9bEBmEXkMmTNB552/Ps713cf6vV/NTB2S2BAiy5nSrKUID523MQbFCF8tUSufoWq3rc9TGX4vdnLrbbfq3PnT2t5e08/9hZ/VL/zCX9B/8ZM/qqqeyquUU/z4zMwcrAr0GTYJoa/dJP/obwvbPnz4MDFnUa985Sv1Yz/2Y7ru2GHd+4p79JWvfFH3ffaTnHjjZ935+O6oItp65nUZhXzh9En5PwZ2+swLkkrtPXCAoLRXKZPWCcxFMps4/o0BC8OAIUyKaQYxmdZIaIYkODFmlJ8HOnrkBvmfOe5lB9vrtxVCrU4XpcrbMGYGYQWVVtEeVGBsciZDwIhkaMDuq2RnnbdmJEsJCNLKMNG5Qabzg1RXJ0GTtKsqYV6U2AURYEmJkAqUdQpjmVjFkOPExx7SFz/7xxrjXH/y7a/T977tNYp5VKvXVwsBVVQvRiSWxFWtrQ91kXLjgGB9nl1tNdfSDApzlN1PSXI1weBqglONMy3RNHe2Lmw3Ql37uALswrUmbLZ+EcwM1MCWq5krwc6zmk+tiJKEkCuEVLKaay13VV3O0/fefkRXy3WNbaQEecg/NXOrluPhwawm+zXG7YJ3eRHoG+BRIDN0JTeM0TC8AI09ArjP4feBNnywCnSjYL6C+SYkYmN2OFWQEgJoHZEb72OWiOlQ0EoQqWABtGt5FbLmfR1ZPdaifqwqVGAKuAMDl4LAPPE2o8+3/8AXATV9LBjT1s28E6pFzz9/RhcubyjpLGowqrVAZeXIdccUEiZhruW1VflflT58/Hld3Jzo4uo2RxmXlOY99LjXBJQJgWJSZSrKqKo0heBImpr/WNfAOyaJcnZLD5+9oN/41Of10FjqU0puo+8e4Jov/6KzRB3oDSph2JTK0fbUtMnOWOVQeZgqAa/+3AGdOLdC5fWiKgy+Ug7ulSBHU5KyLZxhmiea7XflSetgWmhqUWaJ2mlLacxU00/wqwwT1RxPry5fUYWc2iQA5bBQQh+hMwOCZa/XwXmNtMaO0R3GHEmTb5ZW3EbRX+NIRGykwthkMfqsaoGn78KV55o/clApRxJLi4tKso4OQPf+vft1YGmv5udnNLvY09Gj+9TjWDwj6c9R1cA1w0YCfLBKiqFqwOpCNc5LZB9mpm//tGOqVkhQDZexU1dLzONgXANzhCDG1/DC+9TNPUok086nRpdcT2oeE8rxezlu6ficUOVi3dqe6NGnn1ckYBRV2Yx3e3X9L7Dn2MoIHmVz/GRl1bwfDAawAT540gDOFc4hj0GtNMqDz8J8X24ry/iKGl0xM3apUmopyJpK9LaQmAss3TiAAE5JTFSSdmxSJSyoXlahpG8lV6MKPUyTljIqkRk61iJgdZFtt9fVnqUlBeb7jX/1G/of/u7f10c/8zmNSPDH+GKx/ixHUAE7GfHsfgl0lGapzIJCCDIAlBBBBcAD5iobWrkx8HSZKSiCf0oycOrUaTmuRqDndTNHkkjdXpteLT33zDl96IMflyUZkCqAbwK+EV0tJ8Y8GbJPuFqzXmW16mhKCMAFepCmOe08x1w58UB1ohTaK2TpPtXln+VINKk0YUUT86H/zKKYp+rM9NSZ7XNMuUZQu1/nqCDkJGST4ViXrq7o1PIlTdDf1sK82t0ZJTGgMqVcH6LjgZ7WMMQDfAU+cAB5SqqizKLfgN9URiIXa55pS/KWYp4oZAWaNVarneJPci3u2aulfXs1LkbaHm9oUm2rtIksq1QnJVMW8EfqIkuPuV02Uq47rn++tuPBgoLVjK1UhqCITipG9dG/6267WUdeeZd6t1+n7q1HtHDHMe2940ZF7LDC19Rrha674RYdPnad9kPv+eNP6Kv3fVIf++QnNAlt1ekMvsCUVAn0pRopKp9d0C/+1b+mX/rrf1V/9Rf/on7qJ35Qf/kv/ln9T3/3V/Q3/t6v6of+0i9oI0v1wvJ5TSdbGpLMjUbb+KpKH/34J9n8jTQzM4OuZg04PecoyjzyyCM6ceIEvCxBPyo4LdDh16IsNSZujqeVJkXdJPv1cKrIBmAj6WlYd7W5PVRIrBk3mUyQAY5E0oiqps+RpilPInkbqqwmMmxIVqrWVCW/a4vIRo09J/Awp2r4sU98Rr/6a/9I//zXfxP6W1q5vNJ8/+wANnXz9Ud1eP+cfv5nf0x/65f+K/3Nv/aX9UPvfqv+6198j/67v/4L+vm/9NP68Z94t375l/+KfvKnflx/6S//nKbFEBjp9pfcredOndU3H31Cv/I//l39wi/+osLy1eUGWXcgjrSFgODbmrDjX99YVYgG4qUyjCUDOcGcKQo4xuGPnGDIgzcNo6BHSZLKDXp2Zk4f/ejH9a/+1f+uJx5/QlMCjMVKEWa5s69xAqYAwyQ2ULRHFTitEofQ8eMunGKOBQeZ0pgoQfkZrhLHNKlSbRAI1ga1Lq+PUJBERWwpyTtK0xxhVRBcgE4tdzZ1MdE8DqfVntWJZ1/QY9+4XyOqE13axmSnJY7FnYbjHixRpz+jFkrfsZYuckwzmetrboldD0lEWZUqcMLC0ITxV6ziRuFQg6O+7fOnPe+2mZnMvgU+zOxbzxaiTCkAByzA9iCvrmVZ0N4jHLEu9LSNgrfyXD5nxdqBMTEGniuZ1S+Cz/3twDJy3LM0UYksS2Th7wsSxID828jZr2mWCXZrCr2G3Ico9YiEd4r393uvqPg7V+SKCRymJKc199hjDq0AABAASURBVEJvjLmcL/5YlBNNgDrUgpwGx5q1K9b2pG1C0ubzumGamXx9B/FxR6PgvJH4remk1IgjuIsYxpPPnNBVStgdcJ7H+cz0Z5uxSRYVs1Qpx25rg7GurG9pwJhLy6viBbhIIwx5WgZV7kQFjy3KHX+FTGtBjVWsVwK1UoLaqbVN/e8f/rje/5WHtJrNKCfBqFpRU//jCxVKGOOQYtpMqnoq1TgQp7Pdm9MTl1b1ueMnNOT4ukJPo2USMh4QBLYG2xqj/74TzrNUggcjju6Gk1LrG1sasFER+CUxo19BIjaRwd+UYHR5c1MnL1zUGsdJLeaWgrY2t9Xrd+Ul7vW1Nfm//N3r9hXQk42NgRChWjinMXxZv7KmNEnVylMtznShw6QYVeOQzlOJOXPuki4tr+nSlVUnq+FvgEdtAtbW5prG7FzzJErQHbgkjd0GsAgyeGL0lV/rSmSFzAGHwcPMmrnGHOkOSe6cTyEyBllDGiiYogc+5q2Zw5hNfFzfHbhtfl68Zz4BxhHIXCdXOybyOX1clvf1la8+qKtUCEvs1tsDi2RpphwbSvJMSZrK5wIDgaTcH/r3OHYqKFKCTqfAiCOYhLGddi7fhLjvXCdxjTE29Iy2qaODt8UA1dCKHgmnbySHoKSQMD1vCgJC7e9IqgyaaxS9KGpoCqyVKctJrvJcnlh1SAZT8Ov1ewSTqSJ4dwmKxmQBmh3vioCVgIPzv2b+Ert1vGr4HoPJwWVBd5nAgfcujxqf5vQ6tLJWw48aHvk/LNvKUyVpUAo4/UmsZeCcJuAH3HTTDZqbm9M2lc4aiW+z0TaLqtD9yFXMM8anT9gwT6jyFKwVYpRAIoSoGJBRLRUeZLGVjPWTmKrBj74xqWV0r/iFm1bkTQpPHFrtNslSR2sba/Aq1f4D+5Wje712S1mWanM85OTiEkf/hdrtvpyHnU5bScosBrbBiHMTOY925TzEFickqjKD5lSu4z0SobavmSayENTqtUVA0iab9QWO/vbu3y//44JLyytKW20Z8w+mIxKsCf61bCCFjxk6VuHzEpTA9aYN/jV6XdJW19ApPjVyAUKSSiFRBY/azLk4N69D1x3RsTtu1Q133qajN16nQ8cOag+xABemxx97TKdOPKe52Y727ZnRbCvRfL+jIUnoRY4GA5tJ9+8JyaEBIc2pRK7rH/3jf6qLFFKO3Xi99h7Yq9tuvUkrq1f0xQfu1+MnnlfOUV5hlS5dPINP2cAPecK6potX1xWhQ6oVkWdGrPDvcp46dUq+yXA6nSa/lugllDX8TNNrdMkIoTVQqYD2TXzouBgpoxrf3t5QQIFCCPipAllmzRo+X4J8fc4xcWhC/jElr6jQk5L+U+ze1/L5KvCa0jYh9pfctyicXLq0otW1kX7//X+k408+qyOHjuqxRx7VW9/yFr3+ta/S0cP7dPjAHh0+uId3+/SmN79e/pe0N90Mb/Yt6uZbbtLs7Iz2cOpx6dJF/fqv/zM98ODD+s1/8zt66NGn8C3bHKs/q3Dg4EEc7175n1BHlGZCFUIoXJJFnPdYEefgjHCBdFGumX6/UU7PUDsYeoF3dueTQmwCwwZuQFSuKoza+3zsYx+jQnBWKyurKknEXJl6BCifs4ZYM1MAagy/hrkJAprSzyHPc/nHmRdpDzEohkB/glzMZNbSkCz96mCqqwSfbXYyRdJVggKZBZUw3AO/r3UdR0VuHCsEqCdOnNdXHnxMG5sDba6v6TIMckF5vwoBTRDYlKQyBNMIp3CVhDKBsXWvpSnVLENRDVwEbwK4O46O+y7487fDbruZyWwH/L23+9XM/NKAmSmEoJ1P3fT3ZzPawk6/wL3z1tsreFaDI9FA/hxj4LaUMIRdqAlKu/d+ZQk5vUlM5Pc1Ri0+rpBTZBdjbGQcwMNkvMHpIWe/6yPzmU5XM+2uUn/H2lPe+XzescTzTeFhBa5Tlyk8GqFTmySxLosBR64j5FKRhIz9HpjA65KEQuBpAZqBGA165Cto52PQBSU+N9mK9wv0KTGcZRKlp556XqdPX1AS2zjQGQJRW66TTp9f3aiqkGiZKs3VtS12SO7satYwJUls+FGR2And17fxzvlbVUEBatskML12T596/KT+/vs/qQ8/9JRWYq5IJatOM5UETWNPbeWWMvDKGWOhpSqb1cMnLujD33xIazjSaZ7Kg1nwBPQa7wsS2greOQ5TTz6xnzxPcGJb2vCkA/0ucIaFogwak7SnSZ1qqESXt8f6wmOP6sL2qtrYzAwO5CqVujGB7NZbb9PiwqKGJAIlsup0ZkgWphoPp0rTjoqyln/RE+ZqTNI8xlEZaztPiHF6+oWzOru8pmUSypNnzunspSskdJWuYs+nniNBJHkrxhPV00I+RwovIzJHdbBVkxl6q299am5rdJZL8xNjVIhRMpPfi4/rncNuP+9eOa/Qj9plBH5ysEpyee3e408EOJ1tdNT9leqgYKnaHGedeP4UG7ynuW/DVyqI8Mr/IMA3CCX89/sCXXYb8K8zmJlKAoIfu7kTd4eeE+Dc9jKXN2NyZNki+Ryg3xsE9xLHfuXqebU6qbI0yKyALVOg4L6CxhowwPGKykmc2sgrJ0ELbDgbuyAgF+iPsyVBx7MsoarfkpxOfu/bv4/fphrdqWmruDbgjOJNRoDr4KvbrmvI059dHjtg4FE3sPucIK8kicoI+pGrmWE/OXIJqhp+e3/xqRjneAfnsmRjvfo1d8vn2eHbRAIH5/uYBKo2qQC34XjkWNIvUhGuGp7mvkGlb8qaOUnQCF3d5Nh6wjVvpeCSslbNmKA0Sbg3xjkPg/rQ5m3LVGlHJEFHjx7RbXfeogOHiGN75kgOluRf+PaKUBvf7d97azYrrOPrGQjX0DhB1n684/IvkLPrzRhfNIH/U/BwH+MJZEXlczTZ1Hi8pTyHBvRwQkXxOo5Wb3/JPTp38Yo+9dnP68Mf+YwefPhpquAVsTNCQw+cRUVnCv6pYpprgn6srl1lo4StdnKlyBaOyJNrvzqAGroTVaPzFYkv6MIHqXSe0iav+sLXDHo687NaoeK8je8ZDzd09uRzmuBLLWtpYrnWRrWeO31OsoBvRCByWQa5Xq+vrRP7Lsvn3x5sYhPbbDSH2MhjeuQbD+j+L3xRWytruv3Gm9Xtz2lSmbbZ6D138rTWOI4OIVKA6SpD3zyR8j+s8ATV567Az8HvJ+jgLohPmkX035p1Dc3YQMfW0aXO2gm9oT/Wj951VDkxorYgnyO5Jn/xMbMG9wDS3h4xEjODV7W/hboKfQkNX8Xc7i8KEqsKvnXYBPZ67SaJ/PX/7V/pv/0bf1Mf+9Rn9b/95r/VJ5HfBTaNq5yOTdhkX+TefNNL9dT9/wsnz+rK5VU9jw/54hfuRz4dXSJJ+2f/9H/Vh//oYxpxSpDjT7O0q2Dg4kzpYtgdIIYAgkIAqXIEo9rkyU2eZ3JC3HhqjMGJFR8nrIVzijHIFXg8GnMeua1VnO5rX/MavfSlL8WpL6g5Aty3TwWK0e325F80hmZNea5Q6AqHbzJFGOgOzNdxQfj8ZiZfc0rAdyGZmUJMVVlbBUFroFTDtKXLg0Kb06BI6dydRMXcY5K8qq4YL91+++3qzi/p8ZMX2MWUEg5kgDP09Qy6xSeGKE8OI87Mg2jNXGfN1Lr9ZsXZnir+SxW0W9FgiMyM+etG2BXKBEu9uQHHexfMrOlrZt/xzsya9t1+PocHWO9ktjO3v2vaoaV0Q6Pd5ba7VgkPS5wEMynCwxq5GXjSXQ4uR3/2a80g54lMStNUPMqCr1Mhn0K+lpmh+FFm1oDzPolRsZI0KeF4UBeeZyFhlzltlJ83CvQvUCp8DkmGUZCVRhh5m2DUQ+5dkrGKYCQPdsgwSTL0q61Op6tWq8P4KF3DvbkyHwi8iKdqVmFsTZ+SeUoqhnVlOGvTVYL/5UtXUfAJQ4w5O2oTWCK6SVdNSEqmihoh+gmJ0hgH4Ql0hK6GD83cJjH3tyDwnKjkSK9mjDCy1swebde5PvKFb+o3/vAz+vgDz+rcyDRtz6ki6apxMiFNVDPvBEf68PnL+sADj2qstrKIDnHcWJJA1TiTEIJCsIY+3wXljE3gS409OA4R/o6mlbY4rhuS5UzAbUw1YzCoSQxNm+B1eVzqzOaGlseb8vlmOj2FLOF49JJiCLr55puRT60NKlkiCQtKkXHUGEZ4UKqhu0XwKcBpTDAJquFbhzUnurA21DTpSzFnvYJwknDbVX9mXv12Wwszs9o7t6geCWcIURm+ICjIP2ZBMUbWYgFvAFy3Ajjtgj8X6G2J/vIaPKumvxkyrb6lj46jQ+V8aeY3CV44eLtZVAiRKby9RpdaysHF+SySzyS2hW/V/V/5BtWlPuuUzfsEW3H7r+oKGZfyqlO701HeyulTyW1sdm5O3m80GrMLvyL/TlyIoZnn0OEj2rNnH3O1CZ5jji42NZ4MNCXQDUYb8GuqGivwwDzlKHjCsUHFpkAWFPE/zvc8y3HSmXL8bZbkUsUPyW6FXhv9QoiK6ESSZooxam52rtEXiG14tXNlDLxxXjpUVaUKxoxIlPtshNOUNZg/hyc79/6cK6EiYgbPAF/LzBTBKwMnT4587RBdhi4PyWznvizHWtjT0213HNM2PjRhg+b+2qED/yJ4g4CYTn4fQ1QI1oDLPEsTZUnKcxBEqEb32viILap8Y3Q9SXgPzt5mZnL9mOD/fazjNGLj6zGm1+vJ/3+I83NdLS3Nat++BfV7udqtjES028gozVzfa5Xo2YiKmidZU2x/mwrvNke8IQSlrFf5hg0eogpsNCbaYAO+vr6hEScCkQpdv99SktZUr9p66ctfqbvuuVdXVjf0xDPPq9VbUBW7+srXHtZHP/V5PXfyvCac6+cpugS4rQ3Z/JTY8hrJzIXzFzWigl4hZ5e3g6/r1wgvM5LtKacoLsva9Ryd93Yz55dJ4JygowepWJUcvw9zk7DBQRF1bm2qDZvVZphRlc/o2VPnmyp9FrFsFnFf7pW5u15yl37ip34Svu2RV7JLx0VB977ilfqRH/hB/eC7vl9vfO3rNN/rq9XqqYud15boEolWxUbFddfAI6If5zj28wTVzJoY4vLStU+gj+uj0+IyAAVZwD9CV4TWEDIlW2O9bS7Vr7zhDt2TTzTdXNF2U/U01m7JzFCTmkrRrHb+NYEb5H/w1uQVe/dCwxJ2uEd79/j9XvWINWYBDIJCiDILsmuQ47eSVlcrG9tYZlRBPNlCVr/93j/Q3/uf/xf92v/zn+hTf/wF/dqv/kP92t//h/p3/+735InUr/7qP9Bv/dvf07/6jX+tL33xa5rpL2imN8+6B7DdjgyeVKUpuHIO2Ak3zoTF3GArFAtPoBSlTyDen13JXaHNjMEmZ5oLp3LjBTKMNcLc1RWCGkcZ66tXdfsdt+uHfviH9FGqVR/+8Ef0yU9+Wl8lAz59/pzyHrvkUCmDKoBVAAAQAElEQVSwRgtjapPQydQwLiOwmJl87uFwKDdUX8+NvIUi+TpjjnLGBBMhkDLkmgghZV1NODNe58iuVlAMUb3ejPoc5125fEVb66t617veqcW9+zTg3Da3qCN79xLogtzYXIknZQ3phiMwmXHNO7rELnzYb8s6aYNfinAqeFTgCCporwFd+5QEhwpwXl1r+s9f6v9IF2+v64YPO+t4g/e1RnET8PC1/Z0rbFGVAmkF6HLajfc0SDLpO0B8TDU0eL8afAO00igzUwzwDlkGruLjNDk9kTYDhUAbSDG+2umLQ3Jd8H4WTEY/dAs+ShMSqjTN1Mpb4g24BWUkcv7S8U6SVAnjnYUFePgcfi96y0whRF9DKXMGnoUhSibV/FyDspAcgqUEs1rbWyNtbGwCG5IMHegrJ2moLeCzTFPWqZiL4SqQrVfajHcxBO18mF/XAINTc+/vIosGRZKbXOjWzD6tjnN97EtP6v/44Gd1/9Nn9MzlTRKcqc5sDfTC5roeu3hRn3joES2HVC3rqjNOlBVBzsfafzkhkpz2An3K4JPDlCywZt2adxH+JVlLtUWNWXuMs93mOHCLatPl9W0NKtM6AWPfkaPqtDqqCBgzJDtDKkinXjilLra1b+8S1eKr2qBKVyOctjvJ7qwmzFdSSfR1JKwGHnjyPDc3x457xBGGVMJXTxCnrHPh8rIusjMfslNdmp3XHPbVQp5tbLZPgEvTXAYvJdN/7hNYKyJXs/+wb4mM/L3Dd87jfR1bvxoYSwZf3E+FGOWtO7oalIBXCU+lIPHG/cyjjz5BlWBbAWdOk3x9hxz/5Wu6HseIjqC3Po9DBS6uoz7XBJ66T/LEwR360SNH9PKXvUzf9V2v1D13v1TXH7tO3/3db9NP/Bc/yrHCG3XXnbfq6JED2rt3ns3lDJvJPg6/hZxylocOIkySRmwJ3sOHNHUfI02RYYkOGLgHC3JooQMptuLJt/tBt1/HxX1XyQaywghqjKdEF6YkHUMSlKtXVxoehcBMgNORkNAkSYYd5vJrQDdjSBQsyiwoxSZT1vFY4MlSoM35ID6moCRGDTj6+q7vehkJRqIS/ZFMrj8bG+vyvl1OIwrw97G8UIC2EKMUgtIsQ++mmlKNmFLFqOjnviCDdjeJMbi7TNqdNgG1rZL3Pqevm5Mslfg5nzfNcsUYxNRq5am63bayLFFMDLzayokVO7SmbCDG+INNfMM2vn7EUdYmx34kvfBqe2tLV64sa2N9QzFE8GMuYmG/29Nsf1adXq5WJ1NONXFxz6LuvOsuBTbbjz7+pI5TrUVy6vXniTNz6vbmNODk5LHHn9LHP/5pfe5zX9Jjjz4p/3/JnTx5SufPn9fKqh+j1xqxgXF9CyGoIQJCahksiorR+VrCS7h6LQYEcJOCRL8SORfIu8tx1LE7blHRzjSMfQ3DnC4NEk26B1T19mpu70G12QCNoTPEoAo9KajabFNsuOW2W/U97/hu9TpdjagmBvnsple+4t6dpOrd3689VLlT1u0Rr4PrSNqWb+7SVpvOQT7GZecyS9AZvy9Yy69uTy43pv22H/PQAR4VPhBqoS0Sc/dOpHdfd0g3FmvqDpYVsb/ltTWNuaboxRQ/7fP73BsbG/IEzuc3M7WRlX/1Y25uHh3oogMZulWwTq0YI2vbNZD8rq75bYmStKWqDkpy9AweDDiFOkuye+7CRW2RHzyMr3jwwUf1yMOPa2VlAx1ZaeQxR3LZ6fQUQ6oYU43YBEynlXATDYQxZeat8VAbZOObQMS5dDkiSJOWUhatWXSKgReMcEbtMskJzenrV3cwbTcidmDXX39IP/szP6of/6HvUcwkJZGd3Zre/94PaLI+1U17rlOLnaM7he5STwePHdEtN79EL7nrZep1Z2BKR/AJ5Gs5A33N4ErHVK6Azly/Jszb7uSKFmQEiWpijOsqdhc1Ch1dGUtbIYPhXeUEEDfEx7/2xxqee0K/8CPv0BuOLun6YqS33nCd3nTrMd19aK8OLczKWMuzcCuD1jHe6aRSQmUh5qlCPVbF2W9FaA4h4VkKKAS5YVPBiRXPDrT5fQMIkJ6kfOHFPt7uY4x+RqWFQ3c1nk9c6prfzGMmw3D8nSdPgWbnhR+tTdixTUkcc4JcCv0hYixBGlIW3kYJnT+7cmom49e3PzOVKpy5K2UGHS0qODV4FHi0KYZqVa3U8Q5RMUYF5wm4+DVBwSFRJXj6tWYeUGUFcKePZCrgm/OoxICFQ2yjeE5vYF5/TlkzZV6zgPJP5HQ1cwSTotNSq07gV5LCswCPCyWxkFGhiZZIMCuAk+PmYGbiB52puNbNfMW0xnHX2twY4CwHKqEvMNLAO08TJQyo4Z+Yr0GT/mUVmENyvuxCrVLNF6WNVelfFtxUTMQ8ZV0K1imf6eniRqFPP/CkTo1TPbElHbdcW9fdoPP5gi6uS+2yJdfBEhkZiUwofR1mx65qJpmgb5c47z93dV3LXnXCcWwRcGpwrVlvOhgxQCpIpIznClubUC0wHNmY5+Eo0bEjdyryXx/b3Zsu6MCRW3T+8oq2CBjX7V/SzExUxTFgVGh4M6aqu+3zyZTnuYbDkRLk0u7PKGD7/o/dBfjSI6mLMShts/MtM80RUG7et18zSVQrSHli+Areg2tkfAQnM4OPldxeK/Shhl8hBJnBP33rs9u2y2/XBb//Vo+duxpeowAKbjxWKklrMZ1QBTrAR18D/aOgIKt3ml2HKtYzGFbVI2VZqrNnl/X085cU2z0OoAsltKmK2lgbqEBXffD2YF1DjkMSiyrxfZtr66p55z5rfmFei4uLyknSuwT9teVLEnLYMzcj/z6GV+CX9h7UXXfcqXe+4236sz/6w/rzP/2T+gs/89P6uZ/+Kb2HysBfes/P6K/8pT+v7337G7V//7x6M5kyGOn2Mh4P4JvbxFQFgW6yPVI5mqpiE1mR0NXYd48gUhGQYbtuxX+9/Y2v1g++8x36sR/4Pv3Uj/6AfvKH360ffvf36M+8+5267bbbCPg9zS30WSMqZiZz5YNxFX6zRudNCXofpKqWNT6pht5aM72expMh7wpVxIkAc2NlmmBT99x1q97+9jfJv0Lh8oUJ9CtVkWANoSHrsWl2xXW511KohKklKluJqjTIJHRjRP+J0iwA1kCIFXIYIttKft9CPgm9g1Vq9VPlPSNx6dA3bWJFQQA3C0qSTDEkChaVof85SUbey9SZ66s/O6etjaG2OdrZJlj6H3H4dQw/t7c2SIKGePSokBI/kGtnrqN2t6VWlrDhltSKyuZnNLf/Oinfp+OnVvXMyRe0hk26z+i0+pr1BAya5/pt3XLDUd1y4/WKearN0UBVDOrNzWph7x51ZvvqzPS1uI/7fk8GfVUIqoKppl8DkmII8KGQmfG08xNoS7Ext6WSJMNlNUNwv+mu23X05XdrFGd1ab3U5bVtEh94S6ySVcrnFqg2d1SFRGlM8BBBbtMvfO4bOvn+z6g/laaxVAoOHdZ7/oVn9dgjD+n4009pncRmfmlJvRhlrDmtUg3wCc7fAsdZId8JfmoHQ1Soqhqczay5ervjbWboEPqBjtVU0yK6l7PhyUhG6nqoxXSkm1qZlger+PtKvVGlTfAfWKGsjiot0ZS5fa0B1cUrV67I/8LQ781MvobQ6SRJ5FBgr2bfwkF83Lc4vn41+qKwcn+XJYlK8LA6qJN3gZ7ytK0cf5fkPaVAbbmm4DwYF9om+Rpgj6tUuja2N/HrI02m25oWAxUFuuuL1DCzZtEBVaGt7a0GwTaGW0K0n5GurKyQGF1F+QZkZaMGnJgtMvwR5WW4pymM7XQ6WlpaVIez3r1k9Pd/5o/1tU/cp1fceJsOd+Z1JJ/XK9v79Ya563Wj9XXEOpqPLbVabdaEcQQYn8MZ5BARZJZlcjAzlbx3MDMYFzAgk/eJIcggYIKANxH0WlXqKs7hIs5oG0UYw+CQppxaFXrymw9ocOaEfvrd79BrXnErQfeMXnnzkv78O1+rlx/t664DbS3EITR0lLDr7nK+vw+D2gvUzOsK7TwTH1+Ty3f82Hc88QBOFXg78NT8VCiHP9dcmwZ+VczttPm73av38fuafg4l15KAPKEsXRAAQ4yqcFw+pmKOKetMOOMoy0IV80kw5U8BkykExjKfK1VkHvHxuTwhq5B7DAGdq5mnaq7ep2B+uskMlYQus51rjaH4+4q2wLgCR1cyBx29+84FPF/Ep7mXEhIn7+s89Y4VOPscfm/OXAcZj3Uja+/ntNJw7WeHPu9r6PCL80Nz6biCDz8q4Icbo++mfKBZ8Mu17szPNAX9nd/XGnlPI/PUBPOS8SVX0ZUXqpi0bHCtMKiptoeb6s/P6ra77tbSwaM6cP2tas/vU9rFmWOELeyimo5w3KXG7M7l9DOHrxWDKcCzkERFN26WHWJLBe9L+DtCdwc4/yH8xO61QUl8m2OoJMuV5R2NeX91bUMxa+m6G27SFjacExhy3h88cp26C0vNv+RdI6MDi3sEIzXBRpapKL9w+rQ2sffZ2VnsKGCHLXCICsF1o9bzzz+vVp6rlWbKgZQ5E+YeENg9uVhiF+tj+70eu/S+vJKcEySSGJjDwWlzCPo/83H5li4H9NL7N7p47d6fdwAGIRe/D/AtxiDYRIu303rtwl0jJ4O/NbILAR2KRhCv9fgTTyk4r5FhBr7uf6bY1RRfkcQo75+lKfoZ5d/LcbpcTzv4RLNAcN7Cb2yIW3m/jfV1eYDx+xx+mYmd7Qo+cQzfErXzTDME0IWFOa5deJppD37ylptu1HXXHaHycYfuuedu3fmS23XzrTfp1ttu0m2336IbbzimQ4f341PnSYi7ancyZVnUnj0LesPrX6Mf/MF368d+5If1hte9TndyKnDzTTfpBipl1wM3Xn9ML3nJncxzm/yff7jtppv1kjvu0B233Krbbr5FNzD3kesO68iRgzpwcJ8OHHDYq73MvbA4p7m5Hpvdm3SQdzEN8LJodH1ra5U+s/q5n/sZhSCNCS4hRHiGLWAnXXTBbSODDzH6uFomNeC/ah5qGOSBz5jAddFjjiGnLIc+oMZSCuaKIeCH2wyzhr8lbVN0V3wicnJZTUh6syyTqwkmA4+66nQBdLUH9GOmzZV1ZhQ6OgMfZ6FtHrkuNjA3v6AZ9Lg1OyfrdFVQjRqgE9NuW2F+VhFoU5FNSV6G6Mcm9od3VZYn6Hurgbm5PnPNaG62i3w7uunGY8juOvkXnG9FjjffeoMOHt6nWfr1+z3NkWD1Z2fUarcUoNuDl1eta9Xy+4ieivsSW1DzoZ1nb6vxHWP8wRQb9ASp02o38xw+dlRLR/boDe94nd763a/VvfferkOHFtSn2OF/7btB1dL5LvyAb+oWx0Hth87o4v/7I1r98hPqWEsKKXyu9clPfFLve/979f4PfED3feWrukR1e2qpVjYHOk/lc8Cmfuw+iqvzvobx7lsntDm6A3Od9AAAEABJREFULlu/Ovg7p8OvQpJCEtHYdYaJRvj/rSSVIdNX7pnRIrxwOcZhoT0hKJKcV+Bb16YcGZfI3+3Q1/HrEF/n3+W6dOmSVqn+OQ5mpp1Pjf0m6OW3eLfT7r932szwCUHkMwM2UZ4QFdBfqoTvFYiU+NyK9fmRmLcWc3N1vR1Q6RuwQZ1M8OsV48op4woNSaKDE+vBpGIS8SlgVOUChMARO6V1ds017RPuPbnaLb05Yc7QHOPxeyeIbkpxRp/57Gf16KOP6pEHv6mHH/imLp+9oAk7hPs+8xl99v4v6bMP3K+rk21NW1ElTiKJiXyOmZkZ+XyLi4vq9/tq4cDNDGTLhjk+t69hZjxLjrOZqYsxeDIWs6hxNVGFADbJbi+Pap3eGHMks6YTK9taJ4nboOp07ux5PfXMkzp24yG94U336s6bD+nwfK6FrNQrbjmiO6/bpxTDiiGQNU/Ui1Mt9FoSayXQx4X1ax7tRdC1T8NPeLkrGMdxF7zN35tZ09ts5+ptfxJ8TN30UkO/jy0IDhEJV2TIJbskQ0YFz2XdmKP86srmQcGNs6K/oTQO/uzg9zWKXTPG1wjQmLpiN2tZQ5c7Ln/njsuvvrbfu1p4txhC08/fwYDm3udzMGMOOhUELH/nUPla4FLjENRMUjOm9Ff0rHHMw2swgtYp79BA+puZAgg3OML3mnn4YQb0QaV26YkxyB1RiL52pWYNDKZijgZc6Un0KnByPXO8zeA9vKmZx/tAkkST3/u8u1DDq5JxJUbjjsz719BRksyMfUPBoLvvvls/9GM/pFvvukMnTp3Vxz7xeX3sI/fpA3/4IV2+eFn79i0qJODLWrt4QpYcIo7FPOCDS0SeClFTdNfSdnMdcMQ9wqkMIOsSR5qbrLuC7LdJ1jZJrtawqyskVZ3ZWbljnVtakG+vh9Ccd3s6RsVkFdqHVKQWugu67qbr1Znva0CVtoy1uo2Tn5NXqQLrt1odJWmCPEa6dPGS3A7NGtaoRK8Du8k1xibs5Pcf2K/5uTnNz8+rRzDNsrQZG5BDjEGRRDGEoBAiEOQfM5OZ+W1zrRHoi/JoWnd+7bb5ewdvNTPkHF8cZ0zJ9PKrO8gauQRoiDGiQzUOslAIgf6uERW6JOw60UMPfVMuP9dL1+0RGxT3ZTu0GmMi/TL8Sy3/7onP4fQNcOKbVBCdD+7vtrcHHA11NcXZbw225Qt0uh38Uafh39bWpsZUlAycApDAjw7VLfdjnsANCNDi40Go1+/q4JF9uu7YQS1xVDi70NO+g3t0hCORYzce1fU3Xaebb7kRuEF33nWLXvv6V5Fw7dWUTZTj5fj4Btfv/TpF5o6fBxvHeQKNAR3q5C3N42eXFhfQyyUdJGk7yhoO13E9zFHlsWOHdQMVsO969cv1U3/2xznK/GG9613freuvP6KDhxb1C//Vz6o/02ajvSwPPOLjfESUcj9c45OCBYUQG3nxWi6EEIKM/9xHOb+dp20S1Rw/Twd1SIb6M30laUpCOiVxyWVmrFFqSvJkZookwxH5Ju6z4KnLvMI+0zzVnn17myriIhWhvQtLWko6uvjEs7p88qwS9LZAP2qpmTdNM/kcdWAtBVUkJ/tuvllH7rpT80cOq7t/vyrwKdsd1UmL6ntQYZXSXlTeCepwJDhP9W9uvqeZ2S4JU08ZVcDZ2Z568MaoBuZ5opmZjtrtFD5IAXvLWrmSNIGmQp5IBWiALDm//OoQI3wyQbtjW6HLCE5ijsC4aaNbbh85c0V0KoOWldUV3fbyO6S2qdAUfDq69+Uv0xve+Ab05BBHV5dZw7QRprocJ1o1YhoV6dcdvVXlQ6d07uHj6s7Nq7JUR9kYHrvxmG4iUd8spUHWVbrnsNbKoFUSOi5Ua7bAq1YXHvm/eO4653I1MzAVuFsD4uO4OnArU6VQDeW8LNNclklL5aa+58iCssmALkE1vu1wKu1LeCxNQ57zjHaSHVoau55Op9jnDl/83os/ly9fbnRybW1FO3ytwZFY4Yqp3ftSZta89z6+GfLx7u9dl6Zseh0m2G2BbVX40Zo4sgv+PJmM5PmQj2cq8Cnl/sSLTK997WsVnBk7BlHLBRRJcIRREJOEaOXZcJ5lMK8nNxhnohvDLE7c752RESWYm5vT2tpa44TSlKyW6tat33WPDrz0Vk3mWpq76YguhbHWDvd18zvfoG1KucujLY3IuM2MbHEkJ24X3Em4wbUwOBeIJ1s1zAkhKEmc22oSML/3oOfvWryfY/e+0F/QTG9RdezrbNHV0xtRj62UevRqoUdXRlzX9Pzymh7hrHvt0lUEnOuJFy7pa489p+PnrmqS9DSlzB1NUjHUnn6uBYzI8aCFH3/hF2sExN13/Dgu3w67L71t997MEHgtn7PG2Hfba2jwNofde5dPgUI5GNnz+OqGwrQSmqEGR95VONHawe/BXXXQLpjii/feVhOkfW4HkFAKP0OMMgxcfAp2ZM07FNHl6zx2mBZTOS41fXyc9zGZgu3Qomsffw50srpu3nnfGBIFwCzSC9wUmueIvsWYyoN5rzeDTNu89/mCzKLMDJAseBuTClKgrwacFofa6bn2HGxnnRhS+X1FxXLKEW4J32qGO193oa4kU8KEBgT6x+bqc347BPAIzOv9y8JlVmuCk3c7eMub3qx7XnaPnnr+af3hhz6kz3/5azp7cVWDscn/OuTq1VXsJlerHRtZx5DJWNOQicPuOsTlpopSQsukCtoYTrQJTJCj/++4NlhvE7msj8ZaoUK8srGptc2hmpL0qNTs4h6l7Hz37N+rAbuoEmQtbWnvsWOaOXBI6/TdM7OoXn9GR687RrWqVMQZ7z9wQL6JKdGdbcrqGbbeaXWoSm/Lv5Dtcg8WlAAWTQWwgt0ur69q/5696uBUkzRViAGISnGUAXlG5JpwrfElricBuxUfM5OZcfetH3//rSdpt+/u1czkeMQYFbh3/5IwfwhRFpC3EjV8lDXvkxi0xWbQHW2SpM27Gv2o4W0rb+vMmTM68fxzauU4dQsqnPmiG0mj4zJhxz2AF54Q+f02u3yHiuDt1QX3S1meodaV3HYy1hiSYA23tuX3HTZ5GVWSsqybZHWK3Jia/qYAvu7T0gy8JOypQi9cpwqJDWEg88lz6FShcjpAJ4Yq8UFVOaL3RLJCRnAvORoZ874mUTcz7X6qa/x2OpIkQU8nmhKA6qLClY2BkaaDsaYeNKqRChLkkuPLouAd14y1k9Q0mfq6Y+wx6tj1h/XyV7xUP/KjP6hf+uW/qhtuPKDlq+dVwDfnqZnJ/YLLxfGIyKnGd/g9RHMx6A5KaI/Ixng3YX2Ba0JSsLS4qJl+XytXOQ2Bj2bEAzbxBb7M40DBOgH98fkdMnQ0SVLmjJpgF/588MBB7Vlckh+/+lzrK6t6+Av3a/X5s/KYwOINviW8cF0Xwd3Xr8gQZhb26MY771K+Z482R4W2N8cabE3okiDftpKsh3plsiwRp0DqzrawmVkSy466/RY2kCnEihmnmpntKHJfIq9uL1eP97JSQm5JYkqQf4pdmAJxPCjw7BAjc1tEtt8CKcA+ejZ9YnNfolMlvoxW5Vmugk2W+yFZ0Jkrq/rsl7+uz37ufn3hc1w//Tl95tOf0blzZ9GjUik87IeUY7xSI3C0vTMK+Ixjk56uPnUOv3VFqlMt9Oc0uzCjub1LKpKW3vexz2jpljsVZ5e0TmVy5BvMeqoQg06eOMH85+Qfl01gDTPzxwbMDJp2wN+FEBWspRB6ikVQdfG03nJsRrfNlCRPG9qkKjpCvxfA7479Szq475DyTk9ZmigB+ujJwsKCOh02f4nzbGduY7UCH7a1NdA2G00pKE1zRXgdww5P3QZL+FfXkIkvqIECuyjhp/c3i/Kr93Pw97vgzyEkyACciRt+L5nUgJr85UYqxT//839JwQ3OkXEjNDq4szLjDgghNMbSKDYIxwhDaBOfEoMoQKaFA/ZgGGLU6tqyur2u3vm975S3L5Nkff5r9+vj931af/ipj+nC9oYurq3q+3/gB3R47yGdfPQZLZ85r3a3rR473RAMJzSQV8QcL0/43IG5E/J7lm3w8fsKKh3nXajAB61WJ2lpSvkwYCyd1oywDwV26GU2r4G6ujgKevDMsr709Fk99MJVff34BQ3rGeUzh/Xh+76urz11Wk+cuSykrrTdVs5O5dCBJZWUIoc42uYsG6EYAIf5wX3U/iCZ2YugP/FxXprZi61mO/cVdJTALh27HXaf/b1DTR9+NOC8fPPyqlohU7MbRcE3yZyHJKcjwK9eUm8UBbQCEwaZAuv5ip7ogLTMjEuNX6llwRQtiO1YY3wjsvURgaUJJMg4zzLFEJQlibx6yWQy5O2B28FiwE3WgBqQcYUnjrdZ80CTycyaNcXHzJgzyh2tDwoymX0LdO2D3jOZFMVY81vWYW7nz7UuXExmDs0s4k4BfHchRtot0G8HKnTFwWip60pmfscDP2bWPJtduzLEMHJD4DF6W60pR3lLS7N61zu/j77SZz/7x3rk4cegTZqdndPc3Jza7Hy7nRmcfqG1tXU2JV1mryC1BAqJOb8dYpQCkPAr+trQaOBpEu28oE04iKlFbZBErWyVVGW9PaGHqSQormNfd77mtUrmF7R45JC6Mz150nPjbbdqYNKJ5Su6QoJw490v0Y1336WLW5vq7lnUAs7TginFsXvSYGnUxStsLqaVxHouAwPBYEGReRIqAI8cf14b7OTarcRTGgWlSi1VQp80RIlrzZw1gcSvzqhgxgU56k9+aKvxNSxXNYvB9GtdwjU5GlfDqRlzR/gQkhRcWJtn0b0M6AUyYgHVWU9PvnBeG9CagHAzJWv7lBE61te3mopikmb4q56yPEdOUxLJkUbDsaaTUm4/dVUrJWHM0P+SAF+TmAWLTBOUp7kC+Hgfd/AVxulJqW/wzIx3oQH3rRNsyd/7fZOssdun7EfSVKhmXkPWoaEvyudP00ydTk8hRgltYTrIMsl/oDEjuLTpQ9yBBzQ37TtXppGPqRlX4xCrulRFMmh1pcITCk/w8OUiUTHeGUlZoF8C/1p5pixLFQIT0t95FWHeaHugAUnqbK+jw4f26uLF8wSuLdapmr5Om5k1vDLGRiDAO0FXTS+LpgaMq0Fj1lZN3JjwzB6lwXS231OfQNkhFjgeOTSmvKnA1XkPY5r5M2SRZqYkqZXlqabu86j4zaDrOdWo2Zm+TjzxpD7zRx/U1lWqxItzmmFOusOHShQ+VEJTpagipJo5dEh7r79O7kMvX70irz6n8L3LZr5NJShPMyWsk5BQzcz2tW+PJ26z6rBWh/ctbCViy1OS0BxbaLXBGt5lWa42sQMSnA0StFqIMuZWDFyDFILMeeVXM7p8C8SnoZtrZEygD7dyvWzkibzSLMp9iDX3Cf65pRa6v7kxYVNR6MqlTS1fXNb5s5f02NPP6QWOQXudJc3HOdkw0fmTZ+2oelsAABAASURBVHTxzAuaS1rKS+mbDzykp549rqurG9rYGAJbmqCfT2Drl9mUnd/Y1tpgojHVc0Nw586da/6Rzxo5J8QGx3EXzNyma/At5XrvtDgUJIFlnWs4KbR66QW9dD7oJ+69merUtgjNyMflUmnGxtqf5Dq0b5+OXX9QCXzeyyauR56QY6/zVMdnZ2ebSrq3ebK1SPU1o1+NbosKk9DvHH1O07TBQ3xcVx0cZwfH29873v5Ml//Ej9MzYa4psqqAmr6Vxmxiu522/uKff48OH9yvYGbyic1MFcxxwmOIdBaDMDmY4Ivt9vH7CcY5JGMtcDIRA1HIFJKopT3zuuP223QzZ/YVSc2zjz2jO47dqu9+2zv1PW/7Xr30jpfq4MJ+feMr39BX7/+6VtY2hSzV62Nk7MyqulDeStXiXLtNQlNcM6iIUomP4+YJljNhCg5+FOkJnzO1RzInnO0qmWpR1RrjPCbjoTKUPYy2ZdyXlO97eR+HtU9rk1QPnd/QZ567qE8/8Jgmlijr9pXkOY62qwALCn7FTk9ZFkjUNuUOBiahx3UDNevU8MwB9Bp+mdmLV2/bfRdCaNp3n82+1c/n2TGWCgOsfVgDPsb774LwCIOrW6q2xkr4r1RAEaEVXCcY9gTnOYYvI4JdWZcycEtwIAlrebCLMjkYeJuZ23uj8L5OAo8bR8i7knGbnA1PkXG/3WElA4Iy+OsOwb/zU2HIxEHVweRJYUFQCUkUy8k/FcboeGdZhhJWmoAXxPkrGWOiwQ/WCnVQPS1Vk7wFAyfI93He0eeqgsnxTcC85p6eTFMzZwlUzb1Uy4x+JsRTNeDjHcxs5x28EsdqDnUFng6+AJ121+NWzotvBzBivgKYskqhQCRL4lT7987jrE7pkW8+pIrkY6Y3ryzJnT2qqQCU7FQraDLw3kZeadJRmkZVVCOkUn8SavTfwXgXaymRKUVnEu5jVSlCh2jjTlVsa1DmWh+UmrJ2JwbNdjJZapo9cFiv/J7v077bblGdVMqDdOz6ozp2z0t0JZPyQ/vUAg6+5A4duecu9Y8e0MZkqAo7b7nzEc4CPF84dU61daRAkGD+CvuIBIu0ZI7Qlf+PV+978jklBEKWZdcpCUdbYXfutBRMdcrieaqAY/PnBHtyCNASQkB+JfyoVCvKA12JP3GYMo+gVXy8nwOISOBgMQfD2Izx4xOzinYsIZYyqjyh1dO5YdCnHzouEdhq7EDos5nJzPxWtWU6eeoiO+MCbpdKwLGWgYtJ4CKLzTUD7z47Y/c5ZqYQYtNnxFHq9vaIEQn8n8p1PIV3/h0P3/BN4YGaj8ksNDbmfsp9lvu0MX6oGE1UUWVxWZfYWQHUVVCMGaxK8cm5cqpqISQyi4oxUZJkClxjSJBrpladkMhGWQD7IIFeA/5cVVNhOEAtjKuhu4IPDjKjrZJho5G2LAb1CQpJkqooK2ismSeiz5kypRIBsBVNe+d6ukDVY5skKwTnV8m8RcMDl7mDyRQMZIpKTKSEYEsDfK7kfi6F9xEZjdo9TfKWqjzT1nDAkVChoxw97t23xLpBLeYvSYrHHKs6z3ys26mjnuWsEQvmlkpixNmzZ2XowWGOLweb6/rmfV/QgmrtXWgp46jO3VZaVXK+WJrI/025Aj73qOBqaU7nqLpO2EjOZIlaKHOSmSKQtxK1OomyVtTcQl/zJG79VlvdJFMvb6mFv8tgesSPJCa1scEcekJIFEMmg3fm9IZc0XLVdVRptdxP1/DcsDMZA7XzCSHwaPIrYoF9VXPvz2bGeKlEZmOS8gzdbHd8zoL2UlkStNhp6WW33aYFEst2p6uc2JxWma47cIQN1qL+8L779W8/90Xd9+RxqrVrGq8MRLbMnGMZ4zdHW7qyvqxXveGNetvbvl/f9/bv1cG9+7S496BuvOsebWKfhaKG+DNNaiUxCoQbPF32Lp8EeTtE3nnbrk34xmJE9dG/ZuDFie31s7plr/RLP/Y27d9axxbhS8iUTKRIUpThQ3vEu5qE5cQLj+rq8lXNzS7I53Ye+FrOl0WqnHuoMC5wXVxcUq/bURprBXKJGpkW4wEomiRr8BSf3bFmO+0+D83wsf4O8DYHM2vk4OtWVOjKaz7c8Dcla4jCxg9+/7t0y0036Ctf+oKCJy+7DBCfNEsU0thUQSwYDqxSiULmJBvez52H35tZY0wpwu1CiL/zf5r+j/7oj/TPf/3XtcnxRLvdbapOFy9caK4DKj1b21v6F//iX+ipp57U3n17ND83p9mZGbmSTEHQ/xcLLdZqobSgo9FoxLtMnU5HTryvY2ZyPDIC9hzj3ei83Z2frjFvB6+uvM2ZWBMQut1eM0eCBSwuzKF0iUoSkEcunNFvff5TWq0nCiRQsyhnPRnJygmGExolnSLc0XisCqVuAJ7INV//4efbW8yMbnXDq912VzbH2a+7bSUJkQvN26ckIA5+7++93Z1hwLltXF5GrV0ZhNsQyiMROyWcWKh5ZkBJll6iVEJ6wojV9Kxl3Ido8EAoGIHIgvxVQkDIgDTLZCEoAK12i1L2TMNns9Aoc8RQnOclSu/GUVW1SvgxAV8f4zIRH2+rmcPn4lFJlkL/BD0qFGNgLpwLOE6Rd0QWDlPkUMGDivaKq8DdTH/6BzqcrgoaG1qbMYUqD6DX3vl47wPqCtBskOrP3w67Y2vWerHd778DvhMFl0MSE21ubury5UvXKlCCD5UCNH+r9w7y3lahK24zLRyy88Zs5923+v5n7q51NzP4h32yjs9TIzzXkRo97LGDGw1HKkmOrr/umA4fPtTYjgf4md6M7uJ44w2vf4NuvfVWGXa9tLSkmyhX+47PK5Lik2YZNpHLZXzlymX53DJfvJYIWq4/avhbybKePv6Vp3Q/xwaiIhfiVAFFtCzyDkhhOOuEEME5KIagcA0ieuT3SZLI7yPBqYbnJXrlMqlcjtr5eD+Hpm8S5OvHaApAlUxVBWxWpfJprV7a03qd6bc/8BGdOX8JWloyeK8GZ6fBoWroO3/Bj69KleivmcmTHl9DfBq6wcfb1qi2uw9yP+k+ydsKjsE3qNyYWeMnK/ctvS44hWaeCb7Ddbja1Uv02XV9wpHXlMrKFHuZQqvDxJ+Zb0Ii1qzLnDFG2G4NnmmWgZHkPAiR9hiae/MrfKMjWlBxqeGlNRDge8I7LhJvZaI9NkBD0wQnoJAn1hMwAScPfDW6ZGY+Ss63MZvSAcF2br6vguNB98819DrfdO3jeJsxhrE1EELA1kv6l/K5K+MCMhH58UoWpID8agfavbq+RcBd29ggJuzlaG2xWb+Eb1VVK80ycGeQGdOFxqe7rEx8GL9NTHHedrttbPIiG7ix+sSUNMuVZJmSa74tCVGB/l7VzGd7mkbJ/2DDzJTmO/2SNFFGlarX76kLpFmuFhv8mblZ9fozJE7tpm9KjDKXRwhyPxfToD460GmS0yDnXcPohpJafl83fCsaP+X33vYnwdsDOLqtfeueXowtqEY7/53WNoWHwDJ+P8WPuv1MqKAfPXpIhw8dQK/HzTrTaqy83tbr77lFr3vZ3ZrBPpfw7S+9/mbllmqVCtTK1RVtkSiM8qAhOupJo8fbFnxw2baJve6/nLYpelJhUxHanTR/9vsaubtOOJiZXD7eZrajFz6PZHK6yq0retnevv7Bz79H128ONDl/Ra57Ptb9FwFTI3zA+ZVlrZAk+7gkRPm6PqeD9/W1fZzbpydv/p0mM1MLP5tmmUKMSrMUO0pBtWLaSnDyO8BtdIoNuk2X2OR3vv8T/c3lKGiQKuh1fHzde+65R29961uJcVP5Vw6Cv3DEHFFWVbCgGEJjFFMY6BUUf+eGEkGyhqEmyR2Ml9/mKMHFmDRZawxR7oT82/inT5/WM8efkf+z9f5XRE8//bSeffZZHT9+nLLihjwA+5zOfE+6PMlyPPzZUZ9AqNmOs/P1Hc8SB+iM83sf6+AMdUfn1212Nm0Uxvs7sd7ufdsYhTPa730OZ6C/97USaPIv/25QLVnd2uR8+BRl8i1lsVKCs87IeiPBuxgPYU/d8MXxM0NZ4INz2PHwW5//28HbdsH7+Np/GlQ4DzNjqu+E3b5OD4ur2NzWdG2LXRyYMcadjrGzTJBZO8nU5UiihTKZgRvOyMeZmXxtB8kkwAz5wssaQzUMOIYgf++4i4+vy0V+dWNwPtYokdHP5dbtdlFUlJZnMaUbXJpl8G3aBBVPwl1OW8jD5/SELeLkt7a2CfRDjlhGHPMO4WWlCP8dvN+AHevW1hZ9Riho4VM7Gg3EEFSTOBYN3vV3vKvRSVfypuO1X97P5zQDQdqcPpe12c4zTQ3N3u60lex4nV6//w7AHM1MZjvg9uF8qOB/kqTK86x55/P5uN01zcybEFvdgOu2JzDeeO2V3/6pUDmN0PSnvfSxZj43gIwdZ5dJluXy70CdOXOaY/i1RnZOm9uwG/qubbiznLDT9WuJE0lIbFo4T8fd+7uc/H51ZVUg3qDgzxVrQeiLPMtiTh7f0m9/5Ev60jPnVPXmFOGF/6O4XlH0f85AMchlG2JUAq+ae+Ro6FyGvuQEpoT1A8/GSlOSiwq6SxJDX9PMWNJ2fAtzhBCZJ1EIgXY1ScEYvze1ttTfqzObpf75731A9z/5vLqzexTr2MQ2n9PB5wzM6WuepbqxTTD29pwNXAb/atZ2fXe6K+iNrOm89Tb3LyMCv98P2ehtbm41tPnziM2Wz51BU4ns3F6c7+5ndmE0GqPXw8Y+CvxqQRI15NhqjCycXu/nY3x8iJFgkMn508F3pVkGd9TQneBrnXinwdcT+ukvfX1MlFcBvELjXxN4bmaNLjgtu1Bh9zEE+BrktPq6I2jy6wRaHH8/BvOAvb29JmkK7ls6f/EMASv3IUDd4OOyqOCbmbE2fseRYESIUd7ueDmKMcSd/rSbv6d/JOCVXKfgszHcbv6x2jOnz8h5urCwwKZuFjoyuS2X+LkYAvKPiuhMmmaKJEA5cnNfXmK/Pu4p4kxCEuU63WFT7zx0yNC1HD4mjDXeGwnYJknK4cOHtW/f3obXCT7KNydzs3Pq9fpqE5z7/Z48znWp/GSMNwty+/e+LgunESaq0+6o2+2Abwrd+CdzKvXix/u5bM1MMTAHV/ExM0XnCVfnldnuuN05dvyH83lCZdPllKYJRYZus06JDTvdJXpXkvTmVNXuuPMWpRQHSiux0bEWWqVaoxUt5aluv+VG3XTDUfUWZ/XscF3fqDf1cL2ukxfOanjqknpEvaX9+xr/bmb4YTYuzP3hD39Yvo7j4TDhSNshhZfi47hzkePn4Pg4v1wOTl8CjTEmcjndvKenX/0vf1qvmE00OfO8ojESvhbYfQE9zl9rZTq7elnbbLYXlhbkSdVuQunr+hqup/5VIYdtYo0/e+HG33kfx21+fgFZ9shXchbZ+TGzhhbHsUBvHHczU4xB/jFzhCR/X6Obu201uu3gOhA5b5j5AAAQAElEQVShx8cePXpU73nPe+S+3fEooKGZxZXOIcQoMybEoQgwmTIMM0LwGCZ6dcIXYG41SoIxORE+pN/vywIjzEAuNsaXo4Q+rzPWr85kV2pHzBEOKNcEB/PEk0/pySee1iOPPEbi9VxT1XLG+HtPiGrtfDwQ+FwFjHBDcnBG+tWZ6uB4+fzez8waPP2Y0OerCIS+blnWOLcJeKbYuykd0291rCFnyVc5h98erms83FLFDiCw24wkVxXCdmfk81coma+hZvQObn/yt79v+sKj3euf7LP7vMtP7+fjdttfvJoaAa9fuSobTXmo5MrpfAl0ylDWVpqpFVO1CRCtVqehLU1zJBhxgEavPx18PU+CMpxOhrxcEb3NA68x2mm9coWdBM6fibS2ttYopPdzxQoWZGbOCnEDkHDj6PokXin6FENo3uVZS91OT857p7fF0YaD62x0vME5z9qNs5iZmVPGHHXNvPrOj+NWklzBVublfR2QMSyhzeeSj9kF8a6UTFHBEhEGro3xcda0JSFtrqKPAcGfQ6JwDWKIik5HA6G5NwvwoIQdNddCrtMuOwfX2QZHdER8zIx1a40IyCHGZkyFbfHqT/0xM1kICnF33US0XOtrXB0gA2JLAk2BLXhy7XLwNVzXK5iTIUu3P3/fBEt2oI6X4+r9nCYfk6UZjrOQ2weTy5/dptapGnhfb2tgl6fXrik7yV6WaEBC828++kX9wRce1DpHWh126wGnXxl04w9itIZnMQZBiFxvzELDBzUf+lVChqYx4wvkKBn/iQ8aXtdNXzNTDFFJSJTik/I0Vyedxc/s1YDrJ594Qb/623+oB58/o3x+nyYVvC4kTFe6hrNfa/TF+eB88r8WCjGKqZskP0ndH0ghBIJkW+7T3OdE+oxIOjzhZ0YZv6Zs+rxfjZynJCIT7CPwpnSnCo4jnkfQ4zDmaM9lNaHSPPK+JFQTkqwBx2jeP8Ygv44ZM/DgwFoxBDmv3I/1sKUMeQqZ18jWIUgq8Ml1VbNq5Mmx8tZvXUOk3YIq9IQOzY/THkNUlmaMM7k/dBuvmXdXV8bg6FXPIZucVjuj6tPVJkc0o/E2G+I1hRDk84iPj/EA5jrXzMU8NCswO524qkls+S3nvzUtQRGbD0mi2EoV0CMlUZFn54nj4wlLlqSKMShhPfGp0IUYYjOfxxNPZJxHXo199LHH5f+AZ4Vv7+BnMviVplF5lipNEuhN1canBManVHmmiZT1u8rTTDVjWuhTDnjy1GaTkaUpYzN1SZZa+EYT6Dtt4BCgLViAr/gA+J8zb4ekK2W80S557/8UBOiCdvy2/Sn9I+2CT8U1XfLnArtw/fA2p6/LqUvF2gVH5dNpJTPTmI3/5uaa/K9EF0maJpy0+FR7Z1hrcFU18jQ3iJZ0drqhj1w6rvcX5/Vvrjyq50+9oPkTKxqdvqyqmyuHB9H1R2LecfPX/DNU/3iUtw85wnY9cf305xAC4q6x46rxJW4rrg+tVo5P7ygjLhXoYZqk+qWf/3N62U0HdOr+T6qKA41b5tM24HOZ8Ks0Xd3e1MUrl9TIGHvZYlM+IbEssbkJul/g+ypkkiBfM8OPTRsczKzhhxkzubzArUeSHEJkDW8Tel81EGGQg78zi7Jr8vCr8VzjOwrkMKXoUnL1tWvs0Gl3vH7mz/05HTt2TA8++KC8kLRFYSbwUYR5ZqYYgoz7qdVCk+Xnv2PO5stypPl+S3OzXQUUNeN4rJ0jKPaKIwyw8IUpuw8GjIuBPqYaZANgtkNgCEH+MUOsMKWAId5WoxjOlIxdrre5o3vs8Sf0+FNPaWVtTRk7tQjTchQ7yzL5GDPDmbbkbc7UXQbvvtu9+ntf0+nzNXz+AsYUKKhQWjeCAoV0R12CT4Zx+LHOlPfd/h4ZgwNl0SQLGpNg1ThFgS9+WV5CFnjUdd0IcvfKkBd/HDeH3QYzY8gOeJuZNfQ4vm6kfjUz+ce5FZjbv99UljyNTINLA6WckU8mFYpOcoVzjvAyRQlDqFHQSu6A+mmuDrT4fJAp7Uwps50bx9XxqlEOvzoEAmASYuMoogU5P8TRXOFDkHnFfcjTxmDcoHzuGvzMDJbUja6sD7a1zo5zYoUiPGt3W0ojE5CYjjBwkFOXANEjgcowLvHZWTvIr1MMJcaoGNGhsAOR+R0f54VDlCmAn/d3qKFBfGpw2VH4WqijynSqwWhZE3Zow9G2Nt0oh2PWSRUtKg+FQhzSdyw/GzcFCShtoop3LuPC56yjpmVE01NZbNMll9Dr8aREJyqVdExIGDvQFZOEPmAIDXI8HSwoixl4TFRMt9VGj6UO41KV9Cst19Qyjeg3RIbjwFocY03rRK6HBcG7QMYF+jmGjoKjmHq4ptlkpJmsVBJK5qrkfXLG5mmqmbkZddjk5DgyBVPIElVp0AAdrnBKYyokLsPOTF/+j8lKdeOQEvB3nm5ubMu/M5RmmVyvZKW8D79e/Kl9DLvINI0q07Y+8KVH9Q/f+0l99JvP68ooUau7qH57VnnIlFlQi/VbSS1LgqzVU5m0NFECRBWJNNZIW9Mt2ktVNlXg2KKVmHJ0LgGPHH3udfvKe4saxFmdG+T69HObet8Dp/S/fuDz+s1/f58ubdTsShexEeyAo3yvmlVm2v24jlRsrAJ8Ev7q8oVNFZOggo3dtPDK6VQVjr+qAknWRBsb6y/yxedwvTMzdKji/Ui+GUnaGfoiFUIfqGizE1M/CxK8nrpvxGeM0LspfA/y/yJHHVONkOcmQcK/S5VZJsOvFFROJhwdDrGhbapoBfyt64qgEtVi5446gc+kWd8TjAl4G+8j9pVwNfpH6PN7h8Y30F7Rj6VVW60A/xN4WrhfZ5zRVpMgV9wXVDqmxUiT6aCpcFT4/f175jSDv1+a44rcqqKG9qFcHyP6WxHU/N75Y2bo7FRuh/5OIGwhyO8jSZNiaHhVIRJPvBNsKyH5TUOuBBtJu22NYqkqM5XonOM6uzCreWAJnU5UC5VRROc8mLfyllxn87ytF06e15XLa7ru8FEtzc4oy1JF8AshSoyr4e+0iBpXifL+rHrtnlq8X9tak1LJclN7tq20k6pGTwskWsVKIWc86zGZQFJ1NN5DJ/o1ITbUsVbaTpUhnwCt4hOZ18xkRl/3Idiv84lXTazwfmY77812rv5uF8wMHlaNnNN0h44pfsADufO2x1G/z+F8pytzVs3Qoh5pbeMKiWCqW2+4Qf59qX3woZ/N47cjvhgSKA6kMdVFjq9PI+dz+JA6r/Ua6+mH5q/TIrqwvHaZ+DKWF0w8hvp3lmY4kUqStMEpwU9M0SnHxRfOsE9vc1xdLl4I2W3LMe4swd5JTuN4XT9972166713a+XrX1NY31Cia7QGKcSoGl55nJ2qrZWsq41LVzUFpwz/OtjclJlBb93on6/v69bweIsTDsfXzOR4eLuZacJmcjIZMq5St5vD1wkwdbRp87ma22bOsrH9qrk3MzmPfW6XXe12hK5j9CoobGQx0Xt+hoTqyPX6/Oe+pCeeeFJ5nnBKcEXBEahBygXk17EjAeMLJvGyrF8rDNArN7MzPfVhboYy9zptAkSqGbLXjDKpxUyt9ixr1ipwLhXjLUSFGBrk9W0fX8cZ4sgWrOW7QGdCCAHEciXsdDfI+J478byOP/csiK4qzbJG0C5kLw3HGGFSVy5Ex2EOo3dl8znNrFnNafJnf/C5nVa/iqjrVZNoEdyCCqsVMIwco44xVZZ1VBMMpuwws8h7HOCIgF9NCjUzM3/twMQ+v4PT5EDTf/BjZjKzpt3MGsX0hwC9Zta8M9u5ensDyKRCmQoXJF5otDbQaBVnN6o0BQ/hJCJK4F+WTIJkzm+rZaoVKynUEtrBE9c/5YflUK5SjrvLYso6hmOYMkdJMJuo0pCgMMaYu1QfmumYbXZ+vjE2H7eDP5ODa4kz3yQYlMFwXFMVOOkKqMGrho5VAlQTBFjY6O+4MVI7c1hjJC4vM/Nmmfm1VpAJKTVXb/H+IQaG1y+Crn0cp7IomQu6kNetR/frlbcf0RvuvVFvfd3Nettr71AvrxiHHPPIdSJVAyVhoHZrpDTZYKY1JXGgmAwJHlfh0bra7ZGm0zWOLdcV4c+EHd/a6jJjC3XgGexSlmaNLvoOO8ZIP5MHyoCcPBn0a41xT0YDVTiOEOkDr2qCWCB4pfVQGRDKgYwAP99LtXe2pT39TP3Mmut33XWT7jy2T294+e360Xe/XX/xZ39cr37lywhkEw0Jwhm668nSxcuX5f++nNtDp9PB4beUYq8YuwK8hwT5Ef0E23NH7WNcBzJszO3Q/yx5gu47HS67CvnpT3xqdLc2GvENkKEU23/+8kT/5o++qF//3Y/o9+/7mr5+4pKWJy2N80UN0zkV3SVlOMeZTtRMJ1G/m6jXjuql2LF1FItUMymJWDajaXtOkw7jWgvayub1wrb0x0+f0u9+/uv6jY99Qf/z736YZOpT+p1Pf1EPHT+trD2jnOROVB0iupigvyiN6kaPwPPaTw39aZppPCx05cqGVEc5nW2qF5MxOpCmauXtRi9rdG+XPz7OINSv7kcuXDivxx57TFfX1rVBcjRmgzPFHmvk3WaOPEnl2quQKMtypWmuJMnUbnWUtVoKtE3puzUYyTONJHp/U8kcExKwCfo7pnLlcgHlZo4OgclxKghorutuLyX6XjFGNZZfQWQtmQX5s0OACRUTFJJc/imbVPfru3NLO+N83Qp7LcupAjybchTrQcrziV6nLa/ydLI2NEQC1UT+MTPsYgpumT9iT9gkfsRx447nSmamEEwxibIYZCFIfgXSBJ6EhPdRzrspeNZZIv+/CMR2SwP8z9rmmmQ1m0TWQF9T3rfBJ2dzEpmjy5Fbj6rN+vq2njn+rA4cPKROvwu/E6XIwMxUgpPzcchmtCIhaLHhmJ2Z1b7FJXVnukpa9M1ThQS/wlp1gImJlHobmwGRSOGCnZ0CWVX4tBFJs2H4eSdXSrXNoFHXPk6/g+uKXx383l+bmUIIL0LED/iz+HgfM2t4VqHDZtb0czl7jHToYj9u106Pt/vcfk2SRK12zknCstbxTS+541bdsH9RNx9Y0HQwwScG+AF98Hgb3Z9b3KO5hUV0MZNIDNtpohI77/Q7OgUfv/GNb+jBBx4kGRvptttu1SH46onU7nqOi+Ptz2aG3rrfLZqrtzkt3n9lOtD2YFOd5Yt619FFvefVN2r18Yc0IKEKigoTw+4l56/HENfnhPmkXKO0JbF5XV5bUcxzZUmmAh3wtZ1vrgPOh22qu76W+Dgf/J2v7++cNzV0xcSU46vTLChBqZ2HzktfyvuKj9+bGXfgg874jZk18vA+tbe5rXF98xveqH1Le/XBD/6Rfv/33998zWlCrPS/jA0+8S4S7kCcUcZsjmQSE7VRbkdsitMYYeQ1CjWejBpmhxiVpqmcEP/C+U033dgwFblJMvknWJDZzr2ZMS8IjAAAEABJREFUNfdmO1dfy+eDBM2xE0HXNDvbl39J0MG/IOh/tvnEU0/q3LmzqnFCbuhmJhecQ81ibRyFr+V4mBk4txv8/L2fdTr+/t5xzRGO0+xrDwiOTvuURLIDnRHDGHLslyAAp3+byku33xdI40imcqGLj9kO/j6/g+NAc/Pz7fdm9mKbt++CjzEzprXmvfziwJOZyQz6VJOYVA3NcVqRsS+rwAHnSaI5duzzvRnN9vqNs8mRQ0L/iLBrArYbh3g2HMQuSMyFcrmCWfOO3/DOFc/xmaKsea+jFD6McKhjnv1PqdsxVYeAUBNky+FEHQKC83ltbU3+MTOFGDVBN0qSzy5OrgKHiIPilXw9l2uKUx3AW8ejAg/HKyRirCSrmqvhzJr2QNM13OUf819qfjX4krR7Xx9Xq4Qad961/LkS4QM+xKH0urvu0s/+wFv1hjv368+86pj+8o+8Vq+6+xAOfEvb8COxoB/6vrfrR77/zfqVv/nn9Y/+4V/T//i3/2vdTSKm8VW956ferV/7e/+t/tk/+e/1t/7Ge9j9LaoeXdE73/Z6/eJffI/ufcmtesVdt2rvXIelx/imkp1XAZTKotTD2bYx4tleSzPdllIYcfut1ymNWxqPVjQZbOjeu67Tz/0X36ef+6Hv0V/7mR/Vn3nDK2SDy7r39sP67te9VN//9lfrHa+7R7NJpTtIEt9070v0+u96Kfze1vLFizpycL+uP3JQF86fUwvZTQjGfoQUWAtFgv81VadtTQnU3WsO2W1iTOVul63DwbCxW7ePEAPJ5FAj5nH5eUCq4ecOn53XZcNnf4ZouSyrRh6V8qyvpL2oZ5cH+p0vPaB/9IFP6e/+mz/Sr/32x/QvP/IV/fYXntAfPXBSn3z0tD779AV9/vgVfeH5ZX3+ufO6/9RVPXR5W/efvkrbZX3ssfP6nS8+ybj79T/96z/S3/2tD+tffPJ+vferj9H/rM5Ma4mA5/zN86jKEwISPMelBJ8anXL8/kOoFbBzd87+fU/nl9OdxET+Xam1tbWGXwU6nMQo9w81duI+ZIC/GBPo3V48wXmcivpjjzypr3/tQX31/m9wfUBf+eo39NBjT+obDz2q+z73Rd3/jW/q6998RF9/8GE99tRxPffCGS2vbqK1QUne9pihOskUSQhTQEoly1SR7OFyNaVU7FBw9fdtfF0N/hF7EtfaoqYEpxHJZKGgOjI2MAc2G7KWAolQ2uqSaMwqx2+M8CVDApUluWJo4dPgHeNrMc4rssDm5kiD7amMeQajoTZJ2P0LzGMqYSP0Js0yVMvkfHBwf2Bm8DXQVgMV81aqiBU11inwdIjIK+BbG4imiH1YnqpOI3gHiViSd2aUUKGYlKZxIQ04QvV/NdvMdODQAS3tWZL7ZtfdkES18Ed+POq+8OSpF1SxRmfPvCwHxxAUYpTLNsSoMZU42KqSKtj2ZADvJ6KLDBxjNAXA/U9NQpPEoBzcArgbqqZrH9cF90Hev9ttE2tyJUmQjxM+pca3VYzfuRaq0Etv3wXIkI91CEFy8LEO3sev/q6Gd37vUOCPh2xYK+b1OOltU5K6irl9nQK5OA6+GZCMDdWKFpY6etNbXqXNzRV08n4q9SNtUWUcRPzQ/F7N7NmrlArkkFi+0kl0fD7qzMGu2gcPaOvquo4ff0Zj4uLevXvlCUiLY7wh+l/hC3aTmB0+RPmnrutGLm5PuzDgiPDKZEXTtRP6nr7pl97+SvVsU5scU3YPHZahmzWVSshqNpo1NLu+GEzxdQLMikkit7kYgjok0zXrOJghNe5HHJW7bQbem5n83vs7bo5XRRIUYqIY0TH6t9mY+PfA5+ZmlaaxkY/zcBectzEaQyt8Z9lcvU3IdsxaIQa98U1v0hzFhff9/vt033336SlO1a4uL8u/u7qxsSnw3kHOiTCzZnFHyA3FGenJVIMklOcoapKkKHIbZKomcRnjfAMETYtCRw4fkTtsn8uhrqqmn/iYGQoUXgQzkzEuTTMceoUCtxpwot1hGTsvnyOBqe70H+fM/IknntDq6qq81OfVqpwEycHxc0NzvNM0bWjosEP3dme6t/k7Z7hZACdE1zC4zZo59LQkmfr9GQLKGEXc1szMjPwvpHy348wsSTIsGGMr8C13AJ7o2sdx9Vu/7grdzLypGeNt/uBXF7DZzjtvw6ZVkzCaXWu7dq3AkYU02Rpo/dwlMvpa8/1ZzXZ7TaLThnd5yNTCkbZjrswSAnpgSp/HZBZl10By3Gv5lO4jKtZzXBzEJ5TSaGVdbbxOP8k1wy7BE7cW8jaOQ1MLxKcKJ1/I+WJmjRxGw1EThDwY9UjyQogqUGSXa0R2Yl3VQTNUOMUcQ5yyKUi0Y0NyGOM4I8mbw4Qq3Ig+G5tbyHpdOx9wB3HHtWRnXuIcTFFyHSGYuOFADjMyL23izlj7Uf+O3lPPyHmzdvGSvviZT+oQu7NuDKo4r7/p8F51YqmZLNVkfaClmXkd3bcP2jP9P/7O39ZbXvsaXTlzXt/4/Dd0w6GD+jt/6xf1v//Gr+ktr3uZkmqkzeUL2l65qJfdcbMO7d+jYrytEuji2P3/AdZtp0oI7lGFety//O679P/6Z/9Af+Wv/Fldf91eqiXbCuwSlxbnNAGftmrdcsMxdXqZLl0+T1I9UbfXYqd4m/JWR+cuXJA7LDOpj0O0esoRW6KbrjukEic7IXGKMTZOqIKxKTzo9/vyKq7f+4ak+beUSBgCAWmIkxiRJHi74G8LewpMPqJ9yO6vdqbSbgZfG5kFMa0Ejyv47vfex68lOjJBiSYcnVinq7RHhUltndqq9PiFDX35mTP6+Ncf0//xmQf1Tz/+qP7JRx/S//KhB/SPP/JN/a/3fV3/9huP6GMc4fzOw0/q9x54XB//xhP6whMn9eCpKzq1Xetq1dIW81VZT0pyRfTFg6U5XuBjsgYvx2UXHM//EIQ91mrlLT1L4FhbW2vsv4Qn7kPMTIZfcl2r8F9+dZ6amSJ8gB34h03x2FT7UhKXqgr4wgI7mOjK1VVdvLqmMxcu6xskU1/8ytf1qfu+oI98/NP6/Q/8kd737z+o3/uDD+h33vsH+tf/7nf1Xu6fPP68nn/+lPzfE1q+vKqrDaxpdXlDW+glsVNGspVg6z0S4z72H7wFWeftrvLerDrobrs/r4o+26NCK1Ruzl++Kv8ryOdOndXTz53UQ48/pUeefFpPP39Sx589qXNnLjRrba0PVUxKZkzUafd0Fp1/7+/+vp6mr9CBCToyIvH2xDyY6NMmmWg3QdR542DGC0nBbcv5hg9wXgULclyjXy3hPsr/M+5qxhiBragrWZ7Iq+BzS/vUhpaEgOtyRs1wgYUmVOcMDJeoLrU4GfF4E0NULSnFRy0uLMD/gR55+knFmY4SqjYVvqIGlxACc5QaE6OMhLCKUQXjSiCERHThzhTAsXS8WSdHP4z5K4iowE+stKsjIUYCfA+96SjGRKK/A12ZyzECU4vSt7X7vdHmuATW9Htv8zG7YKwf0WsHM1Nkbn9XgPcQP9vr9eB7F1qqBiRr1vN+CTxAhZUkCXxYY1O0qn2H9ujM8ro2/KsEvT1aSed0drvSVx59Up/80lfkX0j/Mz/w/frJH/+zetNP/phmXn2PHj59Sg989UH5XwR+7nOfIx4OFaG3ApHdeOo24bYxIfa7zfizr+v9YojaBZfdfpT3v2Rj+5f/wg8qxrE2rqxrMruoSKXM/2mSGttJLJWFoAJ5iQ/ck8+dEcsXFxeguQ29pbapCJuZfD1ft4AvZsa8UWbfanc5mZlCoE3ifWjGOM4VMbuAUT7/iLhj4FtVataGxIaf0wYPYwxSr40ZAutXytGJV77yu5g36FOf+lSTTA0ovLhMPd/wOf3L6kEM+fYf7+DK1SUpSWCmG9RRkiUPZrMExpQ2v4cK1RhcDZL+j1/5v2C8zY5mR/BtyVAuCONGkiN2DWhGPxvE2iAZLWhKFWQMgXv37lOet1HWlkKkP8pcA2maNIzdJls/+cJJPfX0Uzp58qQ8uTIzZQSDKQwWn5jERhGcjoWFebmw+/2eMowpRUgF5W2GNGv4uwg9nnX6Lt6NtcSoVtdWdYTd/wwlYrHzKNkpgAazgxO/a7jvwG3zUyGVXWgavu2XmcnMmhbHycHXdDDbaW9e+i944/OU00KwVizD8jU7hzWUcVVIXlN2D4G+nuQkCkotKgFSDDDDINM0U8Sw9Cc+tYwWg/UO3HLnv9VcayUslrOLzQmOPdxeu5TCtJQfF4Wa+53O8iTbee08c0Wy4Ao3JWmaISl1gy80pWq1sryijbUNjGMqs6AYEs2REPpyY4xxROI0Go4JRmN2KbVclzxICjyae/r7cwgGL0DG28GB/IzfBviPX00umxK8EQONxp6iVpUJh7KsaZXryP6bVBd9tVt7lfHfQt5R2B7o+972Rt1z953wsKVHv/a0fv/ffFgf+8An9LrXvF77Fg7qc5+8TxrnqkdtPf3os1pbvsQx27K+/OUv6sqlSzp65LBaJFDrVy9poZMzZlYLVFoz9LWExim7/F67LUOnttbXtR/9fuThB/WWN71Kf/OX/opuu+UmPfj4k5rUUQWOb3Mw1ZFj1+sl996rZ09d0KW1TY0gKmInx26+VWcvrejCyoaeP3VOTmVAN8+ePq0EXo3hufPVzHkijiqH2uQIvcAuIjpuZnLdy7ADhw54bXJ0NQVPb0+zXBG9qRQamWwPBvKPsZLLDKaqAX/+j8DExprWI3g9ViRIZ6VkaSbLc6CtQMUkZ7fZaSfqUKXotFN12pnyZEZ5XFCiWWU2qzydb/pWMVONToe8pTTN1bKoDAeYF6UySu1WiY/9X4YanoYYdO78RRKjKzIzuS9wXrmPWCRAux+TDJMrSFInQv3kvqHpk2VK8CUb65voeq00tugZFS2Bx6mSLNfBQ0e4tpW3O2qR+LR6ffibazQukMtAyyurunB5WY8+8ZSefOa4nnz6WT31BNcnj3Os+OQOkAQ9SgB89JEndPyZE1TrL1KhnKhLUpXA10uXr+ixJ57UV6mUfYbE7UMf+bj+8AMf0vv//R/pt3/v95uk7V//1u/qE5/8rE6cPK0zJEsXLy3rNNdnnz2hBx98VF/68lf1FRK/L3/pa1TaHtRDDz3OjnugqwTjj3zkE/rkJz7NmlPoCirRpdqs2VjFGNVuQx+yFR8PuGYGH0yNDyNwuR8zM9W8F2+u3cg/3rMyqeQhMker21UOj1okdQmJars3p7yD305zdVnH57yIzfn30CJ66oGzZsKIHCO4tPJMfTYQx59/XifOnFWKnuVUzQtkXZCQTdGXKfeBsf49wgKB+triYwYi4DdFrwp8b0blMFhUhU+psd0KaNZjfIuKTY/kJkcnmaLRCzG2qmpVZBEN0K8CvN2h4p1fXceSJKW3P0mqd9bViy3+LD5+NTkONX222VTXzLHIhjBN06bd53R9dPA5YzGtu40AABAASURBVEwaPXXc6hofPN1Wd76v173zz+j17/5hzdxwh+ZvukejpKdpzHX73S/TG9/8Fr3innt0bGG/Ijy/Uk9kxMqcGLxJxWWbjZX4DLaHusCGzv/itWroksyssY0RGzAzk8vAgikkJgP8u2YLyOAvvv71+tnveasW7r5B46U9au+5UZklKkdjwVaS+Yp5anRswrVo+AnJuJpaTnMHvfBcpIMdzczOvKhbjse3x+AQwre9q6/dV3L+rOHnNjhurOAhGKpEzkNOfZxX+6jY+V+A3nzTzTpMntPDtoLU4ONjIQ25ls18N978/yHtP8Bty668PvQ/5lxr7X3yOTfHqls5V0klqZVaoVsd1FEdaJpgMDyeARNsHjZ8tgFjGxs/3jPGH8HG+APbgOmmM50ktWKrlKUqVZUq53BzOjnssNZ6v/86Z9+6pZYa/L119zhzrhnGHHOkOeac+5x7a/fVly988Ys6zybdOlFVPYXHbtuOfvMjRQQo1DGprBAYM5qFqV5kly+d043HD+jtDz6g7fVNsanWVFmRwlAbDQxuRjvaWb2itavntLx6EUY1RPEzqnqhltUupZ4SIJWSChbp6PqHNZoTh5aAJaEEDlwi40QL2qM4VZVV4Xj7QC6SErSVGF/Z78t37c+99KIefvQbeoIAy0ZymGPL/lSPaHZNkRqOLrdxYFtqwL29s6mGq4EBR77z87Pq48jdxuWj8YAgbEtmYOP5AKPhtlIx0HlOh1RvqwJHuy1wmGgxr7YD8bgPiVJKTq5BC5NdFxEqMGTXWwguj9jluRtHwCfGDDSsxaADQxZCHxPQtAQExU6h1bMr6qVpFTNTWvFvJnIq4e/2lKheSnFtbONuPK54cmKhbjowf2pkUQvBEwQ7z0ovxZihhh1Qo3D0xErV4uqcb9nP+RrFX9wcFY2GmVUsh8bgGHFy1zJ2RTAxuzCjXi+rga6CuoMo5izOcBp5VUUB3xrlQa0CLzpj3UKHUs4d3SX5Hu1SSioja7qoNEfQszQzp4NccdJb3ZdXkVOCrha9CNhn3hoiQiknJWgR84sIoS5KMdLV7bFeubSupx//hmJ9RbcePaEbDs7rnjtOaWF+Xs8/8ZwuvHZRBw8c1dGTp7Tv4FFtbBd6jdORj/7Wx/TWtz5A8HRaNfJ/9ZVzepHrqq988QUt7L9B8/R54aVXdeqWWzkl2tE9xxd0dCbUbG8o5aw5rlIPLM3oyNGDmtu3hINb0utc1z326JP65G9/UvPFUH/qj3xYrFDo7KbqlPXqubNaWz2vU0cPaG19rHVgY/Wy5stNvfP+O7CdCt1vCbhe0sryFR04eERPPfmiPvGJL7LBaLUzzmoIztpx2zmtpIAjrSqCAIP5s82R/JgAzPJZ5DRgvDnQaNioqPraxulssHCuD1quRlq1gb7zaUdZrdzbPyXznddrn4leF+OkXGcFckYNJXSu8CYGGxf6XVMuICspQLUbsJMBu3ncIN+GfCP+tUkpkkrkWhE8luhiolNKkjtbh1va6js8ptF0TcDvu03pVYzUIqPN7dDLr10Qk1dCh1rscMz8Ox5hf+MOWuVUqkKfFQU0VTjcWjPT8yxijS5fWsOfzJEfaotNXy4y/NzR4SOHNDU9pdp2Yh6OpUx/Mf9m1CrhC/vo+QCb32LMBjsZR1KDHtSRNUQW25zarrKwXWZBuHj1qp55/kV9/qGv6aGHvqqPE0T9y1/6N/rYJ39XD33+qwRWj+gRTvmeee5lvX76opZXNjVGHm1UWlvbUi9nRmSqCMa+nUQNZW0utIZOXGbhOX/hEqd3L+gSwd5+ThJmphf0xGMv6Nd+5bd0mSuhot/T+taGtrgyGiJT+5seupXBExGMN1ZEyO9CNjX8jNh9jwhNnoiQg4MSXlVVT/NLB1TNHVDJeOafUqio4DX1Paheml5SMT2rGRblbXzjOidxTVEJFokVT/ZjLb5pFh1eJCC/dHZLT569rItV0hD/NFYjfzVC4BznkDcMDetXgGDIpsLguVj2doElckjUFQolAqVAhwt0cLpXaAGZlkylwc+16Lf2noI5cUgLtaGCNTTVDerfKCI6fiQUN0mqlGiTFNS7TcN8amhpEUhEdG3VJqnF5kiHbE7W1zYYd1bTzC9ob2jpMyJYdD/zsoFe0xQRokrbW2MtLS7qngdvV3lwSldZ+1Y4vbzp1O164L4HdWDfQdWcbL9AQP/IE4/qGw9/Xa88/Yxef/klPfLI1/X0E0/olRde1IgTsiH6cfXKFTnI6ubBXLT3mHcOJBpkLexXbKo2NNTyeFVvJQZ4321HlPFhm6++rri0qfLIAW1xwr/2jUeViSmsRzuN1A6Y7ygp5Uo109/E584XPfUP7VM1kryZSlXZ6VhRFPJ4ltcEzAvP32Rk4o0UPeywVVOH2hECwxZEWqU+usBY8HFnfUP+w7sz8PXg0qJOnTzKRvdm3X3nbbrl1EnNzfWFAqhlLdl/YFENOvA0p8qbOyO1qZSKPppVAkX3PubUTd4EWqAGEzccDGVifWqztraqbZj5FhaWY0eP4jQGOJOhxjgB7249iSGnJv7+xpg73ZYBp6b6CLTuJt7rlcoJZjW1gmFzCKciJQymgxBtxxqxgyhR/il2rWWZcER9tShlUUypGTP5pgBPT63/0QdkSjmrKAtFShj7ZX3py1/SV7/2VZ05ewaD2YDWHU1P97s2Yuy2bdVA38zMNLQNCQBK9QnOPPbOzpY854hQBq/z2zjH9Q0HZ1kl44yYJygECbr+SYzvPhFxffH/33mjaxmwHTfaYZeyyYnFfo7EZ4jWM5WDwbZG9ZCFD3kwrzFQe56Q0UJkCwWwsMvtvn/LT3DX9bjjf9s5BvdoaP8GeOHanXCjJhqNmpG24JX1xDxytF9jvUPkNyCYqpFzQrYCX1kUmoa/fRxmgWPMlAc0uQ7ykUuG10lub2AEKTEaOIRzSDQKqKGk++n6mbKnBQKyBmfu8jdAe0+rtptXTdoorOAq9Cw79DFYbr37JtW9gXx79MDdN+pdd92su04dVb15RTNpoHe+/W4dP7ZPxCPCj8rz2oHPBw8d1MHDB1VWlWpweqG5fPmKtrGVe+69T1//2iPa3Bgpj3u6/cQtuv+2W3R4oacbTuzX7XfcqDvvulGL+/v6wR/+Hp265TiUjLS4NIventYtNx/TiaPH5C+EHti/X0eOHZN17f6779SB/Ys6d+G8pgkuL7HY9auSK8Nj8h+tPHL4uEYs+La37/uBD+m+++/SNqdi21sD+FpohLNc4Zp8wC5yixM5/0brLLv4ufl51cjH1307XOmY92Oci6EsK3S9UkRgP0N4KE3kFgq9wW/ryrcBmgTtwopHOmkfasgCzLxl7N1c8BYWNUBKG8t4F5Af73RiTHWYgn4yxO64bQq10LnbZrdM157J+78tpUMknT17Tg06Z3/Q4JG9ufIiYd8XkdXu6ZQUDBds1AYawt8pbNFO/OzZs+p1el5QPsS/jFUWpeZmZ3X0yBH8JSuCu0KO8UcEdldrTMCUUiL4WdU6gdMUNwMeomGeaLKG47H8ZfExNuZ+dJdlhKlDA+OgpHXddJxyfcGYu74oMZ8aaGVcoqPl7+u7GpwOJtpunvUuHS7jvaVhw1w9X586ifeUsmYXltDDy/r1X/sNvchpWYVNTeeSq+4her/RzbfCNsy/IQFKA/0pJ0UwaT7GJ55AZpnyxJxdn9j5pDKrmp6Sv8s5x8ZjenFeuVeo7JVK1PVn+qpmpqR+pYw/73OKkvAtkZJSzviRQhVjF6wfUbTkS83Sx35+nZOIiwSjs1wXjmi7jt8YcxU1Ozutsiq7k1z7fq8BLTQ3+J4WPhRlCe2tzKsxvs31Y/qWZZbtrSbAMpg/bwbxtEIzVeSknFL3PmmTKCvBXZQFbVzV+se3gd0eolXbhlaWVzseH8IPJXjYdPqwKzv73Aa6C3xsDV2eh8Fy2OCqzD7B6+D5C+f0+c9/Ts8//5ye+OY3OY38hr7y5S9zCvlx/eIv/qJ+6Vd/Rb/90d/W7376M/rCQw9111r+8wDWmzH6cXX5Kpu91U6fct61Cct7ihNEpyl5rmK9lgabofFOUkQly2m0cVU7Z17XpdfPcJW9qtHWmhaW5jXXq4hXRuj4DrqOPuPPKuzIuuwxU0664fgJHT52RGUu4P0UOOEutjraCya9/rj9G9Bir+r4ZR505eYX0CJbQ4PNREiJHzVl/hMIr776ip548gmuu5/SOew5p6SjjHv3XXfpvnvv1e233y7rlE/rBtZxaLD0atbQMfwP2o/gEwSCOCl54LY1MSgSg2eUdoWrihH5Xr+nS5cv65Of/KR6vZ7cKSJIQm5X0NZ9zQRDHyZbccSTGGgaY6gI/XtZ6hPe93KAJ6nXTyi2MIwaw2g1O9ujvNDc/JQOHlpSLrP6/SnNzM5g2qJhyISnnOVxM0rUvZMWKGoNc17lGuSRRx7WY489ilI8qdOnX+de+DI7+HVZscqyUM5JJe3FMyYQPHToAGPPqMDAW7yV2xkuXrqIMq9oPwud52ch0uXaJwJ6gGsF3yYTsdtmwl83iQiEvstr451AxG7ba20QWuIloQDrV5aJrFv4V2mmKDU31Res1agda8fQDLUDDMgPNCYoGMOzmnEAXG67B/KCdD3QSkCDo7FBKnijvr0O3Mf9k+tQnoz8EoPX6IYdvvNDAs7twQ6jNOxTGo2Mj7Y2+BHBFliZSYNBjpXo3zKmndWA3W5N2yEnnaK3y2BD18bvoh2T6IKAmoV/H6dWB2fmhQXKdBkCwlr6iqBP0B3omgDz1dudoujrKlc051ZWtEnbDdpNcao2VUh/gCDn5ltOaPHAPLvvFV2+fFYvPv+MvkRwfitBzc2338bitcOiMivLYoZj6E2utzO68v4PvEvEeLpy9bKOHDmhg5xaPcwVzWWuOyucxTRtbr31hKp+1tlzpzHybR08uITDn+F06YBuu+Vm+T/fvOf++3T3PffIC/M0O+A1FoHNtW0dYYF5//vfobMXz0rFnM6cW9WLLzxP21u4mllBpwfo9KxqjHqJ07D7H7gVngw5oXhd5zimt447MLjM7nLXiQQbogF0jDXNPEpoHNF3jN1nbCgikE+rCFL4voM8xywk4okIWc7m73cGIapdfRM83oVW6mRCkqTdfGCDwQhuWysob9GaCDH2LoBJHdBX34LLump521bdT12bFnwNsItzUvb7pdaPCOjAb/jLpTmlzi+ECZI0wmlHBD6p6py5g4wVdMjltuciZ/VYzPtsHPw1hLX1NfkqPOckb0btC+fn5nXq1ClFhBhJDCHPi1d4kKEXuuG/A1z/8WPLLNHItBmC1jV2Zlwef5PAq8Guigo/RrsC39vQ3zhdbnk12JNtuUa2k7TFPnYIuM8ToJv+iICWJD+ei8ea5IcE2m7jMdfX1nSV06vUn9bs/D5dvbyiT3/sM7r8+nmVI+x8c7vj0zrXxG5fVVWAiFZyAAAQAElEQVTHKwejLf6rZZy2m6UU0BtMKLJk+zTNlk+USQ6iil6pmcVZldwglJwsRS8r9ZJmuEpf4vRg/uQRTbHJKAisEvradHJvlLGzAhxVVagopaInVRh3f7pQf6qvjc2h1jlV6B04oIvodAMvTEefdWkKXBEBL3bBPINM3oVdoUvo3gD/NWSdyIyTyyz7K88p4Uu6OTC/SVojK/tOtwv8XDfPoJaAze2LnJQob6HBdChJhvBcrsMj6hN0RQT8HXbBzCH/cVLW4t2+rcZ7cm6tD/CDptj2CBts1FBWlpn3Ydd/cXFRd9x+h1aQ5QsvvMAV8Ov4ukvd12deffVVWa/E+DklRYQSqedinYuIrp37bXNdV5UVOEfo+BrX5hfkP39k+3EAU0BH0esrV7OabSvNjlpNsaYuVKFtfODMqVM6dPNNGl8+r8HFi7pKoBWsV2WVNGb96k9NqUCnW2iBENmPeiM4ZNwRwW2P+OPI4SOq0LMGu805d3mXu8x6PMJubQdeW0bcbFjHWvjfwtMRchwTeLrc9XUzYphWkRADcmng2yo6f+bMGeKHpzmt+4aefOpJXSb+Kcuy46s3qfWebQmcOYX85AwSbDHxXjIH3lwspZy7SZngEbtw/1XZIrP6tNJHPvKRrlHtaIxcpm1EQFTI+RqFkkKeYEpZEUlOZ1CEBQxlYaan/fMzOnp4H4vLog4c3IU+p1NL3PueOHFUD779Ad1z75269babdMcdN+jmWw/r1tuPkB7SocOzWpxf4KQrqyXQ6Fc9Ni89ldCXFOqVlWamZzQ7OyfxfuXKCkx5VF/+0lc6+NSnPqPHH39CTz75tF588SUi9hf01FPPwLxnu7Knn34WZTujZ555TmscSV6+dFVfJpL/3c98Vq+88krHlxTJ4pafiN25O9/CTKffCi43uHySOm/w+wT8HvFmfDVK0xBI1ETFa1dXVGB9JTCVmGeJ8uVKY+gZ0W/MfA1D6BgghxEOrea4xdBy1WBQm/QmAFdEVgKkhAHaGJ1L6OEb4JKuH2PlXHbtTK+Vf4wuWO4ZGWRlfEgIPdN4MNaYXYcdPtNQoA9SUtDGtOxsDzDMWilwhMzD5Zm0LHoorroxGubQtgG/A5QNMq/VS4WW+rMcAwfOI8l0tY3UsGNvmaffDUm5m0OhUgW82sLQXr90Sa9yzbNxaaTzry2zK3leL+JQzi+va5PrsoM33a7FE6f0wpnzury6rJdee4WrtKGurK9yOrfT0XXDjTeoV5UE/vNaWb+qG248pmPHjqtIPUVRabTYqlksdHlrU/c++C499LsP6+UXTqttSoKpg/raVx/Xl774uL78hcf1mU9+RZ/6rYf0T//nf6lZFt8LLHg5J5VlobOvvAqNr2ALN2vYjvSZzz+slZWBKhzl3HypO++8Xee52pglwCyh58rV81rbuKT5hSmdfv112q7IuBYXF5VSYmHZ0AoBgRdvBwFVUcAfKepGAZ9t65al21onYbrWcC6YvSzDSZl5+50gtCuPb1cflgewKyNkh6zwX3K527cT3QRHC1hXOtgrd9uGPu5v6PrsvTs/AdcZJu+/X9rNSYJPhbwbr3GULhvivO3M+zj4pmkIYFe1sbGhAp6VOFbzyH6mh19zmf9+z+nTp3XxwgVFqAus2rbpFqoawm+66SY2hrPsxhvGKpFHZtTUpRHwopUKfKkd+YggFhS0y7SR2rZVjT17wTLssAnxyYPbeLCZmRn0sSfrfyT3CYqdpmtpiw3lVMj/s8HG+rpSCuyrJk3dOJ7j9eB6yOrGt048w9XQZTYlRYXPSX1V0dPZF17T68+9JF/lp0jqEbwo1M15wh8j8Pep7MOoUgJpKEnILZCr804FbQ3zT/jzzILcMo9MXkWpKCuVbKz7Swsq9s8rz02pJBDK2EiOrJzKDoxTHR9b3pvOTqb6JXRNK4q+Xjl/QZkT2t6BfWz4pMHOUFuc6Cb8Vln2JOgynwwRWQHkVGjMtVtN8Ngr+5y6zyigmxhBQXv3mQBqIkPbMH4UKvFlmTTw2pl8gW9ImfmAt9PJRvDBEKQAePUtOAM+iJEuXrqkoiy1b3EfY7QK+NeMG2gbq8bHRyrUg0fGb/oz4ww73yvtMM+zZ88j+w3dfffdet/73yfb89rauox3DRv3GMafc4aE1Omc9SEiVBG8OGBynWV5mkML+xDXz7MWV2WFHx91NmL9PcdYazubGsa22o1l3RCN3kKAvEB+c+2KquPHNGQDNWSj2GcjPl2W6ufQqN5R1bMsoUGSx0s5Y0tT8i3YK/jpNW7NfP3o/1LIdjfHqbt9mW1glhPhKezV5e4r+IYJYhfSGPmN4Id5ZcAku/LWfKxh/x6M4alPfaVWxpNSot0YPdmSx/epnYNPl6dUSEqKyIqUyTMOa6FtNBNYVvAtGZEhjLDMirbRgX0L+o/+3J/Vn/5Tf0I/9WM/ovvvu69j3pjOKScZGgx+jCMwk3301eKYqmhhVNJMv6/F+UWdOHlcb3nbA/rg93xAf+iP/iH9xf/oz+uv/tW/qr/+1/+6/vbf/u/19/7e/6j/5R//Y/3Df/QP9T/+D/9f/c2/8df05/70n9J/9df/U+Cv6G/8F/+J/rv/+r/Q3/zrf0V/7T/7f+nP/Ad/Qvfff49GOL8GOsWTYMAE2lbKRdktVPv2H9Di0j71oMXK4ODoqaee4iTrsQ4ef/xxfeUrXyHIepGA6vUOvMsfc7TvqPzRx76pi1fOqY2EcVZSsjUwIB87PBIF/5xee4/w6zXlnNDVFV73w+0NLooIRcB9iHeZHalTNaGdtR1tXF1X1WYlhWrasBZK0MQPBWmL44RIub1T97VMDElShidB+q2fNkKeEdUad7Ic0yQ62snsftq2e+fwRwVKVOKIcs6yHhi/FWmHO/ddZ5OVoDPaUOF2UFzQtkFhx1wZe17mh/uPCHRAjK4JaNWgVy0Ta6AjIpRS1u5jyp0PTeO0Ds9MKVKtFuMURuu04YROlKRwWykiOhji6XyFMm5LXR0WurTc6PQLF3Xm/BVdZQf78pk1XV1rWFRHevG5l/W//bP/S19/9lWMeUYf/ejv6JXXz+q5l87IV8qrV8/qtZeeh5eNnnjkUSUcWkvweJFToaoscApZP/QT369qaU5P0+8rTzwl5YrNwb2an13SgcUDKgPnOH9QC/NH9JWvflNXlgc6fPSk7rz5pBYIrPyl4T6B0kGujFLTMsZYd912u55/6WVm22pje0vBv3vvup1rpm2Cwtd15sxZzc7O6NjB/Rpy1ffMs8/r2ImT4D2uw0eO6eabb9aNp26UHUVE0G+oVRbXAXYbBAo1fNviit9yzCkhkraT7crKStfHC4XlVsPLdk8X9H/zub6f89ab61EEL5Z7yyZC6ACeXwa3nYDrOxpo3EAzKqYO1O7+o1yJH3zcB5TdXCZ5vxv8brA+B4qfcsKp19ph8xIR+JVRdy005MSmxOm7rXU956yIUMMJQYuyDzn1iCTtZ6F2wPIsm7GN9R2VxZSmCPy3kcU2JzgH9y/qxuNHkc1QbUMHFZDhFELJGb8XxEuXlhl32PF8wp+O79iDx/epwQA7G+CbUD3mrO56cW5uWg1+NyI6+kD5po/xG7a2tjmN3QF/pZrdesOuvWGF8RgebwJSYo5CBxqVBDcDNtePPvYEOrOlaa47bzx8QCcOLGnIIrfu//cSHcr4xS2uyWvscMjJTmCXGb46qHR/E2QanAZMy/CyA/dlEUroXdWrCIZKiXlkyruFvqxUTPVUzUyr4LSswI/3oKGo+spVoYTdJfoHaaSklArlXKrXK/D5hab7laan+hria/wLAcdvvFl9FuCUs8acfgzhZ8sa0knDuqBQZvwW25vw3Av3rPuAPyJoEZo87Z49mHfO51wg/1IR0YF9X8VYVVGqcBljWOeu7+++zR4el0fQV6GEhHe2NrTCSfgJ9Mc8sv6PoXeM3EboRUO+TFkV40aDvEgtPNtRBkMBzdsbW+BY0/59+/Xn/uyf1jvedr+GyMqOP6ckf0exRR86/4wPFk8ENAAdbeD9/u//fr37Pe+GopZg7Lz8tZjBYEv70O1DBw9onivZPvIbYROrbEKvnn9VD/Za/YcPvk0PHJhTzdVjuzqU/xxQYDu6dEFx8XWNVy+pRVeKJObQKthAinrPvYS20TBrzDynOJRp6qQNNqvrG+uKCFkuiTYZ/hqsxxR3dZYFLEUfUvceEeh8DWuaDphi95nMz30t8wa5NzgVw5iNutOW9wKdKgmMRwRoQ67sd/Hjd1poDsZQKKXcbUQLZO0T6yS1krkMtAgqRa13Pni/DrFAvIuA6O1vvUdXLl/QPNE+DTvFSZGUmFRRFN0OxQtrssPZXNVJDO+73/lO/eGf/UP6i//xf6z/7G/8F/pLf+Uv62cJqt5LtPzOd76LyPke+dfyC4jYRsEvXrysZ599Ri8886ReefZJnXN0evWKRjgmLzAHF+Z16sQB/egPfY/+NIHV/OKMSgTZ6/Uwop4cqU5hdLNE0HML+9SfnlUue2pTVsPk7SAnUW1VVWpQlhqBJerT3jzcxnUZQUXKmpqf1/yBKbWR2eGAJ40VEWrB575O/W6eGJ/BeZe73vnvBG7j9k4nbZyfgNSiCKHNKzvK2616BCtj+LuNQW0z/tBC53g1xkn4MlElNRgD7awMdbRgaClrFQ3Q7o5ieg0exwGajXQEL4bgHWJUYxzQ9bS3LHItkX5LYOSFyAbsvsZm3htXUsJpFIqa8aGhz+lQRhnFuIldWBEJZ5VErWy8nrd5bjzBXHplKeN2PsN78biORAGeaCrmEppCT07M9pWKkcYsCi0TbzWm2Zih6q4NL9SNu0Vyk92Qd/ZD6PrmSyv6jU99Tac5UXjl9GuKXOqJx57XFz71RZ155gW98vQzevTRJ7Vdl9Da0+ULK/qdT3yeE61XNBjWunLpda1evajXX31F5sdTDz+pJ77+uKbQ36YeYAPLXIlknX3til56/YL8xf4TNx5VLrIOH9ynw/vntG+2FP6eE9Wejh0/riucgKiQThya1QN338PJ6De0zlivnrvAHKRyXOiD73qP2mZHr597Ta31cBQ6fuSgbr7pqF46fU4Xr67plRde1VJ/XvfccbdW1jf0KkHdCy+/Ki8k/k7W6vKyIkKrXOlfJV9iJzPYk0rrtNQ6GIFxKWeZ78PhUP4/BC0jy4oqPm1X53pe/m993GcCxud8ROj6fKCfhtRoTxegC91w28lgjdouuLTONiGrO9JvO+jemUcDXvf5VjAOl3lMQzcWYxb4rx0CgQ2ux0oW5wHBkOs38TvrBJ/uZ9gm8HRg03Bl0Pg3pFIr2MWCMkea9RQn3a++ekbrayP1p+ZUVT1tciVYoKN33HQCn1lgz40a7FbWaTEBtWrIi5PSK5c3df7cJRXQkEFsKLELp5aDF3nLxUHK5s5Y2wQ7+5YWdWjfIjhHyinL7TzHiOhkFeEx4JPtKITGkwAAEABJREFUm8VgdWNbbWQXwOOxCpgAi7u2b/RLCtrsQgHOrE0WM/+G4piN7MHZ0EweapEbhpbA+8rLL2q8uc78QrkIJdBHEjgb9Tl5mviSUDDXRtQoImRaE2mJ7+gpa643pRJeGOwvCnhQ9KgFiqKnPj6lV0yrKKZUkE/YXcK2rLtBWlRgSX3o6LEe9DVFMDVVZc3Az2nqli8va3trqEMnT8jyna36CnyaN9CZcQuFykiy/tX4QMu6zwlQj/WlJth3H/OoVavdhxzMc1lEKENvxbpSMp7L3D4ilGheAB7D65h9HN0UQV1KXTpp79R4qFJYzziZPErQsm9uRongY8zavMNmaAwNuDSFpF7KKpU6nzSh3+NUzGWem5uGQKAZhqpU6OD+Bf2Xf+M/1R/5Qz+lgkE211bUjHbUcE02Bu9EVpm5gJqTrh3ddtttKtHDGW6Abrv9FvX6JXo80BV84eUrF8V0wbuowwTaBw8swu++3n3spP6b7/9enbiwDK83lOi/8/qGSvifo1aLDx6+8jT8X1eTBC1JBbqldiDXF0kqI+vi8khrbG7mZvtanD+k/vSUSgY0n2y35rHlZNscs3YFcxaP8yNk6Pk0rF8GKZRTlp+IcIKOvlmGwZrQ5gq/krmORF+jUESJymbmkRQqlOCj8Yo38ZgWElmXB/hNjz3FqVkSrkpC4TEyAb5//9Ef+RHdd/993c7tzOkzXXrDjTcS5Q67vDsbYYXCOjjqo8RGfuddd+nP/bk/r7/wF/6CfuInPqJjx47Kx+e+u/X95Dce/Ya+8MUv6POf/zzXcY/r2Wef1VNPPqlnn3uWK7nn9RQnSY8+9pg+/enf1a//+m/rF/71L+v//D/+hf7BP/hf9Hf/7t/Vf/6f/+f6J//kn6BWHg1IoQAaShqUDv1ls9vIu5MtHKR3kTvs8Mcswg2RxxjlGRBRjxBiMNecQ4n+hggp56SiTFzXzHACMCc/Q3aHFqAhXPAdwPW7DBc4E4JoUMC6S79Dl67OfQyTNuZrjSOsGXftKot1QqjQuMOOdIddhWFAOmAuO8xr6ICog7GcH7W1RjjzMTAEnG/iDflaxuZFS11D22YvHbG4DICGMrdp4U9L3m1rxnbefBK8tlLnnBUROLFeR7p1ou4C1aSMozN/G3DX8D0l96phTAuPQ1Wv7AzEpS1ehunBs+jK3FbWR8YRgM9TMEJiQVpkp7o0PedSRYRsME3TwuexBuzARvBjDDTQbTyGjIwDb7m8ta5VZH8zjvXBu2/Th37gfTp182EtcSW9QYC6ypXAaDDSFidQNQa1uT3U8wQnz798Vsdvulen7rhfb33XezW9f5820K0VFt0Vdk6vnzvdBTK/9Vu/qy9w3Xz8xGEdWtqnO265Q/4jc+ZJyxz7OOiDh/bp5A1HueK+RUWu9Luf/VL3nY+777tLg3pL2wSCh3FKr527qFRW+tD3flA/+9M/wQJVignLf8Hb19c333KLVjc2dWVlDXpr6Blqcd8+pZz1xBNPEBRd7gJYL2xjZOLxe4xflsYjeDXo7BiyQBtKCKCr0+5jWaaUurrdEn6iD9aL3xc6uTU0Bv5d2v+eNvSb4Nirs/5Yl5JXKCRvnfhWaND/Bpto0DXT5/ZOr4Fx7uHryjo86uY3wgHbMedcqDFDJAX/EvplPZ/jqsG8y/BWlPk7hA32GfBncWlBN998o/osNi+88KxWVq8QYK9rZma6c9rLV6/iA49rbn4GvzRi1DFQK2Up54QOJHku25xKnD13Vh4vM45Ty8MQgZ4znmViOnfQvRG+oWIRv+HkyW4ceX5g1rdASrE7Tpm1vLLCQrnNe1ZKuUsVkueivSelRF2hiJA3qT3GKODLGldGvgKZmp6mXqpyIhCqNEb/186eY1Ecc5ouggjLDzvH3yTaGKx7bTAO/tmyrLHNFnrtX/yeilDVKylplFlRi6pQAb2GzHvZK1T1KzlNWTK4zuB6SFZyO/cDjMvtK65oDT1Sw9WVZU3PTikStDCa+4q86TA9psXgfMV4/emeXFfjw1zm/DVQC8d2IULwMmS9asD7RpuGVl1PXStDB7v8de3czxRJu/jMr0BuswuzOnT4oBr6BHR29eRb+Neg7y3tzSuP0lCW8HP2f/bhOwRkw9FAh+k/NzfVnTCdP39GUqO/+Bf/jP7u3/vb+uAHvxu6YWjbIadu99NiAxG7OncLfsa3N489+ig+Y6iDBw4opUy/omu8srLKCeu2Us7yNfA0bHjrseNaXFjSjqQ17GEW2W6wjtXbA7X46mymg994Ukqii8SY1sOcklIkFWx2VodburSxqppbDpt+Yk0ZEGS5rtfryX1tu/WefxOP66YJvqamesroRNDRAHmKrK4s5VAkhoQX1/wEefO1RUfNV6G/Xd7vgLp663arnBMQjNZqzBpsu0w5d7HRDpuv6RlsZBsjHRJluVlBZcqZu8RtHT92rDv2O8x1hL8gliJkB73DwjQkKGlhhCcZEdq/f7/+wM/8Af3QD/0Q1yfTnWP/2Mc+rs9+9rMESJ/Wxz/+cX3idz6hT3ziE/rMZz6jz33uc/rN3/xN/cIv/IJ+7ud+Tv/sn/2zDpz/tV/9Ndp9Wp/9jIOvr+hhTgSeeOJZvfjCi7LjsZDNTI8/xiEKsWRohhwNWZQsnIRwpogYFxcXcXAzLNZlt4gMoN1CMPNzxominA1gxhify/vs5Kfpa364zJBTlncsVnvjzh5PUgPDI0IuM4jH7Um6MucNrosImTaDy9wmwqOAB6fpd5e7voamLU4ddvx9hshqmNwIQe+waIxoO8SInN8iCNreg03mtgXsIOghSjCEthHgXY37G+8EQCfnPW+ngYGaL+arU8/Tim56TJfbGBzs7VIsTfo69fwMbttiOG7rvMsiQh5fpC6LlMiGrE/mo4uDMrd1v6brj2pDpOmwQ84pqyComuYkrhdJ1kPjjAgolzKyzBhdBHhTkuUYEWKgrr6gv6pKlzc3dd9dd+rUsUN6+JGv6M77TunoqWOqZ+a47y8JXvo472mNGUNlX9Pzi3r0yRf1r37pY/rMFx/Wr3/8U3rh9dd1y713qWYxePcH3qd73/KAEjvfh778pAquKe6/706dOHhUVSpZSBsWziwplNllBaedG5srnS6ePHGTRuwin3/5dX3X+96hfUfm9fFPf1r7j9yoMxeXdfb8eX3pCw/pbfffqe/73g8QjN0g8+Y8O70ZriQOHD2uJ597SVNzCyp60zp6/GSn6/5tljvvvJNNwaxSylpYWNTS0lJnl16IvTDb3i3bCOhCl90uwbdcFMq8e+G2HqScJGg3r7X3NOjft8JeVcfrTmYUWL4k1z4J/AaP6/6ucGpwvqsj43pDBLJFByJIXd7wY+/jPteD29PUKqsW+kyDxzdM2jm/112eT6fL4PYfVfT3JbSHoCxLRQogUbSrhy4zjHHwY04uTGtZlJqa7uu+++7Qh3/oe3X/A3fr5MlDOnr0sNzG7dcIvMuqRC59ynY0HG1rBLRsZI3Deup2EaFXXn6lc8zXl7vOMvMiEhHyXCwXw5jd+ambbkKtCUiYs+sioqNZPBHON6rZrRvn+uoaeQc86tpEIFsY5X407z4t/qLB90QEeCvonunKrRO20RlOPzKLUsXxy2wv6zBBVubE9eprZxScoJVKGkJXjSYYf+MFj7yAEP/AG2G62m4uRu45GoIX0+k1yHP2NUoPX1xWVUeL27ieZko574J1ynmn14HpLfAH7lOxABtfYlx/r2wK375Ll2R89nnmgSEi1PVBB2ASn1YRIX7o+icUXV/3twxTyooUsl616JHB+BrzE9De05XtycptXByx2y8zD5GHM0qksKyjJWhkGq2vLrPsGaKz07KqqEWbwOk2tmuftnZtBV7Wi+B0yD5neeUi6+erOn32Bd17/y36M3/uT2lp35KGwzE4osNnmkyjdctr+p133KlnnnlGjz3+uPybcNY3jxERSvDbfBwQ6NinjLjR2CYIuvm+WzV9z+0qDu3XLHqizTVlfHppord2OO/xjMS4w04f7XMK+J1SKFKSH+MeVKGV8bbGxCbC5lrqZ+ZmCRQPd/pgfplO88Ng2iOkiKSgbU5JxmswXutAH12wfkVEh6OPLvTgYdcmktJeP+MwDZbtru0lmS8ex+C8eHJOsp65n33mxYuXtM+b2yG7c2RCJ1SfFcy7f8bsJuy/XnsjJ1Tr3pHgIMacWHgiQ46fLcQtjsnFYwH4O0p/62/9Lf31v/bX9Pf//t/XP//n/1w/9/M/r1/+5V/W7/zO7xAofUIf/ehH9ZnPfqbbcb/O4uQj9ojQ0uKiDh8+pMXFBc3CuKXFfbrrjnt05PBxIuRaORUqq0o9Fi8rveUTERwXZuqSylxQ5/pel05zdDuLwXu3VZY9jCPUMLcI2uMMd/ubiYUSuDP9y7JSjyPrsqg05mjYjLOgDBGhggXHeZd3YIcBoggkqd//uV4Q36nlpI1xO7/GVc1wc5u5ZSUcxIhdyhiHpiLJCoZ7VMPQhnqSJnWnVQOUcAcYEGC5nUQD5q8J8D4etxr7eJhgBT/KqQ/yd57ymmuooE1OpUQ6BtcYnoinbjB7FMa8MFCkCPhLWY0D905Mio7nHi9aiNqD3XwwEEAbt5Oov5YPiTxsVcM4tXECLQT6CD0PG67cKqWcO/10W+tD0Me4o8MFPuaZU4F+FNTkbrwd5DVi57J++ZIuvvqSjh6c1vrV17RT7+izX31E/dkl2oZqaI3ckyETWKVyRmcvbRJcvaDL65saReibTz2h1fU1PcKp6uvnz+nJZ1/QleWhjp24QfcTcAn+jbdH0DjWCBmMOFnoeKORLl+5wEnSlY7f6+sDPfvcy7rhphOa2zer186c1ic+85Buvf1uLV9Z0asvvaCnH39Unv8Up8GnTt2oW2+5Wb6eSujpGa4KL1y+qhXoOnf+gm7nuP7SpUvy/9vl39h5+eWX2KVe5PRkszsxtr1W2FGf3XtKSd5ASC101vC7Idt2cJUTlojQtYdiwdN/G6TImkCNLv3b2n/beiWGTWLfoA6XduUnpPPvAqiKanTVqSG0i+9N9MhPq4we+STdfEmZcShu0DcvFkIJbYeu3100RhQ1kttQFxHqlSV+KavhNGNxicB8uN19z+rQoUO688675EVohkDkvnvv1rHjh9l8LqrXL7C7ATLZ6sCLUUpZPgny9/dqfKxpiAiV4O8hr54XA/wPQ+MPB92C5MXM/vLw4aOMb7FZXm+GFufQQqv5uLq+2vUbE/TYd7fMM2X4TL3xXg/uY383Q/A+3qNnlrx1p6BPr0yaxg8toUdHuBoqsMsrXF82+JMiVwI10goldCxFQgJJmTlSokCPcmebmfLMidg0baGjkYpcqsJfV0WPCYUK2vV4N7jM/VJk5T1Iyh2+BKZJuXXK/cqiUgnPemXFGFOaYgHd3NjC7toOWvRzG/9aj2q1e2P3qr48hnEYTOuE5hAJrUsAABAASURBVC4P7U4Fxd8KQZnrJnCt/16fSbnT6+ucF/S/gS91/BvsDGV+uH4MX8edD4ZW8Imn4xP8Mu01c/DfstomaKnRffOnB98cRG5srSlSrdW1Za61hvifs6zFv4mNDHQ/t1GN/Sy+sQYiQjlnAv+RPvCBD+qnfuZneC+67wttbG7o3nvvkWXqtgW8vZPNW8qZE9CBLl24qN7CtHb2h84WAwl7OAoMWcdK5Di974BGxA0J+hsUpIXwFt1LKRQRzLWQ3xvKLLctfOUVArKttQ2FpHVunCr0bYMgfmVlBR41bwLTVLP+OOizTbWMY94xDP2TpqdmVCHfAr2Ym5nXAhvmvq+dS66L2QzPze2WOZ2fX9Di4pKcn2HDnc1n4wOT3gRJUoIOHGRI/k3BfWxgU+tFJLIC6IhRq7JK8m8k/dIv/Yr+yn/6n+kf/oN/AKO3mfQYpoqFYkDgMe6M1JPx9zX++T//F/rUJz+p10+f7pCvcDS4idLOsZOenprVjTferD/8s39U733be3V430FNTfU1TmOtD9d1mgXhxZcv6pXXLuvF115Wni51+tJ5XVq+rK3tze6I0ddh7Wgs37mXkZhKKGVPStDVysrgRcKOKPYE1TLXhvmIdmWvUipLpZy79qZbPAmBllUl1yuFxvQZshAKJUvkx5x+FYrd4CYlRcS1/j5RqnFSxhURMg0Ru/VWEO09zu8qUtv13z12NGU175SpUaBoNTBGeO0wafvqlmwg/ovaAwwqxlJisfYfY+sCX5xaY3qTRJdupEJJvcgqcRilQkXKYG67+oAHblerZZ9MmfsBY7RuxOozouUA2KyHWueufRtnOsjSEIMYRer4EuQ9DztlD5jNS/rsDLY0rundgoXdUUMZatWNMwTfkLIRbyNSNa3M12gl4zKYf+ZRZpwENPBwBJ1omcacITXDViv0u4qhndg/q7ffcFB3HFrUyX2LmsdpJtpnAs+IUERAWsi0RXKegcDVR8ZDHM5DTzyvi4PQzbferRO3v1sPP3VWK8vryvCiYQyiKhXw0dAFcrlQf2aW4iBwWtXxG27UT//49+u733m/PvmpT+tf/fLHdXGjUVMRMF26oAYH15srtNZuaRlHsI3ONsg1cIz1OOvAoROiiV5+/TUdPXmck6ZF/dqvfVrLF1sdmL9R3W8JfuMxLRw4rtG41PZWq7OvnNXp517RYGOoq5c3dOb1Kzp9blnl9D49+sxrevnitp5+6by+/tiTusSV4JX1NU0tznGSMqPxoMbp7TroWRwEpIBzgD3X2mSR2eBEtGmH8jNGz4YskKurWxKngrLCIMvglDQi9njrluryEW8u0+/zWL6GSRPnJ9CE0A7rZKj7PqDfGbNm7F1oZWc7aT/B4TQiOnvcrWvUWI70H9PX0ESriS56Oh3gGGxD7rPNkb2/rF/ZP6DPDlZcXqvVCLtoSEuug7xLNvR6PU4hs3opd98hWeSqY8Bi4RMv7/prdtbzM1PaNz+rd3CKedftt+rD3/9B/bE/9NP69372p/STP/ph/eCH3q8f/cEP6Ed+4AP64Hsf1Dvfdo9uPHFYV/xboNCWGbNAd62OY9R3TGZk2aBLA8BfbVhDbqkodeDAkgY76wpkmLCWANoOanFEIGFsvgLZZIG6evWixlyPDwn+NtgQG+8YX1GDv4WPY+ZbO5qNVrlkfnOzUmR0v2GzO6NUtqAbq1SQz1DZssnJumH/tPZVtdbOn1XaHKtACKPYQRa1amweF4M0QjWyaTPyKsjYXsnbZ3f2EeBMqZMl6FVgdyllRdAenjQgidhtI54IyqGAbPeJCCX6Z2TotGCMokwqylCvV2oGmZRl0a1ZZVnCh7E8roODCt9gsNwjosOj655JeUTI//wuch7LEBHy45+uM0T4zaW7EBGKiG7MmrXFbXZrpES5aWby19o4ODBut2uZ+3i8S++kb1VWHS7PYYfbpnUOPTyX/dwaGZdvoNx/i6vbMgotze7XxtUd/davflQrlwmwRkNtDzfxqAOlnLpxI5ARutDLjf7wRz6ok4en9P/4ie/VH/3Qu/SNz/+u/q9/8a80hf4XkTTkOu/C8qqW11YUzbZuv2G/fvYH3qPtS8v61U98UpuxqsXZpC3Gev1ApWGbNXNxUxvFQCN0rCzKbvqWs3VvlCp81UgzzZbWoPcsLqjX9LS1tq0BOpxp3aePY40NAivLMCI6Obboh4EmfBrYOFKDPYw46RqNd9DdKR04uCR//eLQoX344CUtLM5S3id4mtHi0qzmsde5uTn0ZKY71U/okmXg3zxcXV1RSiGhxYoaXjVyKuzMZW5rf2JfsrCwqGRB0EJSqMbAUsr6PNcOf+f/83e6E6fz5y/Jvxr8wFvuI2JdVSSxw+2RJuWcdZ5rCi+yJ44fp3wK6MsTHhKMHD50WH/+z/1FbSOASxev6Cd/8qf0jre/Xa9zXPzMMy/pG994Ro8C2zu1vu/7fkQ//dN/RH/wD/5RHWdHfv7yRV26cgUGNRpyrTVmt9+ijIHQS8bN4Umqe8xQg1+cRoRyygoYkYqssuqpKEsxRcwQLyXJypioj5SUclYANcKxE46cUBTmWfa0OL+gqijcQcltgUxb8y1H6vCArks9tvPfDq7VBbU4LRCSsXAAhJV4a6mLyBqtD7Xi/yMJatdwgisYzQ6Ou+GotoYP49GoU6aaevehq5ICkHziWpGbwuh6ZamORkk1hum5scS41+8B4xrSZlCPtMWdvHcGq9s7cnA1jtAIvg+JBibziAhk06IzYxU4sBInnHPAh7EgRabLpzRjVvExAZrxD5jLeC9gDcqNaw86XEyftJEd6BhahhjfmEBtiFzWC2m5GajHBA9PZR2c6WuWMRM6O4Inu/JMsowgjaBh1IGdkPVzRFBzcXmgT37jWf2z3/yM/ref/6j+z1/8hJ554bRmOKGUnT8di5yUJTjY7oGYTssup5QDkI999GMEQR/Tw994WhevsotiBzQuC42hb3Mw1lcfflIPPfywnn31FfR3RSucIsE29dhY5GJKbVtoaf8BTjT2KxXBCdKOfv3ffFLLl7dYoKYJ4Ob10Ne+qf/9539F33j6JT3/+mWdvrCqp54/rSdfOEsQdVqf/fLjuoDzKvuz2hpIn/jdL+uhLz/cBVQJuVec0gYyCXSpPzWtquzDi6azwzHEtAjHAcAWO1uhewVya+F3MOMBcxgSiFmA5l3DQmto2xbad21HPJN3p+b9BPxuiAhavfFxmWFS4vwEXNao7XTUemrZ1xSOGdN601BnuL491d0nYnecrs4lngtFTFGGhjKD82PmavAs3N7zso56UWrR7xS79pxS0iwnMAcOIiegDz9zVRKkTmthYUH7Fxe1ODOnQwcOdr5xAR+xvbWtGp2GSZrhVOQCJ5jLVy9rzot5CvzJWIsEKadOntAtN57U7bfeqLc/eK++5/3v0Q/9wPfqwz/wId1y6pTuvP023XfP3XrLfffq7jtv16kbTuqGE8d1A/2OHjmsfZzmz81Ma4pd+xx0veWBe3XrTSe1uDCjwMm32EiL3TScngV+xlD1Cs2xaDA9+Xs2J8F16y2ndDunngf2L6lFxiOucWo2U814wPuog6leKfMkh1hsKiUW2wRu0MLJVvYnoVb9NNYRFqYjczOqCeqbzS36jeXjRvOyQY5jfPcY/hhG5EcECSW6aj86Jl9DQ0O9xemyApsqikxA1AMqlWUp4zJERJePCNkXu8zgvPs6n+B5xpAzxJdVpn9mDjNqocXj2CeUZUF5qYJxrOsG8UQEP9/4REQ3nvEbb8Tue7lHk/5vPBG7uI3nenymy2gS9V7MW3jhuXS8gV+uiwj8bd3N2XVD1oF1gilDj2DHuukg1XQNkOfW5qa8XvSx/53NgX7hX/2SLp69LDWFrl5d1TefeELVVKWMrzA9EYGP2Nbhw0d06uZT+jf/17/Qb/3Gr3f6fP8996qCTyPWoSJnNmrb8p8b8Gnsj3z4+/VD3/9+CT/82JOv6pHXLuoMa9ZmtajhSqh/7KiuXjmvevmqEpsDhOCPp6SUs2ybEKE+6/TcVKFldhLrdanF3rxqNsKXVlegYVo99MUyMq8MluPYurPHH9fVrDUNvtx6v4/rzbvuukMPPvgW7PRGruYWtQ99X1iYI3Dqa//+fTpx8piOHz+mY8Dhw4c7HTHOlZUV4p01+asBDpasUxFou/U/NTJ+YQhYgUyHYZ3NbEQo+cUE7naCLzDt61//enccfeTIEZ0iwJnGeI8dO9Z1XkeIsxwFW/gWbERwqnWBQUJSC7PaLl8zUfcz7rvuukt33nmHdhD0LXffro/81E/rP/yzf1H/+H/6p/rv/6u/o7/wZ/+M7r/nFs2zUC70D7Ko9TrFcV8ryXvf+9368Id/SD/5Uz+pB9/2tg6P6cVyZbBQDDZMKFDkJO9OE2nFLjOxEItoN1jEpAY6G6VEAr0Zo6tZuHdwKCNOVVrVCupSysy3Bn3qApiW5i0GSdLRZsXNOSs74KLQdRNe8trxwKnLnUaEkz2ASoRjWlrSFprsoGCeROA0wDGN7KTp40DEgc72eETVSOarjc7QwOOaI0+PEWGBm0pBU5IdRUqhlCQxhhWtxXGJsd4M7tPACZYvHLHr3KchPyIwHjigxXitaAPk5/GTG4DWedPgOQy7ttvwasQ0apUYYFUVXT48JjRkeJ0AK2NDmfsZPKahZkzTaRBycN0I57LJ8fU6Dn0Th8+wGlMW0JByBn8LNPBmoAE78OFooDGBYTBvg6JRyvSKUqM0q1Ge1Xae0QVOv1545VXtx/BKTilaZBtuFq0aaG0ZX+Rbgo2W8hre2XE1LL6f/eKT+sLDL0pFRbCyjj4uS2lKm9utrqxu6/ylDZ07c0XPPfuiHn/8aX3m81/Ub3Kq9Y1vPi7/Rp4X8gLezHY7o1kWzOMa1Zva2LqgQb2tlkV5nWv5l8+e10Nf/5o+/sWv6bOPPaNPE7B9mUBredR2C43lCgtUsSOvwNeroAcns7a62unf7OwMwcEsebiJs7EMi6JANwq18DDT2Y7ZCxxTFCwQigA0JDV8GHdpCy/egOZaWWN5Ae1evfkl+D2BsM3twaTs+nRSL+sC0OAMZX7D/5xgKfy38zKIUUWb68H6YXhTGXL61rJJfQMPDOomSimyrHHyY/S7gR9j6q3TGxubONONzs4t8xKeta6Ht/Z/V64u6wpXpJcucvJDXy9mCX1cxRFbL6eme6hG1vmL57U92JavA1PKsv2ULMQRoZWVVV26dFm+yjU5HmeDU/lLVy9pgC9q4aP/JMNdt92sO269SXffcavuu/sO/OSdvN/M+y26k7oPfeC79dM/8WP6wz/zU/qjP/vT+oM/9RFOUn9EH/mRH9ZP/fiPUv6T+sN/8A/owz/4g/hg+uKHb731Vt1680267aYbOpz+Mx133HpKt566QSePHelO2Wbxm0vzs+qXocA/zvRLZWSNWXf2ZJkLGoVaKUsdAAAQAElEQVSMWpwv64yW0NuT++fUH22rWd9SAc8aNlIN+tEBdjnmvQbG+NpchDK6a9+c8FXOF1WhRLnnb9xdP+Tu98iSwfXuE+iIy7v8Xt0kn4qkXVyp69NjPlPTfe3jZK9HIFGja4k2u7jUtfH47m+cE/C7x7weEj4sJaFGtfgp09kBuu72hkn/Sep5OD/BM2b8Mfxo0Fcxv10db2TcQ/xcC64MffaJ42YktzF43IJyj7G1vaHl1atK8GthaZ6YZqBNyvxuaOnVQyavn3ld/+rnfg7/ssFm7jDXcI0++9kvEOisqVdMScivYR2x7n/4wz+ov/nf/r81c+gWPXt+Uw89/rJ+5dNf1cc/8xAHKOc6HbYfabGdKoIg7Zx++7c/qX/yT39e//LXPqmnl7d18q3vVP+WB3V26R6dG+/TLUdu1mjjola2LmqKU/08FjNuZVsYYT/WEXEjoUw5trZOINUo1Edebdtqqt8n0DvcbVrcx2VDToSdL2jPNBURyGMX53EOeO699z69+93v1v33368peGC7bdBH93V7lzm2AL2MyydSp0+/rldeeUmnT7+G/a+r01VkVAMJ/UzIXIJG5m48EzC+nJN8omUeph0iSld6wFAwwKAj5n/9x/9Yf+kv/SX9zB/4Gf3Yj/+Y3vOed3e7tHPnzmnifNwnMZKZTFfZoWxxrGwwsd69+STrx3/8x/Xn//yf1yEiQX/B9mf/2B/Wz/zMj3BqdZO+9wMP6D3vvFsPPHBMH3zffXrfu79Lb7n/LR0uO6GIpPe89z364R/+YX3oQ9+nBx98EBqH8pMUMmDXnU6bfgOrgawkzlv4QYSVaJlTVs44h1Qo50KirK5btdw/tE6BBjDtbduwYI6UaZdZfERhC0TsCi9gckSS0FzzwABChqbAGcD8mQCvfAKgC01AZZQESQ3KgouioMbBN9ylD1fWtVj1dWB6Tvs4jVjg7nc2VyoiK1K6BqbHC2JDX+dNZ1X1UNaKcUxnqEEBDDTpxpNMw/UgnqDUkJRTST5BJO+R6NPKi47xU6iahaVBOTuZ03N33kE7qSwrpZS1wxw22a1ucL008pygQUoSchDYYy8fkRUdeBwJS+NHKMLguqQxctjKrVa5/9wYcVQdSQUyCVIvRCm7He07nKFOHtQF76FQRt4JeRdK6kdWArdwinmqp+WVZT3y8MOqcSiirasYTiIvHI3z5ltD8OoJthQMOTY/cnhJf+Lf+xn9wY/8kP7Sn/rj+mMf+VEd4PRgsHJVc2XWnTee0EGuhfrlrMr+jNr+tC7CjyeffkaPP/qoHn3kG3r6yad1+dIVTr+2NUPw85Gf+GHdcdeNDLOl3GzrwQfu0J/893+WBfHHtbBvQQLv9PyMenMzSizMpjGYz26aZHpD4lR3oJdeflFXrlxGDjtaWV6W7TGlxO5sWhl+WXYtE7McDc67L927erft7EbmbYZnucPvMVwOG2Tw+5uBZo2wvbaDrk4JtAD87N6/TQop4GsVltse1NihZKp2IWI3dVnXvpWc1sjOqcsNzu9CUP9mcL3Bjk88nnerVgX8dN7+pqtjKP/5iSefekqPPPKI/FuXzz//vF5++WUc7unu6w0jnHpGD/s+CeSUwBvIDU4GNria6GO7/r5GyxzOn7ugqelpLS3t6xYk83t6ZqaThcezbDxmUZSqqp5W2VANONl3ukFwPNrZUpWkfpG6tGSxTSzII18tc6WXMZo++jw/09ORg/t008ljBEcndfMNx3Ti8H4dZLGdm+4ThPe0xcnzkE3zgA3QGAiCpB595wgCjx06yEnZDQRrt+pegrf77r5Tb73/bp06cVT9MmQcwWKf4Fd7nQwT8k1c7QRzLVl85rh2uWFhVlNNVhogpFoas0iOqXe/liLchwI5z88vquFUwt8JMi/te4dsJob4D/POPEmR8e1JTvkpQ04FZaGIpKDE0NXTNoctPalIWQW2n2nrujF+aMhJysLcohbmFpRd7zp03GPBRsrcN8v5YI4J3F1/2vi9g8hyWaSEb5UiaBVZKegLvmtjKu3SCJ6uH6nHqeGFyIs1R/BCPAEO88Wp6Ddg/lXRU/BvzHWvbS2ja9b1iKyMrvj7Uz5tnpudl3VtkxNx4xjBP/O0LKpO5pcuXdQnuY7bYZ2fm5nVwvyiXn31jD7+0U+qLPpqkZ377ewM5N/2+x//7t/Ve9/3Pv3Nv/Xf6R/9k3/a/Xby3L6DXJkd1uLCouY5le33p9TnpHQKXzLY3JFvmrbqpFFb6crFZf3OZz6j//U3flNfL+dU/szPgmNHsy+9oKl2h4CuleclJl8QENX41hLfNh5vqeZqrcWW1rhVGNGqwi791wUcJDk1VFW1ty5naOirpM1+rjxPnjwpH/zccccdeutb3yqnPXAt4/8uXLggB1W2Nwdx9m/uN2Yt80nU2tqazp0919n2+vqGJQJfpI7fyGOEDGy3Ffbpvs7bX9AQKpMTpZwZY4Obhw2lXllpdydWqwfBxuYvua5yIuXFegdhXLlyVf4vNN7/vu/W29/2oKqi6Cbmuu3tbaI6LkBB71Ot++67Tw8QHb7vfe/Vn/x//Emu9H5a7//A+3WSY+z5hUUi5aOanZshMDoPzsc1Hr2gK5cfZ9N9huDikg4fmtPbHnwAWnoobUO7gcyUbZzI1tamev2KyLPPhLHWbjrf/kdMilFgK01KWRmwIDP0C3rFExFKgWEoKUh5kxeOummVYVS/V0ogG+MJSPRve3JKXT/jaFAYC6BhN+K8ICRaMBgYD5SyI2kYa0wb1zcYxXBtS/PllPZXUzo0NaeDvVkdcnA1PaMZHPQcME303kdeM6TO91Cgsizk+QXzsEI0DOC0xqEZGF5i3F0I8gEfTUxSity984PPbh2Z3Q88civ3rzuctSICkCrGzRi8oULpbHBzc3Mqy0oJXvTKnlzm3YahKEr6pa7O9QYppN8DLgk1lO8kabnGIFlQ/KX83lSfRWlKVVUq5TDbVECDcbvXLogHvCacXMIzVVyNlPVAmcVE4DvGrvxujrVrTig6JBg6TfnQj3HVgfYelyUNcHisU3rfd92qXr2h4ZULuhs8f+DD36NDc5U2Lp1hZ7Zfs4Vku4rIqpU0BU9uOHVK+/btY6hWFy9e0GMEWKdfPy0b9UmueP74v//vyd9nePu9t+lP/OEf1Wza1p0nD+lP/pGf0myf8aE5twOc9RC51R1IlE+gk0mSr9p9teeT4TFBh/Ugc8QQYXnv9iuwAUNKGVseY3sNi99IDadE6vhgvOTQTUTOWG0HLfYk5nM9WLeuQde+VUPqsk6/0b/r20/yps3QdvQnTcrFe0v/CY4OTyOe3TZ+N4h2vxd227hvA+FNh6eBHiMIaa9P27ZidsopqcIx17ZVIOfcteihy4uLi5rlVH5mZobFZF5OXbbIFdwUOjg/P6P9S4tcTUzhryrNI2P/Ak5E1tzMnHpshtZZ7K5cvqwDXDWMOW32BsV8n2L37LG28Z87O9smRVO0H7HwdzIh+Bn7u4qcdFUEVNO9Ur0yEViFKus8Acw21w3+e1M9FqWG05+wD6HcJ0E1QV/tUwA2ASIIyylpaxN9pXxMgNGg8wGAUu5XD3fUsGmpOZkmhtIMfnaeYP8I15+nuKXYT6Ak2lsunQ+Ar1KgKSHLONCzgIaEffWx2v3Ts+hyoYaxfN1nOYgHM5RZ70CgR/DpoHIwGGrAol4TcKRIqsHlsiE8CPQtQbvL856N55SVyXep89dB6vJFN0bN2AGNBW39txRXllfAXeM7ZqAkqaMpyGIXYlwmw4s/XSEZUqsJOYEnaNONiY4UHodUPLRSB247gd2S62u7fLicOcmpgbzLDCJvwhvmXxals9reGqAbgS+pZN1wEOC5bLNJq5jXFDys8LEW/Q6+qUYuQwLmFl1b5brtUTYFDvIPHTyoo0eP6BIbuU99+nMq8M+RSnAn8aOb/hzX0/4N/L/93/4tffTf/JqarXUt9rIWq+h0riyySnTRa2K/LDVXVTpAULd/flHH9x/RHYeO6RboHl+6pBfOndXf++Vf1v/w2Jf10vaa+q+dwV+OtI5/qdlc16NxN27VrR9ZLadxmRO3mgB2hU3FAF3qVaWOcXVoW/WfdrKueNPi4GhMQFRCg+3IPtWbGv8PBzfccAPyne6CG8cNK5weT9o3+AP3cXoJGm2rPvTxX4S/dPESscZYLTKgGb5wb41Lgc403Qa1rCp0xn5EKopCKSUpEDhKbR3zIcKFCxeV8kgqx9Sh1KP15W6n8rN/5I+wELTKTGp2aUHTM7MgqThVep9+5sd/RIO1K8opq+r1tcgO7PChI4JPuu8t97B7/3H9yA9+v77nBz6omzmyPkuU+NyLL+rFV17Wqywgy5dW9PoLL+i5x7+uV5/+mr766f9TO5c/p2e+8SmdO/OqyqmSa8BZHfS36CM0xNGtEUx5smN28NMzocXFuW6iERg0HPDkJiCeiFAFA4J8Q38LYIgzGeGwrLB2oFTJfSKCuWUVBCS771Iwtx7KMt0vNTcl7QzXmN/uWO4bEbJzsbBtFxaS82ZsGVllIyWU2/mKtpiHUreQDyWcXssi0zg6MNOiUKukQYzUYkxbl9dVc400VUyrTFI/JU3jNKegbwFYKistFKUWcynnl3KhGYiYRtl7KQQSmRYynQI4H+APMQ67R48Ly6BHSo2U0YmMIuVIyjnLPLgGGJGAAGgiQ0QoIroxGuZofngMK1mE69Q5UjGXqbLHHDJjhIpxq8y8gz7G08gLb9PRqL3Hm7eGPM26EypEp3FdaBMFvsAOuMHAx9BYI9vDRxa1tFAqCibAuHbEdJWNxvMwTRHhIlnmY64qhlmqU1YzTtIIfqinzZ2RXB8YdTTIB7o8/64jP4wiM2YKxqK9mr781/qnZyrNzBU6cWq/3vq223T7bcdULfQ1xZ39a6+d1d13ntRbHjypzTUc+eZABc4ksdjYyO3cQ6GcslLOmu5P64Wnn9PKuStqdnqanj6oo8fmYORVXTpzVssEapFq1bQVT4EOIQA+bQcUqYHQURPwrdDFK1taXh1rm6vkkRfUXtnZ8/rWhuyYtlnIDZZdU4vTrQY8wgYS/AvSQoI+202LskQYr8At8MQ1QKRdWROJ8XehjYytFB3U1/Ubog+GAekEura0t5xNhwH/xMiFgvK2SVIb14HfrwfqpE6HPJcWVTCOCbRNqEWhmoYfe+2cR+LsqnfnPNub0n5OFUcEIHa+ln0Pv9brVfRtZb2u0Lfc8T7J9akznBHBWK3potHibF/9qmCzN8WVyor834PM4j9mHFiUfV06d04Jomb7bBRZ8MSC0GMx6ff7igjtEMiM4UvOu2N6qKJsOQHY0Q5+2XLI2EDFAlqUlUoCvozd7xB0DNiEldgZ6OW6XPRUgLNMrew/cAuqUmgOGy4IWkboe9sUmGeoVXS4etBSY5fdqXIrif7m5RgBV/05zfVKzTM/RUFdoRxJFWY3kQAAEABJREFU4X+kbmdbc7cGfzbkxKIe1Zqqd9SrWo1SrYTf6uGzKvxQRZ9+KrQ4M8tbBkuhsiAMq6Nb1OynjU88nnfNxHLKSkCGMQV8cL3luBtogQN6ad59nI0USikpYjcd7H1toaqqTldaiKWJaKAByjcO7CgnjUOqqTR+g657IqLDmZxGUqHY9WfMNeAdKOCn5H6GiFCCBkMEiCVFRActSmkQD9TjH9VBGYkUfdge0a7U5saAQKpREYU8XstYlTK+JNSHF8l40G3zoUQ3mlSq9vtoS/3Rsprl85rLU5r3pnz/QZ0/z6nVQ1/SgNMpoWuQA71jqGhUoCibnHw+9PnP6pGvPaz+uNQPcDjyYw/crZurrPnBhhaaHb3nrlt12/553X5wUR+46w7dyqbi9qrUf/mBd+lf/bEf09/98e/TH73n3do/dUgJ3/3QQ4/pzJUV9acqbfK+U0mjnZplqsFn7KhgsxiJWSGTClsaD3raZv1rOdWaoa7ldHSN6/YSfT9z5gz2sCOfTNl2UkoyWE8cVB09erSzQQeeV7met691EGZdsd5Yf1Y5/X3R8Qjg39bzCZZ1zgdIbtegb0KSESFFrZRbBTo8Rp9zljxeROzpEXqjEa3HyjkBhV595YzSDvf4G+x4xhA/PVXqz/6Z/6fuvOtOGuRuZzbLTm2RAMe/Kjg1NaXnnn1GZ15/TVUOTVUFIm60cvUSwt/RCGfRqlEKGIeTeubZZ/UabU38MruE5ZUrurByQezLdOyWB3T7/T+klc39+urXTmtze1o33nC/VldHWl5elSPracYbsNNa50iuFQ9K1OfaZoarlgZFpoQJ+ecuJDM5p27iLcYxJFpHdJLpIb+D8+qOvqHNjMtwqShyV2/jDQjPKFefXWhGiDklZcpqFibXae+pMcRdGHclRVHIYJwM1ZVNfpiOhv4NuzynNQtiNxcaQKK8oDcYQjNqNNoedldCYxYDpdzhTIyfw3QklYxTlQXOqlRVFcoIt0gBjVLqOGHMzBjFMH0NqcGG5jFMi/y4mQenj/GnRP/MGEACPI8Owo3/XaBDSMPdtEYP3DVPcCG38HgGxuxwvymlK58Wz9SwGHgtNQtq8iMQraMDO/BPzNVOzzCNDuzbt6gprjYyQWdL0DKmjedreZfwKSIYZZemllwDtK4EIrKW2cWcP39ByQxgfKr9E2jfDNBgmlvkVBSVtjd29Bo7r6mZBZ267S5948nn9LkvfEUb6OmHvuf92mQTcOUqjoSgfGa6RMYjDZHtKlc7vX5Pt95+m6yb2+jjzOyUjp84on1Li3rmySd0jN3kl778FXk3ed/9D+j973uXbjp1g2659Za9jUQ2KZDqQMF0Qiofy3ZcM8NI8nH1mbPn1bQtQdQmi9Ww0yUvKm5Hczl1YOVgYsyO3nOr0Wvbl78jNMJexCgBz1vk55EMDTK0PlkGfr8ertXBp64N9HQp79fa0b81mAjkI4Pze1DTZ4z+0KQrabBzl+1CDQ/qrtw/avS7RuYTaKC/3gPXS4l5NvQZ4wQn/Vpm5ZmJ8ro7ieoTVPi7TUP8gvlhvtjRWocy/iEiIDNUYH/GW9ue0bfhcFsZ/kwh0z5QsnOuSJ988kmNmccMvnNufp4ubfcr7bbdGvtv6A9CeWHoAhpo3mF37nnbP9Xgnp2f6+h0ULWxsakBAZTxT/o4tWy2d7axgSnZT46RI4PJNmzb6yBlBZggs+PFDjcPbmP6nBpnjyDSMmmQU0TAq1YNMs/Mt09dwj4yCJo9/N6dB7ZKMSje0MOgjcdOVCTqPc+x50orj2M+VwSrvV6pOeY3RnYN8rWsa9IaPnT9867cEvhcNgYHFImJaDJGpk3gt3Yl2TLDN8C0B327EubRArZJjze0L9nZAk8CosOpCEUiO4FwPuQxDAU6UBI4WP4pZ2Vww0xNxu58GxRM3n9vStNrn2uWQInzTnbTknEaeOCTa9O6QzDYwJwRfNrklNG3FEv7FtXpUZHkTaKD1kE7UK2BerQv0ZVqa0dTQ3Q7FVBVaH5xn5559kX9zic/wxrdKBcl5YzbfVp+trCgVYP8hwT9m1xj1/DphmOHtUAwVCHLD7ztrXrXHbfr5MyUbpyf1Z2HD+jEgUUtzvRUEXz0rbPAoSrrPm6bDvVb7RCkTaE/awQ4Dba6s4Ou4Ny3uTIsoSHgc2LOkZK8ZvR7lUbQnQMe510d2MaXJuode0CoOhnwbhptpw6mTnED4C+ZZ2TjYOqVV16RAzDbsPsYbNc+uXrppZfkNtarFt66j+vVcaQl+wa06E3LnEyneUOlSmzc9Dh/DZhHQ9uUMoEr60mfQGp2vo+ST2t2bkobMMKEGxLEGyJCGYJbiHjHd31X9+WvzM6fuzttr68SYElHDx/qBhz5NAgDmepPyZP77d/+7e6Pf37yk5/Upz71KX36od/RF7/+dX350Zf0pccuqVx8q2L6fu0/9l26vNLqtdPndPkKJ2GMVzCBgnSNoM9Mr3FUfl8iyKtRtAZGRA5F2gVvai2glDOhnZkjKSQ7gQbmOJ04xBYm2DF4XjUCN56yKti5FR2+lrkWRYEQSwQ9Ygew65QjQuaJISIpImjjPkm8dOP6y9UyTTnJX0Cv1aD0DT9RKpoJmoK+HqMDjmYKovi1qxu6cnVNdWJMBf9ACR4xRkSoCzrA4lQhKQMhUYWNtxjFWOaLobEjYo5WFtenPVlq76G1IEEJ/hkEXvNHarvyMJ3wAMR8KAvG9/te/zeSluyboRt7D5/xpNwh+z3tPJahRTYG/zp9zZxGMWbXWMu//TcsQpscBbeMDyGc6vSZY62Gue1n91WWFXgbBXyyPFvGHdPe9UJHW3AHwxuEcxBlBpfPzs51GwcQ7H1aZr8Lk/Yt+DyfBjyiv3cuFXqZUk+PPfG8/oe//7/rn/yLf6NPfPorOrCwwK5QOnLsoJ545nl97KO/ox1OOWt2eBGlIpeqehUYW81xVXTLbTdz9XdFX/zC53Tg4KJuu/0mLe6fo2xFD3/tKT36jWf0sU98QgcPLeknf/IjWlxcZO5jCZkn5mvwPDr60OEWp2inPCY4OMfxe8O723ohtQNysLWr0+hrxK7ekrbItaZtjUN3viyxH/QnkuBHo7HzEmPXHRivx3FKMWJpO3A+AuKc+Q6QUpKBDnJ/w/VNI4KqthtnQk/Ebplpux5MnYFqGVp0omUuBuN1/4Yy1+2+jxgKWpmr+/kEw75kCb6ucFUyccK+jnN+7OAOX2Z8ptkOteK0w3ozOz2jHqdcPU6NFpD71tY2C9a4k+uV5WU9/czTXdA0OzeLX50hyBoj90YDrtnG+K7BXnBjeeScNWIR6wIj5Ojg3EGTAy63NS2Wn+fg8U2H+3ls01hURTevIdd3DZ4ms+CmjPAQRcJ+0t57y/v6xpoiC/6O5b7G6XEiAhrMHzizx8OErEyb63MulAGX2Q7sMz1eWA/Bh8QUHpK82AxlfGcD7xAmQUApMfbOaBs/OlaPjXGGpq3tLTlgMF0R0dlGzqnTubJHnyStb653G4MG+yvQSwc4KYOMOgH2he7vMoNpKOFHWRYyJMZZJBCZmZ3u8FY98NLdNLpdj/eKtlVVagKZcTJ0RDdOyDgS+WBuLf7DQW+LL7geGqRreibgOuedmnbLxeB3l7v9LrCuMA+3CcYY4bsscwdUGxsb6MtADfLocR1b9go2SAONCczxAvhH5NiOEMeO0mhd5eayZgmKFlOhaU6jyqi0sP9Q93f0Pvapz0pFT7mshIQRS9tBRCgikP1Y/rtT3/s936vveuc79Na33a+3vfNtOnh4n+6693Z91/33aIlTm31V0snFWTmtYgd9L5Wq0Cp6vcyJfLOxrruWWn3/Ayd08uQhTvUXNU2/IfaxvbKhUn3mMFLOSUVRyo/9U0qJ90K7cx5CYit1ZaVsC9ZV28HW1hb+cU0OqiJCR44cUa/Xkw9uXn311e57j+fPn0dntrr5icffq3KQdY4TY+OgqKtr4WtEdGPZV7T4ioQ+u6hAbyICEjJ6UanBZ0SYT8QC+EntPaY7IrCnusNpn5J6CMpQ9ZIcYP3OJz4m77RMqCddYBxlWcKE3CH2naW/NzVil+3j5X2L8zrBxGwKq2tr8uShS0iKY7xtneX6wn/Y7rnnngPvE3r64cf0za9+TV/43Of16c98Wl//5gt6/WrWRz/9Vf3cL/+ifu03f0EPff53OwbnnFWWRcfEEQuFJ2265ubmO1pyZBWA2xmSAgVjaEktBl2krAz0ORqNNlGbeS9gUh9mFTCihd5aOQrNTs1qBihSqRRYj3HA9KqCoTC7JR8p0S8pQxfIpAilSOoe1yvARRsJulJ3lJsZtwD/BBLvQl8iglatGnB7gdKwkX/ddWtrpB2OwnfYFbo8iX9uSuugb9efIKymHj/DPCXkTdoynwZo1eJlDKJvMJeYpBNaJYUKJeoMAm/L0ZBB9A1l6rPET/FEhKw8Bv2eJyhJb4Ki6NEzq+b6IK7henMb6Y1302qguYZtqy4lgB6q1Xa02vLVXJGVIikDBcZYAvv2Lck0lYyXk+ezCx5zxNUX65N255Qk5ng9BHP3QmWICO0+pMz/+nbOG4dByjLPp/vTessDb9XhYzfqlXMrOn15W5uDpHe9/W269YZDmp6tdOsdd+v++x5QKmql3GhleUP9sq81Tmxffv4Fede/vrqm/nTF5uN5vfTS87r3vju0f9+MfL19151368M/8IP66Z/6MGULOCIcDUTuGj8KxHxaaH0DqNz7RITW19blhdv86XPyqpBSimvfDYoI9KYGmq6XHbnbZuw94GWDPkQUMg/FOE1rvXoDuk78sLOxbUzgW99p0o1hul3n1OD231rn+km5U4PbuL1T1xv8brCNt9A2AdPodgb3bVvmZlZ1bQQdwt4b0kYUkx/r6JGj2n9gv86cPdvxOOfUOemIkMfI2Hqfa7qp6SlNTU1rdnZW/V5PPU6kvAhPwds++SH+sIVZU7RdoM2Lzz3PVeAV9fEf+5cOaIkrxsX5JZW50s72jia05lyoh39KOWvMVZ6w7atsKtU0mgNPge+17/Ni4MWnbVuZnh402DfllJWw5YKAfcz1UKAXhkR5UON8Ro7Ol7QZcv1nnRb+cUzQaEgpaao/1fHD4zSMLR6XF9id55yhL7PQMLzcPwW2gI4I3vq97fJJ4iQigAq6a/CMsWO0RgPm7HLTMjs9SztkwQZ8vAc5ZVVlJeMbwYfBzlBOA/wtYhwNxp3tedyq6HW+ul9Ndfz0vOy3DcafsFPjcb+cCon+Rw8f0x233al9i/t3+U0b1/cIjPvYc0IOGf6Yj8ZTFpWc9spel4r5NTimCdgPGGKP398uNR0u9zju7/wEJu+T1OVuvw2fWuvA5Suqkc/i/AJznZbn5fEa6oKAKVgjKsYukXm1vaFya0VTaaiev3uCv4GZ6rFp9P/b+KnPfk6p6inKvlo7Al3/hFIkxhrJvwT2gXAmrpUAABAASURBVPd/QD/8wz+k7/uB79Hd996mD334+/TTf+intcIN03C8piPHlnT85EHdcOMh3XHzMR3AX7Vi7eI0asWnZASFc1vn9KPvvkN/+T/5C/rBH/o+3Xv7Sa4Ca+UxM2xKfEqrlJIKfI312frdw4YigrV+FdVslKjLKSlSMJWq080dNiIZffTm0t+fMtQEOA6YfPp08eJF+btSvtITTw8bcd51DsIokseMCHlcv3fAGMFYRVFS31OFXvWAEn20LRg8TkTIdItn0n+SRkRXdwXbTfKdYDNUJjeL4/D/X3PmzOuanpnS3NwMO/kp9YmSp6b76rPDKDCsW2+5iRODBmXbVjNe19bGBWXh9McN7FUnuIT1zbCbm5mZkZlgWFpc0sLsguZxTvs4IZvRlqa5ryyraSUm5HH85w8Gg03VROMW9gil2eK4cGzjBGcJU+dmesrRKpPPNvaUoT8rIjowE+CaiqJQWfRUYhh2RKa9j/AyfVJKcrsaodgxFrQVT0RSgskpGlCMlXMoCQh+gt/9IsKTBFr5MWO76xCsJyI0adPCCRopIjpwucdscb4tbVscRgP2BiMZcu25s7bNwluxa9jR5s6mVtnJbbIDwH6knNSCR5HFiwIjN7NhiwzYO6+0UVAvReym4vEJTrCDFWOGWiXqzIOMI4lItPj2H5opIjpIKXVp2zIrYNIjyIT2/rUSYrmG333EQw9+/t5P7BW1KYQfRh6t7DTE3EZch9Y4/mGuobyRotH07BQwrUOHDujY4UNKOO0K+jKQmIvnNBnTqSEiNKHZqfaegGZPo4Z5TiXmB7j6+nZ+jwhFhLMqcU5PP39aP//LH9faVsuOqFZVTauoSi2vb2tm6YhWB41+/ld/Xb25A3rf9/yAZhYWdfHqBd3Etd8Nt9wq/1JUgW3c88ADTDV1/b722BN64vlX1KRSdZv0r/71b+of/m//Wr/7laf1G7/zRf3iL/2WLl+8Ah1ZNfxp4M31dCao6wA6Iydo21BKWf5bSvuX9slQ4STsZLwbbOBdyXtZ4uTIX1vcGml+ZlridKrGqfOqpg25fUR0vLTNeGyD864zOO8y5yfgd4PfXe9F3CnkYuN1h9f1E3A7Q8TuWM5/J6hZYCZgvcGsOvomuJyOsW+PNwGPqwYbom+gWXfeeauss5fPXWURH0OTNGLuME81/mzgazmubndWN7WxtqpNduIr6+ucqJ/VmfOXdO7SVZ0+e4lT9k29/Pp5roHZMH71MU7kv6hfQAeee/lVvfDKq7p8dVmRC/WR+zbXNFmNMgP3OEnqV1llmTTGF4/bsdZ8OkMb+yx/BSIiuoBvi116t7DkrB4LRq9XoY+FeJU3GFtb2wQvA+iulSIpYbPiiQj0JmiX8S0jtcibBhrDsNp56nv4d4U0YFzzCjehiJBto0BHRJ35OcFpmYjHZYYIGvDuj6/wxXxy02q8vqURVzoj8kM2gqO6AXXSFa7CtwggxujYbn9pPBrL/r5GNkLnWuwgocNuY7q8AfIC7LENHisxR/tup4aIgGb8CPNym4DwiF1eREQ3P/PQbRPv8wQe3iSJMVvAOG0T5n1VVXK7DINNo8c2LeaPcRtcbnC/CUR0o3Z0uC4iuirnJxCxWxYRiohuHNcNdgby06t6ctDQQ86NeWabb6URPnxctioU6rM2llz1zcK3feDo51BOY7VAwVp9cXlND33564qyr5RL0V2in3g8Fkn3GTctfQpVbAg2ttdVs4m9dOGSfuGXfh0/MtTZi5fVlKXueetbdQC/WxEPHDxyUNVspZLT0ZkqqUaHt7CXEdeUefsqG4cNtDnU1EPiBHWyjQg2DluqmY+gg1f5sd+a7k0xN/zW5rbSeMS14xQ20eva+k/lDAbbsjwO7D8gnwz7pN9zcCC1srLSydUBlXVkls3IsWPHuvXfvs66E7HLZ8vMY1pnLGfL0zq+GwMkZDbWuB7AqxoKkyIyeCq15j/6YV1w/4jofFeNf/G79cT0dflDB+a1MDelIwcP6sSxE3rgvvt18objWl29CvIdRWoRiJvWajH4GoeDfJjwWLkYYtxjLSyWmuGkq8YBDTh+bCDJX0qe4T61NsXaezAA/8pkxhk0o01dPf2s1s6/qH7UWmTHN9ubgZlL7Jp6jNtgYCMID5zZjgYojsDbEGQc4vhxmiPaEP/iDTCjPDlDxhAChuRUuZtSSCk1CGkI1OBteE+MNUWaZeYaQv7XqshjzU2XWpyd6U6cilTsTQJ0zMn4c4bpRuyaPSM2DgvOAo+wMWdFgBPYLQu1tB2jOOiy2rZSMyq0eWlLU3WlRRR7hkCz4crIf9n8ysaqrnDF2v0ffzigYQt3cThBFJKItpAzS0NwjN5qyMsYpB4nwesJYGtKYr60tCMvKUjQHfEGXe7jaVwPEbv1EXGt2O0m4MJQiBl2EK26BUo8bkPSfa7PdwX8CAPt0VW10DJKUuN51VDqwpoGUD1EZlOzfQL8Wc3uX9ABrtZuOXWDgh3RmOPxWZz3mKsToRsex7wP+G6oceJ+N1j5m6aF3wxq1MAOu+HxiJ5eZAlsI4quvmGxMS6aKCI04WMib8O5tCH9o//9V/Qrv/YJ5l0KCXY28NDXH9N/+Ff/jn7tY5/TJo7jX/7qb+pXfvszeuH1MyqmQ5946Hf1taee1ekrK3rixVf0WRzea2euqJzer3NXB/pf/o9f1VcefV6DMXT0FvUbn31Mf+sf/Ir+2c99Rk88+Zp6xZQCubfQGSk62iJCfkKBnorJtLLN7cCTy5cu6eqly7p47gLpFW1vbtFA8nycsQNaxwnaZgW9MRqrhwwOLswJpYQXjZQLqcAhtxSht+5naMhPdN28NZhnLnN6PUSEu8h9nHHdpP3k3WUGt3GdU78bJvRGvIHH9XbONY4ck4DWAHZp3K2ru/GMyzg8TsRum8QlRIPgF+YKvfWBuzTAka9f3dJ4p1GFz+rPTLGB7GtpaUn7ceIzLLw9yquqlMAxzcbw+E23aQCer33jKQKor+pjn/q8fveLD+uxp1/Rc69d1AtnLuszX/q6vkyw/Mrp03qRwOqbTz9DgPUaV/zLGrJp8i+vFNGqz0a1LJkb6IcsaKsbW1ohGMnwvSrRr6pibm0XWHmBGOMHrIdlWakgKCvou7S0qJyyNtmAjpBj27SQCk7tPhG7+UlgIF5rNQRyuxA5qY/vMe/G3ArU2IDzEdHpS0pJxtmA1/yMAIG060utO7x35S4D7zDVmicwaFa3xA2VoqjUsnA0kbXOOrFJMFCjQ/bZGV/dQcqMkbB69B89HxGM1Xs27IDL+uoTBwdFWwSYWwSRns/1MJF3MEHT0zDG9advxuOyrg66164sa3NlVS0n22KsaKWIkOmq4Lt43N50uO81/LShqtMx43L+emj3/JHrDK5zalxOI6BwD1yXmLvlap1eXFzUvv37Or43LNo1PN8mgBqSz8i69qLP6RTHOpplnAVsdEahCnP1958qwpmCNWrA7q1OpcZtQCcTQ6Y+7vP4Ezqcr5VVcFpaEixFFYrcypu7f/5vPqZ//y//Nf3X/9M/0m/87pc1d/iUzlxZV1P08GezOru8otv3H9JH3vdeLS7N6erKOja0rXo80Fa5oK22kNDzKWQ/gLcteIfDNWRcw+qxItApyPJ6VBKUXd0aawMbnOV6fAZ+1OiAZTcc7Whza00lhyiWuYMnf+HcYN5NTU3J8zD//GcXjnBz5vn5BMv9I5jTHrjdBNzG9QNOwBzbRGrg5hhejUhhJnwJbFysDSIPS6GhUERoogcJuzAYV0aPrTdc//U0PT2thYUFHMh+3XHH7fKxswn3rwf66MxfnJtEfP4PW7dQ6KNHTujk8VM6cfxGnbrxFt144006fOSwPDEPaCU03iKnjgDxBMLNHXGNNoYr2myvsvisoBsoNcy10XrCNuj5ubnuC5hlUWoDx7/DqU1KWQ0z87f/SwKzuoUJIYG2A6VQgvEpJ0VKKsqsln+izZiz0zFK2WDw9JDBp1bT031w1h34rrwh8HB/GmiKQM+OBokZhXLOigCZKwGPkRjH4LqUsmpo2oVWCWeZoSGgK3JASdtBw88aY9e4UcIBjtY3tM3ObZ5ofY5jx4WpGS32ZzjOLeRroo2tTV3dWNPq1oY24P32cKgdgoodnGsNP2rGNF8M7XXzy4z57SAlE99K8W8B/bs84GA+5ufvi2/S5vrU4/t9Lx0joxEw4JSyhfYG/m0jj8zp4kF2SNaJA/v2d78B8txzz8o7jUWuVUYEEB67JuD3/GsWpsRmIBNwxd5cPWeXNeB3W0MnSo89AfNukr8+pdx4x9BlCHDPzk6r1y9hUIPuNEpRoiZZ/hswNNP83L7u/bVXz2qwU6sqp7XOSdb66qam+rMqcqVzZy9qjUUn557aJrSyvK5lHNUuraE+Oj4/N9OdFif4UeNsOj6bZ9eggYZ2F5xoVz9rdN2LkG3Y3zewDUegg+iLF2Y7gRGLp8F5o2tx3ubp8ePHWcBHamnbsPDYsTPAv/VjPAaP/a3gcoORGO81PwGdzpsO93GdU5c5b/D7BIzjepiUf2vqfh5rl1/m0QRaWQ8GOPs77ryNa4zj2ibvL3x7TOP290Jr7Gubhevi8gWdWb+gjXKsmbl5HTp4VIcOHlGP08khV1I5JQKZTfnaJpGPCPBnApSpzheurq6oga9z9O1z6mCfU8PT85w6DsatHGi0RYUuzSDvGfpWbCZbXbp4tevfI9DxzrtHX8/JsrNcTesUi8kUp/65KNTDV9lGNre3tcPGc4eFyDrj7/DYLqzvhjHKOeR0gYHYiNWyH6pZbCNnTXOKZj6O8CvGP0I/GupyshFJYm7WfeMJilxc2+aioc7Kt5vSrAvwpwlEhwRQNVd8RS6UGcNzMN6gs4OWyKmzrjHjjICEnhdVKdf3mVPRKyXsbcyGfmiZcGLh+XnchrIR8xlRPoHd8pq5DXGvYxlfxgc7NTT4kw38aOCT/T6qdzS/OKOjJw4j374yPqNizLIqujmNCL79B1xHnLi0zLONtitvTfUkT+ryDij3OmLo2vBufnV1e+26d8q7+kkZcxQ8dV3AgyHjDvFrLYbZEjjvxFABf/qcmlYXVtVnPZzrIzPoTMxF8Fd+sNkET52t8Rctupci1LDeGFweEU72ylrtoDPTxADWsz4ya7O0OtrS5e1NPfbyS3r0tdN68vxFvbS2pn/x0d/ROfTiheVlvcbJ7My40I29Bc1yy7LY4gvRrZ1RqC2mVJMvkU8PnmcW6RSFWO4gFZlj9xGB/tUyvZFKTllbcYMpDsB0YN+cupjkwAE5UNq/bx/pwS5G8bsDJ6duYz0yHD16VIcPH5bztpGaMQpso5ssP1JKyjl3EAGN8KrdA9uk82VZyn2cTylom0TTLrXe+sV1hohdPjovHo9nHqe3ve1t+uAHP6h3vvOduvmmm3CmQ/k7UP6m/Gl2WM8++2z3x+8ef/xxPfzww/q+bcDqAAAQAElEQVTCF76gF154UWXRh/gpHTxwVEePntTdd9+nd73rXTJRjv4Yg/pKmUl50IjoCEuSWvIzC/s0tf+oUn+eSZTyhAWNJqoh2Ohxx3/jjTd2gvfuxF82oxuOvum+FzKZeASdwNngqBzItSiPKMs5dXgjAkHWXWAXMMn1pseMzzC4QRGcFjAzpQR+KdHOZRlFdZlpGqOgTg267vG78UXsCimn1I3rfi5v1SrA57xCCiAR+LkMq1fBbmzEYhpbw+6UYCaVWupPa7E3rTnSXq9S0H4TBd0Y7HAtuKMNHMsmBreDM7GT3eHI2PgnNJs3zqeUZVCkbuCANkMrQccuvd2Epe5dPJ5PRHTvDQoXEZSq45/ruhd+eLwI6gDP0UBx94mgnFxivJyScgLymyGZJtq4pcH4ang1BGoKiDHkX3Vupio1OA8VSbM4/amq1xnb4UOHWci2WQimuqPla/gYOzHeiIUhIpQA4xbPZN6eh4FhuvqI6PRsjBG6bcTuu/OGGp3q9IbU/ZyvcXA2IjvdMbuwHRbYIdd+JXbRsMNieIUK9Qmgcuqp5TSsIC2KvlIUcl1VTqks++QzZSUL9d67CZMEGcJaACnnxHt0eZe1bSNDjd63yMl0dXRSHgF27G5ufr7jlZ1lj0XZdrm6usqiPeoW7CGnyjll9ft9CdTm2RCHubC4AO62c3geSzz1nv7X8MhjGSh+08d0uMB1bnc9uMz1Lpvk/W7wu8F1fo/Y5f8YJhom5cbtvFPDpI9T97seXDbp65Mbwxg5tfCnaYeqgfe/792ami4IZC8pIuSNozeR/sOfZ86d1pnzr0nNUP7DrjMsfsOrF3Xuhaf08Gc/qd/++X+ppx/5Kv2nNMAuBd4QvoZVoyUv9HiIje7yfKXTVcvAgdD07CynNSO9dvaCrqxtcsIsVVOzWpjfr9mZBfRgmkBtB7xDptmqwje5X1WVnR16wTDeoLY/NSXXWf+9oJS0sb9skJd55TYp7epORKhFV4bI2D6Cl87fm1eRAl0sFRGMO+jG8Rhu63q3ZTgF/5wa7B8S7XPaxW/969pSmTG2XirkK8Ct1XVtsXH0d27tx01fxveaLuM17TklWNZ2Y29xAmWe2q+NCMhaAoO2aVSjDwOuJ0dsKj03humocd60GJz3HN8E9PU8Nr0h5VRii01qg/0O0f9DR/YTWB/TsWOHdPLkUdaWWWQ63dmHNyLbBC9jxvW8jLMbkzmb9ohdfgaFEbt5kfrdfHGeKqbYdv6lhY6ujrnCnq7M710b6lzv+XmcGl31Ij5k7BookWe7uSax+d7fhg5WiU33UAWnUowsRVLKmSRk2ox/BO9Mu/EZPAfzx3idum4IDzym5TE3NwuPazXY+HBnq1s3+3NLWhuG8vySPv21b+jZ0+d1dSSd2xjoZTYGV88vK1/dUMuJ+D5OuaoyayfQ01ypYc2aws58RVhKavGBO/jIlLNSzmqxE4/FdKC7QEfGKutCi1WrA9xG+Q+N2nfZP83OznXfZzx06JC86VviFHkWO/I6XmIfE9tyfpGTPveZBIozM2xY8HFu43maP05tAwbjyDl18oBMxBb4Yyklc7YlTZ1tSKGckiKia2t+iqfFpiJC5mlEKH2QgMp/gfSuu+7SzbfcgmLdoCNEfP6DWibOkaDzhv0cSXpS73rnu/STP/kH9OEP/6je85736S0PvE333nOfbr75Zk1j5J3QmqZjWq+qOsPtyoi+m2YgtUm5d0gnb3q/br39PZpfmO/a5pxlSEzQ/U6cOMF76ur8XRDxWBHMJJ9gCWMLtMdAI/DywichpR6LL35NVkjXlblQkS3I3WYpZRWFRZ1gIPlUKEcWGwgF9JVl1THSkbtpj4iOuQmm6vd5MnhLxilSAl9SAc4C3BPIqZSoiwgF9I999YByFlzdTUWhmVSpYvzpotKcT66mZ1WhEGmqp5bAYqS6O6UaOKCCnzs4iQajm0DdOXUxRFYodSB+Cp58O2i/Q/m1tvrOD6zWrkMslJnjtT7X41QCwbeDkNt7/Jq513VDjNloiLNrE0qbkXuZlGf66mHsCcPpwwffld944ykJ/tkh+I69TwA+xgmVRSXsVMGYpqcmODf+yThOr4eGyI3huj7Xl3+7vPFEZGRaqGnU0f6mdjgMeYu3B8040L09IEpsCbSkrFChmndDQtZdH8oEtF3fkMcSLcU8DBFJTqWQANfv8swS2C1zufYeB3y9qic7mCl2+3YuBUGWdcWGbyfgBdPNI0JlVXWnf3auduz7lvZzOjbTlVn368YTdus3wDjsVL4VJvgnLf1ucLtJ6rz7+90waetyvxsmZZN00t5tnJ9AhPm1u2i5zn0Nk7z1QfDsDUgsmEPdeOqE3vnudxDsbGhl5UoXWA5ZhCp4cejQQR05eVy33nmLZrHl17/2qJ76zU/qiU9/VC989bO6/Nw3VG2c00y9KYQlB6MeE1IUEfIGr212aTI++6rlq1eVsPs+OuwN4wyL1JWVDf3Sr/y6/sk//ef61//6l/XQ576k5557WRcvXNULz78sX19sbGyCf6SZ2Rl5kfHCIB4vRpZLWWRuFmaAWfl7cyePHdeIeahNKnKpPj4k45OSdXfPRodce/fwfQVza5GtfWRqpV6vZIw59HMsl4V2H6q6TARzY15v0vs9HZ2UWTcDu+ImBY0OlYw7xMcl+hostynWiMzY/sL+cDDUGHpr7HfMFZx5FwzYMs6Y4G+3zUiWY8J+Mvhs16OubduVu67Fh3TQIBKgs2vK3Nb1w52R1h3ccbU69kYW8Dpy5PABbXG1JO4ojx8/pMMs2q5fJXjZ4ZTNfLPvzvAumGvs+bYG3B7P856Uu64DtwNMr/tP6t3WtBi8zvh9UufUtA62d7gaHnb8dzvLruGqdMwaUXJKtY8AYQabzqyjZbMDj8dixqBLpJZYdDoYvK2srHA6vt7Z8ZBAdMw6MQHbtcHltvuIkGVSM2hio5YZKw1qtYNgJtN6nSvtz33mixIyWFsh6G5LrSCnGjmO0NF+tFq5jE3gr3eQTe7NItcdVQR9FcJIyNcnu+M6IbNml8Yg37aMm5RS1vryjtphowOzPc1NVzJdDbSMvDkBbNMuM9iXbW1uyrdYGxsbMuywuZnUOV7Y3fCO0euebIfWvRE6laG5KArmItlujbdB33LapSeRppSpD1lGEmns1RFHGE+iTQaP9p6IYB65g+RBxGNme4CSxWuOE4EFIsP9RIPHDh/R8SNHdcPxEzp18kadOHpMRzlic8BzjPz+/fsx3B5ClVJZqDcz1S2MNUxOEFKkrDGGM+SIcX11TetrKzBgU5scF64tb2qVU5ptmLNNvXcwW+wmthCSMHYb3zQLqsC7tgnDUexRA5NmKvU5wWDGUB7yJDMT9EQjQhlHk3mPlKQyq+r3VFaVOkOHJtd5vlaoiOgYYRzi6frC8C1OHuamp3R4aUa9Mqksq66dx+jA+OkbggoUw/0jhQJZtUWrKMkDAtoUagCn5suornHsLQJNunJ1S+cvb2gbGY6LkGjXU1I/svpVJrCqNI9M9nMsuwj0PTfhTAiuasC0wAANMBrLcgzuDXi5hYINOXr1dZqgEzJhadNBRFC0Cy43mH6nEQE68DOnoAAxQk10QIUCozP4u1nZUkcZ3degvSfoayedrqV7FSRu1yDbMXjGzMP8GIPH7zXH+T3Kp+hXp1o7s1nl0rSmF2Z04MCSjt18UoeOLqE7F9RfmteYq9ulE4e179AcVzirQt+BDF8bSPUc9Kb5emxDRCjCAEEBfMsnYpcHtgcwQV0r83GEcxihf6wZ2vOt16X0oV8NrtZ6lxO5Nz7eRTdcPbYG5KYw5ho6dwFKu7zUdp1aeHA9dIX8uL7MeYro13LyIk72CmhN3aI+z/VkmQO92NaYq4vB0Omo44f1xH1tAz10PHOKtbK2Ct+G1A910y1HdOgwfF7fkk94TDNT81DdWO5rGU7AfDL4vWv0HX5ERNff7QyTZsZnmLw79bvBeA2m1an7OZ2A2xhcbnBfwyTPkH7t5J1yVoGSbHIN+953v1PHjh7S1uZA41FWYFdjBbzCgDWvzBXG8994RN946HMaXV3WEvWLvVJLBhaOfTNT6nF6wNExfqUH//tq61IJxWjQYVB1c+WH5hcWCIzGsqOv8EM9oI9NH2KTeurkSRb7q3rx5Vf1RU4CPvbJz+o3P/4p/eKv/ZZ+6Tc/rUeeeklffvgJff2Rb+rZF17Waxcu6uVz5/TSmbN68fSZ7svxFy+va3Mw1jYLxsKBfdraGeqV18/p2ZfP6BvPvKLHgCvLa6p6M5pf3K9U9FT0ZxR5Gk0sNRxnDVnshlh5MTst9SptMwe2vxrv6WGKwJUlT+saPzP8NEz474qIUNP1aVTEWLO90IDT0ZaT+IzdT5WVpvt9dK2WZdqwaA5ZMDvfz+lIq7EK+0xSRa2cwYePsbwbaIoIWEorAgTLeAKut14bjNfBQZOiW4t2wD/G7iIJ+gsNBwm8JScfM9qGrsXFA5x4z2v56rr8W7MrKysdbUVRKCI0eVJKMkTs0hARXb3nH/FGfkLTiHFHyMTvbuN0AsYZsYvHeUHrCP+ygd8eIJUaX1hwhasrlzWzuapTs5VOLE6pX9ZqM3acWjXwZQz/nAq/MaYMgiRv2tpCV9e2CKi2tU7Q4SDEsMYVngMQ89t8r9DFfQuLOrQfHhCAtwQ/kCHiKc3OL2hubkZHDixo/+ICPJrVGD2xjj7+1AsaqqcbPvwjKr7n+1Te9Q6dW17RzmBFw60e6+2stnCUxK6EVWONWBOHltlOy1Qr+BjdtCFbY+S8wYnZzlatBhmtpUWtDAvsssFNlmoDv5YbpjUmX2s4hkPwp48dzqCvVb+E1hn0G13mFqflwKFXZBVqVVpmio5XI4L3HFkRoZr1BapIx2qMW40gCpqig1ZB+JjBkbDppJI3N2nRwZQoA6942k7X204nnY8I5sePAuVxAGMDoVZFziopK1LGvirNcN86hSG4bAIphSJJBcSXVaGqKjU1M63p2VnKg+lIZVloYW6u679vaV93H7qwsNQp88x0T1O9BP4EjkJ+GoyuJdOSDjmB8U4lgT+gZXVtQzVK1DCJTNncwpycp3n3iQhFvAGeoA0gQ0OYVrdy30iKlJjmLiPquibfdH0LxjF45znHXO65+3ZoR1A7212fiDCWrq2zxm/oCv2D6jaRAVoUvAPK0C1NoFYjCNcYbdvaGrArXUYRG45Yt7VRD1RnKZmOMqtgkF5KcjC1WFRdcDVTlBhWVo82VZE6vmfyGZmZd2BXMN8aHg5QYgdbY060IkJuY3rNmwnoW56IuFZiKfrtGsC/gP5daBWdlBv4t8vLax1bUSe5etKXt2sfj23Z0YsmLexocd4NeBrhT+UvWY7hX3JAuzCt45wc3HL4qHbOX9ZXPvNpXbz4evebdI8+87RuuutWHT52kL4jAoABc4T5jDQajZXgQ4QpTRj5vQAAEABJREFUkDrdgn6PTXX3sewNrrseXDZpN2bhHGNIprcm9W/fsG5qIk87gd0884hWwSLQfX+CmQVDm4YCfc3ZOof0cQbSblrXI3R6F0Y4CsOYMo9tekzHBPxuol1ncN7gckPLSwQDeo7NiE3QEc3gdOw0S3SpqgquifrwJCmjK4ZASjMEVVVW94spI5zRYLijfftndfzEEWgTPB2zY9zu+OdxrqfH7wbTY9De47zLDRGhiEA+pnBXDi437DXvFljjdZn7GvxucP56cJ/Je8QuXvebgOsNfnc75yeQUsLWmN/Sot73nndjg1vaZuEhTrZElFPS8pUrOvPK63ry6w9r7fRZLXGq0u8ViiKkSGoU8EJKqSTXqmXhqzm1UFRKkYHQ5LET96La61XIYkZrLGjeNNqXTlNWIYdbb75Jd912G/wJZTZNZX9aJSevbcp66fXzWl4fam1zqEuXV/T6mfM6e/GSTp+7oKeff0FPPvucnnj6WT38jcf1jcce1yOPPaYXXn6p+58rfvGXflW/TGD267/9KX38M1/Qb/zWx/WJT31GX/v6o/rSlx/Wk08/r6effUFPkT7+xNN65NFv6mFwPEb+9XMX5f9pYIgPsS431mWUPjHjFMHcUwcRoYiAdvhgvQPMd8uNQuoIqqbhEwt1zclHL5esB/MqCSjtYxvsiZ7de4EPq1hD0BBtD7Y0RhcNjVd4xheP5WeZRgRvtIS+iOj655xlcP14PEZOYE4SZCPbFmiUcoKs0NqqTxiFXg8IeJc01Z/RMkHn5StXdYlrrBHBUEIXInbHMc4J7BV140fs1vslYpcP3Zzgg8u+HQ6Xfzswpu7EzkEYvmCbw4dmY00HMM7jBDawUYXwacyESEOKxBwTtsM8u/FaNfgfgYj4UWNOzgd1w1o7p31LSzp+/LgiogP7BL9/1zu+S295y1u0n7V5Bj2fZZ1vkdUIn7e8td0FpENo2dxcIfjcUMM4mRPwHW4AvvS1R7SO4eT779bWB9+nY//Bn9E9f+hntMOp385Wo8iVtmk3IJApyqRNDlb8255ZpgHBdCnyMc6cRTPkgS+MkYaRtUqwu85V79WNIUHhkEB4JCaoetx2V+PbrJ0rV1e1wcbPZT5VDAKfBoHXSiqwJeVCA3Rhg5OzrVHN2lqqhf4WPVQUokgp9VSU9osFOkdP5J47f53B0ionqTtACIaHL0EawQ8JXWqvAa/dx/qfHEwZzOhJ2qKsu0peyWlm0r1er3MMMzMzRKzT8nvfgVZZotSV3D8iyJe7yDGYlHL37iO5MZMboTBe7APCjbdHf+Pw9wLmCL581bhAdLy4sKgFYHZmVjsch6YUsqGOCQ6QhVJKGMOCGjGpkODjLjDy9fmGFhGhlHM3efHwSodaDQphEG0aFLUNjA7H2VoxeZ8tGz1w581avngBBZUiFfJj43Kqlp7wyXOxk4gI8QGoACe1NGs6CHAmYDcVkS+1aNEqRry9vqFpeNvimLc3t7TBHf4W44/BwRW1SpDa+fbLQj2cTh+YYnfh96oourkl0gI55KJU5FAqQw3zqbGucJ5U4CwIwjJz3DVKaKON8/7yqcH5lnZOO9Duc23OvLqdoavf6/+tedd7rgZmSq8G/tekb/Bmwo8W2mqCgIZgItTI4FMhTWVN75/XkSOHdN+dd6rGgL7MIrGv6OvOu+7RM08/rZySjnGKeuftd4BfuzqCjlkeHtd4S5yS6WkczOzR6/Ia+U/obpnzBNzOMKkTelyjd5O5BDSa5l1oOBUay3mP57SlvdMG/M47td7WzM/lhoaFosFAG9pMwPgzsjOemrYNbdzW4Hyz19bvBrczOO+6gI8F8xizIE2VWUcPHZBPf7079ZeoBzg1G7ztzqmhQu8S1wgfev87dC9XXavLy1pb38S5tLr1llvV8TFC+D3spQWYLzrvvoaWCoP2HpfVbFIMk3LbvMFlBrdxncHvBpdNwH7i+rI91NeSiHhT3ngmfZ26v8HlhgZ5mE+GQHbb25t6x4MP6O47btHOxqq2N1Y02NpQpu7g0pxiZ1XrZ5/XNHxZmuqJeErBiUsLKIl8UuCPsh0vdre9vYF/2FHKNeU1DRr58dgGnwrAJhbuvuwz/Z0iz68/NS37PfP4jjvu1JHDh7TDSY1laVpzzrrKKcUqi2sLzyNCvRL7xvFUyNe2PKD9iB0+VWrguzeh5o6/hjHFItmiQ4nNSYFf2OIk6/GnntUnPvM5fZzg6pVXX9fVq1e0urLcpf5lhuWrayxS2/jcoc6dvaDzBFem3/7bfLT1ivEjS7Yp7dmT0xbda7Cxhmu0tuM5LelQQnOGT8uc/sA8ma4hp+o7nMgEc+xxlWWf3ajVGJsYWffR5QZ5eBNTd/laLWO1+NDJu2VhR9pS3nhsoGZ80+b3Gjzq6LA8DBAjaUDANMKex/DrIDyfYlNx7sJ5vfraqyze69phIQ/sMJijcRsm4zjf8YExuzxjuk4dXWN5/AZ6W2g3uM54nLq9oaGP5+Y+Tg0t7RGgam5pxhweZG5q5qD1wPycZmf66BYvfDyDBmVqDfKblNBFquQypxEBm0M5JeS43dns/Px895us1j+vszfddJP8XeqIkP/LltdPvw4FrbweN+haTTC2zTpknJaV/ccGt0neFPg7mWucam9x+rVy9rxefeElbUtamZvSzKlTalivtzkZbwikanxOhT/uc9KwfnlTNUFWTdBk2RTYjxTMolGRKtVcM45D2EijA72hZlvaj9Y5bbukFfzSypnLunj6nM6/flaXzpzTxsqqVrvf3FxTw8ns5sq6qshKOauBJwPku7y+rjXmsY6d7KAPQ/RhE3vZhq56u1auaU/w2Q6hhPjE/jOaoZx6s9RQkTjFGtc7BGDbGjOvgOaAt+aNQdc9EcwH2SQeRUQXFPVwsn0CnYpdlA3fBuGyAqMw+N3gsj7GMIXh+t0MKpiM2zgwct+2adU5ngyJTNDOfegJcTW1wWQtHDPLxrbODs5H4ysrK1rByNcQmg15m7YGC3qLgGOwM5DpNfjkqyGqLnJSUkiMx0+l2H1vGLNFOVLKytAwhmmT+Vtp5D5KRMdDduM4Qyy7IbDJqehwHZ7v69BcT1fOn5XHH6NsTs3ICYjH8/R7Zv6GiISCUyFTswsRpqFUArfzpnvAfJYvXlbGNqaJlAsFBj/SytamVsc72kYJYgQPIQ25cnqTUJpC/aKnKdpPFZV6zCunpJwSuJOKTBscqLqjE3XzYGTqC+YglAITbihnrtqDUGLk3IHL0DsZuvJI8twmEBFdu5DbJ7n9twPXp725ih7XAzonUWY5taRjGxp8h734npD7jdWqWphXH5gp+t3/i3eBHeR3f+hDetd3v1cvPP9c932T97z73V3g8MADDyDDoax3Yxyz5VR5R8JcPZeCnUlEvkavyxiJucUuwK/o5pQVYs5dv9068R4JQ0W/nDd4DrvQyvQ31Pm9Rt+sZ049n4YfdTe3hnGEDNq9VDzxJmiRR0RSYiwpFGHIpIaQZHrU9W/b69NQMDekIaEzDdd89/v/5LrpBoXU6dSARcxf0vU1gGEHOzKvfFowWxW65dgBHT2wqI31NY2YS8be77nnHtmuW+YAKfj8GqkI+lIHgc6BvvtM9GOSutB582KMjRo8nsHlrjc4b3De4PwE/H49TMoj4lqxyyJCEW/ApDJfZ49SMJdSY2SRUqEPvPc9qtRosLlOQLWmrY0VFcxnig1IGq7rQL+Rv3Q7JakkMCkITNqEIcIB88PjWgYJ572+sazWjpjNih0wklFEqGtD+wE+j1eVVcWpwWzHOwczps8LnMH/Ddhdd92lnMtOR2r0qCwKAtx1LV+9Ct01O/UBdVbMFvxJfU6zMvZvWQ5YJKxrESEvgv5NqcNHDncBQgMun9pus8OPakrVzJx2QDOivKrKjp6IkBRKUQA9lXmKhWxTTz35nB5+5BG9/PLLCuaaIhSRmGK8CWxPNXbcwN+2SQramJ6WigZ96vX68oI8IJASXU3jmJNk+8EdfPwI+u2rYRp61grRQEcW7JPzBlCpBRfYu7Ik/kVWgTxzFKqKSv2qr0RZYEue84gTijH6Z34aQnSFThL5ayv7OcG5cP68XnrhRa655nRg/0FFBDTAIPsEgoEAkn0DqekwHqcGzzeUJEg2fW4nxrZuGGrGMi2uc5po6z7dPFJWgfxq5uRrMX+XqOZEssTnH5+d16HpKU1nKeoB+NE96GpBamga+xMGlTp6I0Iu500ZvY+ITlf8F8Qr9M4tNwmKzPc5Di88d/8y2je/+c3OfxasGT7ASIm5qKVvjR6NOlwFemicu+t80ZW5XY6sM8++pn/03/xtfe1Xf1kz519RnH5Jm6ztqY91lVk1BwdT2E/FrUyzZepKtWw+EoteREBzw1iNitQTt3YawdRcjTUTG7oltnVjvab3ve1WERNymlbp1A1LOnF0VjfduE8HlirdcGKRTfWs/A2hhblQvxxqrl+rIiDrx5YWp6Wl6VaH50sdXuzp6FJPNxya0dH9U1qcLXXk4LwOcKW6MJNJZ3T80D6dPHpIh/ct6IF779T0TAU3xqQ9zcz2tbA4q6rXUwv/9S2PZeKi2VlsvE8Q5eDIMMPJ0CR1pRVzOBjJwjdjA2MJBX2DnwFDWvVYvAqEEp1A1O1EWhQlaDXCmc/OzsiCnJ2dI53XPEKdZeDZmRnNkp8j35+aUoHwehDcwwAtNB+TP//C8xoTDJmOq6vL2sIAkxL0ZC3tW5TxC0Vj5vIT0JdTUiRG5+OyFqHW3pmAR4q9pqRoWk3glVHsMpXdXBocjXhGLDp33HRSGg10/txZ2XGNOSscY6BU/z6fvUEZR28CvelpRo3WLq8QnY81A/96GEIf5e8z9xrFWt3Z1Ba8G6CUNsiEQWeggs5+UalKBcFY6sCLQU7kDRHKkeBPITubkrm1naNrO0cxAl/dzcF0Xg/ae64vcx4m7dX83sT1uxBvmuvu2xvtg2wopYyo2l3+QycqQhDUdGC+2xma5kw7sYvJ032NaZdwbrPozo133Ka3fM9365Nf+qKefvo5TU3P6G3veIduZzGyHk0R5EcwFiT7ZMRqIegaes7INcj7/Q0QzmoPujry3Sf4GegDBk8/O9EGI+JD+eQzadMqIzuPtduupd8E6M8kJ85O3RjoZhh2+7us7Zywx2s7XrTQ7/Jd0N7zRnt1eN54N/4a4lr0fMwp1eH9S3rX2x/U3FSPE9BSvZw0hW31gUSbTNdeVSjlJG8U9i3OScMtbS5fQUdG2mAHav7dyrWUr+7H7DRb+NDQt8GObEtODbafxkHsHvjdMMbWhuiv09Y7d8Dl3woNdLvMczDo3+npGPSmlimh/3kCuZNJ6srIR1aRKmVsZ4hd33TDSd13z90acqXv3bZ309ubG11glQmO9s32tNhPmsmt+kUiwAhJY7G6AXtj7yU+bdiB5zU72JZTkoYTV3ESIZ6IUIqkDU4ezAHsj8wAABAASURBVE/zouDUZmFxETsI+Lyusqo6sKM+fPhI95ezGysA/SJn9KHurqMK7GGH4GwAT0WdlJRSxtdOd8HVkDrz2zxMzNtw06mb1ODfPPaA05eR/YDAiT0Nh42WV9aUGSNo79TyHeHj7G+CdouL+1SWFT52pE10woabrUP0ySkzfpIirgNJvHZGBRLbdKeXzGcGWzavL7GJ3OQUZpurpRqdSSk6+r0GpZyxHaMArxK0Y0ed3lEWeRctc6gN6I11x3Mb0yYi4Kno38o8z/i9DI2RkiL2QKGIzHyG2uH0wkHrFoGG6Tl27LhOnjipixcuyrQZhzxhTR4L3AAOBYW7EOS7eULTteY0c/kERJvAxp0aJuUj+yV8ccpZAY3m/5hTnn39GU0zn4K6jPyC9UDoVE3e0I3DGF2q65+49pJy0gD8qwQ4I07mHFA5qHWDCp2zjb/yyivwvi+vuZn2M6zHAgXiktc6tzVYp5xeDzRT0Su1Nd3T6fVl/dZv/bz+57/553X1qS+p3h6rmCWaQWdtW7ahzStr4u5NRS6AEGLp2DuExgYfWaSSE+OBhD70KvQ6j3RkuKqbi4E+/L4H9J/85T+lH/vJ79EPffg9+uN//CP6yI9/QN///W/XH/yZ79MHP3C/3vH2W/Wed9+l9773br3jgZt15w37dM/NB/WOu0/qbXee1NvvPdnlv/dd9+jHvve7dMvJJT1Au+/94Nv14IO369ixRd1w8qhuvOEG3Xrzzfqud7xdP/rDH6b8MHBIN954XKdOndAtN5/i5HCmi0nEExHonYXBdGBcRKiwjVRV1TE35yzKVLJoT/XnND01RwC0SNesLe43QyUM6cGQEgx5FzA+/CcGgBEoaRStKoI0tFupU7RavX5mIBtMUj2GCKL3goEqGFxGUpGySpxNrwuoetDSkxdRB2OZNr2qp1wmXdm8qm3u5WMnGFWaX+orFy261Qq5qG0K1eAdpUZ1kqIqRByCLxxp5O9nMe6IgjE7KWrVYJjiiQilDJBageq66fiwNLdPq5dWFBybV40kdlbjetwx1MrtthHMBwomuBLvUsiP6yft/G5ocDZDFqnRRqvB1Ua9plQ/EkbUaoHTp4Wqr7lyShWObx2ar+CoCfA1xigTx5QFqfnWI4itAAdNGaMzVMw5R8NpTy3ztVcUKlNWTgnIKuBx4t10mDan/3bwxGuaTaCR+0aEIkIZnSmBLN4RQmrF+Lr2RIQS45svQX2kUMP7MEn+o55jaPdpieB5L5J66JB5NixCo17WNrLcAucSV3ynOLJ+gSu/r37lYb306kVNz+/XOgF/zfgt4xzYf6CTaYBfPDVOiaSj1wua8wZ0X3aELvP4hjoals03QwOtY2Q7djCBrjBEJ/uuH0rv1HI3RIQC+s2PiOjG9DgeTwp5Tgaqurz7mI8ua9EJQ2K8iN2+2nvc7juB+xoiQgloVCuXrfbNz+jZhx/Wl3/7o3ruCw/p9CNf1ZnHvq7LTz2m7ddeUl6/ormi0eL8tBbYmc3v26eNi8u6cOYMdrLJ6c2KxlxDLHLtcPMNh5SZaxUVs5Ba9D8IHDJXPEkjRYyEJKVmW4mtaMOuejweMsch5egMfI1oaddK5A2eq2XTwFOD59DCLOedGsTT6U1KcpqRcVFkZfSCIlJ1UOAXDClLkXbBYxhc1sIT8STOpfKYOWwP9N4H79S+pRlt4vy59eMEZUtXLp5VvXFB+6aT5tC7HraTcqEGpEEaqYTHuYOcM/MR+cB3Fdpa2yEg21YQOLJLYu5bSvBGBGhiXstcW29sbGmA3a8TUIzR9amZaV1dvqxlQPAlM695TsZnOZpY31hh3FZtWSlVpa6wmSzxqcH8dwhqW3xDKBMcNHJa4R8L6DX/xGNfmrJ05OiBbndtHkTUsuzGLLARQo+HWltdUVVV6trD1AQIfrXINKEfZRWaX5ihTalwXYRSApBnw7VIgw5kAk9Dwk6lsToIUmBM/SiyRvCgbLeV0Z0Lr13RmVfPwu9LqnJSRbAVVaGhGg243q6xt4b50bSbW1MHtir5vQNUSsy9ptbth02jbfRtAF/G2Lv1qib4yJGUc6ECvoi2ibFaUjU9eL6qcb1F8Vhb6EPJqdz+fYe6U7krbHTpChXoLzxLuZGhRZ4GrzcG81PXPbCm8z0jZOzxJ+AmESEPbb0OMhnhlPbdZYl6IGcCcrydxvB9e2ddfXghIOCtxykkBfMM1q9Ad+wrE760pcwyNxh3isSpagWzpBZdubxVa3PcY8TQgLXEgZXXWPFcuXKl402CloiAjiEHHlNqWbObJjGXpBG6YtwToBvtWkXQnpcAirZRKmfYGMwq1k5reuOs4iqcmp5TnVoVw02N8AuDlVqISc14W71xgd2E+tOevxQqNB4nbW2taybXmkuz6mMPswendesH3qmz21c0W7W6485TOnryuA4cOqDFfXO6+ZYTijTClme1f2lWd9x2SseP7tcSp0kzc1MK7Gow2tGYa/wdcDTjDc30Kl04e1GXzp7TbK/R1uaKXnv1NTYua1pZHXTpeQLrBv5fuHReqscd751ucZu2AThYjQjwh/yklJx0vDGvtvCdXYmF0tXwwxVWisaCa6UZIlh3tFAiYMGeQpRlJQc8/f5Ul1pRehj/4tKi5jhZqHHGOSUVHAPmnMWogLqnBbdx5pQ64jz+BJo9ZfH7oUMHNTc/pwrH4VMq7yxCSe4/i2Oa4nSiQbAZJUo5g4shoJkPhiEphXJO8h/2Q31VQLvrGJa81dXtG7ljpr/btOCrcDbLV5c5pTqHQg7UYCwuD7m9MUhkv8PH9d8O3LxlqFaDrYHqnbH67KB7GL+deC+XMszCT//RvASvN9hZb3AuOsBRjBgcfyPh1DJzqqoSh1gwD+YNzaavhA+ZeUClJkA38rsfz9v1Kbm0pXACZLvP5P36FP6gZLoG19eRNyr6GmXmhwHSKaGuk8L1KVhYfGoc6Jg5WXZFkToZFZkUxzBqajXsVoL5Cdwvn35NLW22Mfgvfu1RFQT7H/iBD+vm2++S/08r736/8PkvyLvxokCmOPEW8Bit+XKNBkgiH/Av5dCEB53MKf/W1GOb18GcIkI1BibaXQ/G7/IGmlvm5feWsdU9mCblDXN9ow85aOJn18JpRCgi1FJuXNeD6//dgFYE4DPsHP19qkx+rldqAfvoWyewqYDfI05kVl47rTNPPa2zTz2jrdfPqh89XcChnLu0pp1BzS5+B/0cap4riJtuPKEBjh7RIINS4vponKa0HX2NomIJThrjFAcqtQOehnlEQt4BPR2vGnX8S2KOlKND5r3ta4rTaYNPsaenp+W8nb6hLEv02rpdKKV0HYAHeaQ9yDl1upP35Oly5w27FDT0ld2ARpzWzM/M6Lvf804lFrJ6e1MbVy8TTL6m7dWr2k8QOc/pXgW/JnJnNOTeADXQ6Pqn5aVE37bg6Tvf/qB+9md+Sj/5Ez+mD33P+/XgW+7TW+6/X+96x9t086kbdOzIIb3zbQ/qPe98h+67+07dy/XsW+6/V7PIa3FuWocPLGlhdkrzc/B1Z4uToTW16E3OWRcvXVKDbtgPR4QafKfLzSOrWkSwEe0zT/wiBS0QETp8+JCOcAVofVII+scdkJXpPn/+HLiarh9T6T4t4zToiVPzb//+fVrkiqwbM8HrlBURSLamffstwOu1TyvjGLEG2M4F3mn82iWu8NfX1uWFZxqZT3Pa3KCbI/xrTdowtwkKB0l+dX9Dq5DThvmRhYZWCfk34B5Bc0IHAj1rqR8SZDXYo+ts75M5JXztOeady13dGhE4GNdTbNYuX7mMzlnvShlvi66KUXbh+p/tHolODbzC1BY6Wsb2mHVn9/CIcuOnBZ8WbI1q6DIIPnocN2mp8dyGnDj2OVzIOSvBb4lacPITPc/KCf7rOz/RtZcy69zG1g72PFTKGbnXiogOdgiwhpx4dr6ScVvodn5hYaFDTKtOL/y1mxq+doXf7gf4umJ8TcFG684jBzXFNd/m8pb68wtqEuPiT5iwBhvQwlo2wu4aJXluBXS1CDiTDgmId5BZPxrtr2ZU1ZVmTt6gRWylnJ7Vuedf0c7KiubmpjQLHOVkcZODHg66VI+kbdbT8+cuESARsC8v6xKyrJnbLPeCY2Rx+NAxHTt2QsurKzp95nXdfvst2N40QWSDfxvie2aVseVgc9B9344I8PKVi2oIYouUZZ4cPHhA5t0OJ9w5Z7XIxdDxgB8R2AVlbsP8EkWSG5YsZE7N5GmUfparOacHDx6Uv+w2xkjoQBQ76gbw96AuXboIoae7L7w99uij+sqXvyILRHuD9Ht9Oe9+E9xO/R6xS0hEdOO7TDwNBkaCUzgiOw+qUYyxvHB6Ig3Ez+Agy36lBqVoaWxoKFeoE5rbUSy/j+F8i5FkIuCUE/UB0C5ENTUoeotAA1aMcWYNC2/Vq7oFxgrYSDCRH3ufiFBKSRHxe4CWMlDFnHbHcr4Bb8u8WujdXt9QgtYeguylQr38ZpguepomkGTS2kKImyjjJsvXCAVuoTWSZEg4koJFIBN0QA40NtDTAtSHaYMSj8vyJ+bvxaIl777OG5g96ld34HfXGZz/duAxDZM2pscgMDDk3tgefxdcriDPQuj65B+0bVB28yKlUMdLSZl8XUjNTKlqvq9+r5KV+8LlK3rk6WcVC/u1ePImLWOgTz73or75xDP6r//mf6snvvlNLSwuwq66w2X97ZwpvDJtkzlemw/jd3lkIecB02J4473+//H2H2C6HVedL/xfVXvvN3XuPjkf5ZxsWcFyztkYk4yHNMAwxLkzXMIEhjtzCXPnEu6AwcaACYbBA7YBGxsby1GSJUuyrByOdHI+ncObdvh+a/dpSTZmnvnu9zzfPu/q2rt21apVK9WqVW/3gSLnZVWXXu/vnw9e59PxOp+PQz1ePW75bL/1+hL68ADnxypdLoxfoJsO5Xl+OK7/GfiYzwcfv2Q83/mPERQ004DuJOzKUjkfIg7WQpCDP4+1Uk3guDs4jDi/oAMPPqYnnjxUB1IFx+v50qKMXeMImYbL92zV7k0tTTYHGqnWFPuLyntLKvOhDPoTdNIX6LSJg0rbyppNtZoNNRo+dlSMARoii35D7TYOcaRTb9Ja3DegwX1Li+Cq6f0o/dnBbdsDr5TgysHpXtfzCE4DQg0uY4eA3kRsIQRxrcvL6yP1gR1/SWZldW1Rl1x+ITvcPSr7LOxzJzV74qB6i2e1ZbytaRb9JnYfybIYO2b3B3RXyTxdpmagBirkxx31pfwoNJKR2rFlRv5djH27tuuF112ll774Jr38xTfr1htv0GUX7YNXQzVJJW+aGtd+AtUZjlyvvuJS3XDt1dq9Y5s80LrpBdfpW97yJn3r29+kl992i8YJ8koWtTV2vidOnlQH3jnPfKGr8B2ByTr4vZnJ+bXx7H66gd/1LyT7++q836nQN4cMP+/ZCj8GijHKL/ede0IyAAAQAElEQVS53s9hYwyXy65du2oZejszEx/FkHiXZ6E6T89GGx7lOMpndVpqYMvuv/0Xj4YEUR5cLfl3+M6vKbVO2zrKisK/pF7B65KFt4Ruc2EweI7ubeAtkY1XwwrW7kIBP5g1U0qr6azo5+DtEua5SKahR3C9bds2Zejp2XPndPjoYYK1oXbv2aUpgtsIjtInwFiVQRUgBgkxaOPZ14f1+wqvSsANHQU2WOCfSy95HmLXvu6UzgPWFgUmBTh+71XStg6+GKtEPt6uxCYT7LUmnuaMrrKeQ0WVE0IN7c3s2WdvVlGH86/rInT6XD0TWa/DNHD8dRvuXS5+73U81h8zI2AZBYWPo1p2LqMQghzM7Nl23tfB8XDwxJh9NfENOwmQk4Whht1CWWeMk4hE5aBSBAoCuRiCCvD4b3XTSRUYff6Oa8C83U8FeCaG6iXjau6+WHlrVEUfbnWHwrxJjiyS4T0r15ucwSfGN6nZHNGmmW3avAnw4Gnbdm3Zskk7dm7Xq1/7avl3FcfHZzR7blFHjx4l43WBpqbG6vFPnDihIQFmij2U2LGsIM5p8t55kRPjrMn5tBMb8HJIFJcTAJqZzIwZrMvDb8ysrktY04M7Le/gAvC/JnyGIOnQoUPa+AvqX77rLt1+++367Gc/q3/4h3/QF77wBX3yk5/UH//xH+uDf/qn+uAHP6iPfPgj+tSnP1W3uYv2nhlyYTheN0wv3aBcEA5OhNc5Q83WifH2Dk6PO+oWjnrPnj0aJ+oNhkBg/DLBCJJH6DmTH1e70VJJWlQYnkMMAYOPYnbauEoyHNEiOh2VxkwxRF5HXgcJvLJIajIHT1W3SUKiKq9QsnHt3L1LHRYAHz/GoBDWwenegFo6KHX9LL/AC6YKq3MoGF88G+OEmIAj0erisnKOMgN04/PV4J1DFqIyv6ddByc/SlCbY3Bzq8taYZEbwoN8UKqAPlVBMaSKtE2STD4Gr2GPySwqgGujvioN6TsErd8Hnp8Dr3NwnKb4de+87vng7zfA6yvSxWJ+3whOw/PrqhK0gGSIylS5VZ3vF2KE3kR4qPpv7USykzPbdmiN4xIPAk+y8/jKQ4/q9MpAo1t3aKE/0Ge+eIdOnDirVmNEP/ZjP6F9+/bWO+ACJuR5rnpseFQxdwd82zrfeDb4w3qlkntZqNtW5+VV94OuArmV0Ov1ksno4/fPB9HO673cgI33/uzvNsBxOXj989v48z8FG+02ym/WroRuWUIw06oDqQZBVSsLSqxSxaRLBnXddLurYHCRwlEPHDSUp9nPHT2iY088qnaxptHhokZ659Q99KhOPHCH3nrzpfrr3/8l/Z8/8U794ve8Sj/2phfqTdft1M37JnThZNRMNtSI9aT+ispBTwW8H8JT86xrq6N2ZxTo4PhaSlgsIpBmmTIgxiiny+kzM/lzwL7MTGZG+6SuS3BSaZopIcCKweuw4bgOsiAhgw0wiwqAl15ngTEw0FK5uv1VXX3tFdq0ZUrdpVkde/oJyJ7TzFhTo6kpY7FOWQyD2GCEXB5UFWX1LP6S+8p5CZTwNae971pzMksL506r5KihYIwhZ4rD7opy7gM7eESh+bOntTw/q7Mnj6u7vKgGC/fi7FmNNJkXMvF3HQLifbu36/KLLtR1V1+ul9x8Iz5ohAVkGT0/oSQmct9owVRv9CqnDfL4OB+Dmcys5ilVtOnLAyIPYEvaGnyB9FpGsiD/RaEjRw7THiWnQ0QeZsb7AsB+6FPRYeuWrdq2fTstpBCiIvKISeQ+1HUbP8ysrnNaCs/q0l9c/lxV62MUGJ0HcgLv6dOnWejO1YtacLnLZAbQB9XVBjgN61A9W4coxBN0Vo5KJmhhiB4Zi2E/5ynyrlREDyvsY8ga4XQvLy5qtDOiHcxniA/xoDWNDbWbHRW08V/Rdx2OIShaeHY8p4Wn5z0b9w5BQt8dSnxyMSxFTMW7oCSkNR0+9Y06wx9FS7TxLtAimEmq1Gdxdzk5L6qqQi4OvHn23p/XgQ7/5MfMFJFln+DRg4DKCdA6HjOTB0sVOKl69lOgz55AWX8neAoz4aq3c/CGG6XfOzgKtEQRW+mkuTY32hqeWVYsgpKsqSH8Yy/DswGVkphIUeKkT+vYxawr+c+cDFdC5jtkplWgT3a3257kqG5eNoyqYtBcsaruYAW+DJUPc504dkZPPX5Qp1gDjh49pRPHz2hhbkVzHLeb85XBJsYmtHPHbh05dFKHDx8jQ3UR/iiBB2taXl7S/Pyc3KZ8w9ZmE9PuZBwvTqkiuCqrgSbJ0jbY8J0k+HJ78Y1h1sigwenW111mJuf76Oiowkc/8tf68F99VB/+8Ef1t3/zMX3845/QJz/19/o8wdOX7rhDd91zt772ta/p8ccer38L5KmnnlKbLNbk1JRyjCPNUgWMTDAxhEQpGZYYUwY2dgCFEoywkWUY+aDONHXZDbth+RfnnNDl5eXawD2g8+fFhUWtrK7qFI7o9s9/TgvsnKtgct1YWFwSASpMLTU+OgYdTZV1dIuyhVIhBFhpClgd6i5RqkpQj5R3icxEGeQKUYnXQMFDQfRZsSBEGsQQFUPQ0wee0MLCnEYnxpXi/EJM6r50oX+lAgfh88+xmAIcfl+gnK58DmZWtzczlfApougOzg//Oyy93irzXOEdNDnuaCyEpgZjN4GGTG341uEIp8LZr3ZX1WOug/Pj+hjRgpKQyMsYogJ9xMQMcM01SVmSypVG0MFj/fG+9c3/5IeZ9/76BmYm/+fjOBivjblTPPsxM0VaebAYxMX7CjnkEJYjxNx5BD9goqiipTHvqMBcoiUa0HZ864ymOTs/cvCgVlikTpw5ratvfKHe9u5366obb9ahwyc0MTmjt7zlrfqXP/KjLB47tWPHToUInhhkZqBHJxgbCp59LuvxSxWMHzbaMd7z+eH3Dt6vpJ3fb4DXfSP8r7zzNmZW0/GN/b/x2dt+Izy/zfo7WOcyZj6W99WyoabIQI03E42iq5mPxdw36PfS5zxEd1bZNfZIb/eB3qCrFKc4kuQaCYU6OJPYW5GtzclWTqtaPKmR4ZIu2dTWSy7bpW97+fX6l9/ySv3o22/Tj37rK/Uj3/o6/fO3vkzf/tJr9OILJ3TJTFO7RhNlZLOKpXMq2QwgUIjN0POoSLAb0eFgwsZMQaoBcmt5OZ1U1Z9n25hYpEpwUNIwoNyJcqUaKrJgmvhHvSOqQOj/55ixUFZooa/tvtj1Vpa1dXpUL7z6Mj310P16+J4vqkumaqIRNQa0kgCWCgiMg+6wUA7xBzm0FrV9F/LMQ39YaECwPWAB9fsei0GPxXhxcUFpjDKLUsAeuU/TpNbHFhm4IYvAkF2uz2kZn2IEW0OC0FUc+/TkhPx+iaPIxMQxZU/FoK9tWzfpNgKrDvJ85umn5Atehm9tJJk88SHoMOYPV/iYmzvmBAJ4UQo86LUf3fn/lVkyF8nkAUNBPWqtIXM4dPAEdSazoAjNWdZkkWlyn0nwTzC1kSXayklFhHjYpJSSjwKsMkaU6yBjmhl9JNdPxyf6o4LIXcrdv9K2pOL0HD4c6S0vr6rPEZVnVdz3uh+xyvuLPmWNZx2Xyf+F8/hDiGBeh5R1JovZ+nvoT1iLhvjKnh/rwZsK2TAzVczVyx4Z7u07tqvRaNTrUavZUpKgr1m2vinpdJTyHILVc/nGH2YmPl9PGxVmBs+iUgJ/xxdCqOdgZnVbcflcXL993eAR/gUvBPvQ46iCTXYB3SERXK9k8Eqif/0U5P0dzEz/1FUZXpbXTFenCRh6nHAIHMZ8zExmhryLGvS8y8w0MtJRia4bZA3QvyG0VNCwQbPfb3Sp7yupLKOMjOhMKm2LptWzi2IHpQZHz5inVoueOihj5bLgvdC9AiSV0wOgEsrQZwhiDcjVyqR+g7lefqUW0hGlg6AMhmRjIwqNTAV20261lSD3is38KkH0UQKeNMvUJFg+8MwzOnLkqJzmhYUFPepfc+D9CTYzWzkKb7WbGjAvoUPHCcZCaKjd6qiDHrSZByNrsNaVk9pmk3PRRfs4viexwvvx0QnFkBJv+AxUy4Op1B/nh5nJZe86EDyy63b7GvRysfmiUVBwxUoTNTotdUZHNTo2qg5MH+fc1TueJB09s3mT9l98kZJGQy3edUZGNcbALaL+CqfE2lkL0Qf0o8MOCuv9p6c5wiFQ8Tp/9tKjO4+UHVzhQxrFDDQESR/HNsQZCyey4P9PFsIs0JpMicYZtyKNWrIYlBFDLEsyeJW4FWuEjHZlHmFEVLAII0oRcakwmIJQkTVoSxn3SQgosnhd4dgG2r57p8anJrW4sqKIQCMGY2YKEdZXlXJocofrClJFlD9ITLsWqAvV5+1gZvJroy4g0NZoU6Fp6rGw+RfSh1WAV5USvEoKNMHfAFrMdRz+TjFPQ9FX+l31qhz6S+bCS9rQXPRWFhP6c4fiep0bpTvfNCSKgJkxxjo4XU7TPwVm6+3M7OuamBkK9xyEmgR+6LkrwMcURiSF5ONDqPKqVM6KUe9SNmiG+d4/sQDdUVEmfKBWWPg3792jJw8f0rGTp7TWH+rg8eNqojPLRV8fIDv6tXsfUitr6dZbb9WFF+9XmmaanJyQO8QSnXEadP4yQzaMyXAqkXMuaAEKLBouQl5Vw/nm2HdRg5nJ8TivNkDfcG3Ue/kNr2qcXu/w/Hff+Pz8dxv3risO3tZho97vNwBzkFhAsqqvySzXRFaokwS1Y5DLX0zYbF1+jmvITrggKLBhUNkv6VooRniDIy7gKzUKSUOWdsTEBVfIFK5p/tSsBmQIV3uF+r2BOhjW1lbQhZtHdcWuGV23e1xvfcFe/au33aKf+45X6d+/+w36v37iu/VLP/Zu/cCbXq6ZNJCdWVOITSXQF9xxow9YoyKEOhgT9HlR1B9/DufbpMHqdub9/AX1lQR9/HCHHBvQHcHPM20K5tlfXZGROWqy2xxB1tvaDb3kmv3SuWd07N4vqT1c1ZaRhiaaiUbwdc0sEcyQIymKqGKYogOmIbY2wP/0sVP3RasEUStkilfg31JvqEWeeyzqq2wUhd5VytCxTFUSVaWJvPTFoEqZO5n38YlJFpGghDm1cOZdFvkeGZPNW7bJvzNaovsNaEkC8+N+365tuu1FN2iO04OTp07hWyp5IBlhQEk/IU9h7yXgi3WJ/3M+5nAnR+fTLNOObdtUYVglfPMFpd/vkRXpYW2Jjh45pTNn5hTwSTnOf8h8hsyvwEGWZBxMkX/MCtsN8NHdskOG3iShwm4rfE+hJAaZmfwysxqfWVLzsAJXgR/OkYss6ukjZzW/UiofmMpBrgQ9zeGDG3+VF7VfHUKLz6NiXl763Ab0d/6YmVJwp0qloVSglyUZolzwLEYF/HQFfwXe4HPgRSyD0ioiokL+3625LQw5guz5BqPXlX9f+NzZc/XmfkjwazL5uGbcAX7voPOXnS+9CCHIbL39N145oQAAEABJREFURpvn13kbB3/n4O9yXzuKouZTRZbA+tC+2pPYBVRkkvNht743M3x9VCHThmzNrKbNcTleBzMowpYqEJXIpc9cz5Ks6Fa5rOaFt3oOzKzG53x1vAXBSqudiakAlbpkX/3kKkcezidvtzGelzUQqJdDU3t6s7Yy5gx6tUYMMWinGnK8bfiMJS1rDN0zaOhhHxHdMvRSKHgJDRHILDK7Qmnoq1UOlXAy1bj4SnWzEY3g4we9ZVkj1VQ2qU42in5UWlnpwgMpwcZ279ut0ckxHTp6ULEROd7fryzN5JsZl+uxY8fUbJk2bR5Xr7um0vltmSJ+zixViv0mUOD2FHLVOln2CzVjqjUy2uVwDT2X8rWBQhXk/KjnzzzMTGZWM9br/GaJI+bQbDZVQ6upBsFDCmQYo0OapApwOoSoBnVmpgQnVGC8Tx04IJ/ZHo7oXDA5iuKIzawWmD9H+m3UuZA8K+XQxyH0SU/WhgKuEILSNK1xNzjrbrfbGhkZ0Qtf8EJt3rRJnu7DJ9Tf1RpiiOJyA5uYmODOP5X/kJgftoT5S05jF4NpdaL2XrBTKQyvaFDCjAo19ZUnRFOIASEkCgi+8kFQzjRL9ZUHHtGRk2fV4Kw4xwBLFD4Eb5vJeeP3qvRNLq98Dgx8dINVBW0rMYy2bt1KADouDyapRNhdeFYoRCnGQBkQdlAjjcro0MpSdYikhyhuD4XvUxY4e/lMwZ/QLjCXWPc1+dw2YH2u5dfVbbz7f1XWk35ufvpmz9BU4954Z6VK6C3hYc1j6p0vsabZmK8Ucdw9FsF0vK2x7dv1+OmzeuL0nBZWcwxiJwq+pi/e/lnd9cUv0j5oN3rnf7DwvvvuY3dyhKBqSglGVuGIxRXhheO3wIPTo+doLstcxfNo+aZzeF77//+9L4X5oANWw/98XNWX62obHQ0xoluB/qGu9x9mxjyL2hH4QuU2WeDM+9iel263Fc5OyMflUlXedkB2kCwqgcISjnmZrLFnt7r0GWDjA/oX8CYJUaOtlqZGx9Tgvplm2jrR1v4tY7r1yv16081X6Qfe9lL9zI+8XZfvTNVbO6lVfMcwa0JnhX3mkssFcFoMIwmAuCps1PXDoXIdZ7yA446BuSVNDbMR9VKcJHXd4aqGbHwaZD2mWYwvGh3opZdM6203XaTvesU1+r433Kgf+7ZX6Q03Xqpk9ZR2TWbaxGapBc/c5/i44grYWQkvKvcBjCcZOhvxPZU80BgOK+U41R4LeI9gxt0Q64r88sy7L8Z1X/MawNXNC+YSkIMAPviBSj146ZkB96Xu+IcEDFOTkyoZ23ng9RU0mExXXXmlXszmYSvB0e7du7Rpy7RaBISW0IKAuCoHKnPPbnWVk/3248iCLFgJVMO+tkxPKYVPw/6aIn6v1Ujq5wgrh2QSDh58ioVqoJwFrayGxGld9VjI+vBVnhHE7ydpWtMdCRbTLJPTl8ZEASQxRmZpgFTiywXdOXriczYz5FzWOlg5H2h77hx2/fjjtJKSLJHP2aFg7gX9nW0RPaloUQKwgDbIAJx9/HAfXnlbb+fvDBoUfPwSGtahcp3xKmr86yyyIGPsBmuLgwewjqMPfwY5/KN9QQDSJongX27ewF0xvoPT5e29rBg0wAdQMrcc2gpaOaUAulyBq/IScP2un59XV2JjXl/ggyrkATo57rXVNYUQaj4Hg3jvTz+BnWn8L34i6BJwmBZJQFQshmCSmf+UXD5m6/eOsKpUj5khX9+UVtDmNtDD9l2uY6Ojajabtby9r8vVS+9b0tmgf7KVaHMrqlrtkYyoZJE5NDOtkUGPBNNVnYEbkuQoCUokwz/HQHv6x5jUNOWsDY1IMFbwvGeXktGO/MvvedlTmmUSdtdnIxNCR0WZaIUsZ4GtLpPpXcb2n+FEw33I+PiEWsiwz4aqRwIiR7YZ+u7fr2pA0xB5134kjdq8dVqj423FVOoN1lSZofvI00RQ2VUBfedm53R2dlZt7G1y04iSrNIQHXQeVLzX864QQs1Lrw9e7wSZGcJAzChvglI7eOccJzogZeaOwCP7dcYWiiHUi9kyjtcDK1cED5J8UAdv5wOYWR2EmJlqJ0bp77yt4/P+C6TqHObn5+W/deeLpTNrZmamjjibBHwTE+NaI9L0Pk4zmqIJMmdOX4l3c1odmASvYBCTT7JE73r3O/SHH/gdvebVL5crS7D02cmbQVPGMwZXIiTngzu4AsGfWepreaA63T/ECcIdRdqZWa1kfu/jeR8HM6RRE1bVP82McUxm6yCB4bwgXIFTAoAmgdIIzt0F4ryqGNfM6n7RQr0rTUPCopVqlECzzSLWRxbdbk/OP6e1RD4+opkpYuwJNMYQZGbyy/njuP3eawL1Dv78fDAzOR0OZuu0bvQTl9fHEPBfX//OzOqxzKzu730qOUXYAvP1Z1pgPBVQAO74JAOXA53re2+XsxC0mi09dfCIltjVZOObdYCdbbMzSVDf0rnjJ9mZ9upgNMsynWL3/vTTT2uF4x3/ZYoOvHTdclwuGzd81wdxVdDkdf7OzPkjmZn8Wq8TTdfpXq8rKSraUPwTH+eJmdHG/okW69VmX88zr/UxvXw+FOf1WHJ8JsfvoG9yOe98PonbKrrkTQoWpQL79foB+u864uD26LpV17MoOY+8vRjH6RgSJPi7+p733tZ1y4Mv7+/gducbowEbogG7+dWVVQLdZeQxlFWmwWpXXRxc3l3R2WMHNX/sSa2ePqCrdozp3/7zb9Err94lrc2rLHPmFRVD0MZVz3FDV+AVZCEt5EEDp8mfZYE6YywcX3dZFUeUk9WKLiZIuvXSnXrbLdfq+9/6Cv3g21+hb3/VC/Wa6y/Qiy6c1jU7R7VvMtFE7KnNTt7IApTYuo9pZvWC73M3M0YT+lnUtpUTPBXsah1KMh0lWY8h83TIFVRaUvuGLtkOD2z7ZJIDNEJkjcfpdrz1OMzVn0OMtS+skBPTVYMstMvCgzKX4xSZLAsm19tG1pD3TVjwdu3eXfvOCy7YryuvulQ3cyz4whder6uuuVxXXnGpLqV+P4vRvj07tXP7FgKpcU1PdDTSSHX5xRfo6ssv0fVXX6HXvvLleuNrX6WX3PIiveLlL9Y/+2ffpeuuu0p50VWedzUEjAC7JLgq2eDkHB85rfW8JDafWU2/zzegdyngNJpZbTt+L4RlgM9BzgwmahZq+quqrPsf50jm8KFDtR0P0Lchx6MmyXlg5rhK5fg1qhThmUPWyOr7Af6vD89dF3MyKd7G6XPcZgaOVOb/uJ9jPTl9+gxrSFO+CA+xjT76W573s0lM2NyOqoEvaeNf3Yc4nhL5OP0VyCFfEb+6MdccHL4OOR5/L8Z6tqSx960onRd1PXQIMEk1cO/zdDD0wtv7pt0TACmyNrO6na8pOfNzXN5mA8xMjtv03OXvzIICa1uMDTYC0vJST2nSlFFv5jytZGY1xPM89RJSa7762D6mj5cXudz2Zetj+Hje1sFrfLwKWZqGyvIVbSOo4kiBDG9QSuDKMQKnMEMyTybjpKFiBxIZO7UoP5kQV8XAZmDAT+VVobQQ9tRQ68orVKZRnQR9aFjt24uiUgxtpXFMs2eX5f9l09raKsHPmk5xauanX+MTE2hbpSOHj+jkiZMc67XkdSMcC3rWyn2gyzTFrqRSIyMtzWya0Nbtm7R//y5O4toETAU8NJnbIPo3gPZLLrlI+y/cpQsu3KbtO6c1gF4z2gDOL6ZS677fR/g6QjIo+OScSTUTK0F8YKfSl//WiddtOOkYohoEAa4MfmTnf6zOldD7djjau+7663XDDS/QK17xCl11FYaK8g0wAAtBE0zYheaT66C83t7rJtmdjRMYecbGcfrzxORE/SX0LZs3U47JAy2nQ1zu2OvACJxOt3+vq1ZuBMRrwVWcrmpdGJBSHmOCl1yyWzt2zGhifFQDFgN0gTkmNSSEqUGBfiZRlhibBywWEu277BrF1qiMNhWIDUGUGJszb4Aj8HszU4AWM9Nzl9/TuhQOuxJdKBkC3grKnNROe0TuUN04SwhKs4wGqtu6gyldiSxymJAotQRFjIJiFKWDU2oi/BwoNMAZDVBYSJNw+DUwDzlsPD+vrLh3BXWo2/L8/3XJHHQeKuZkFhRxTg4b9Rs4AzoTLDIvGspQPpMoHYz6CJ8dvH3BIlaRbRhR1IFHntLqfE8TY5vZQWcY1lCdzpiaOHFnpplRFDIzuSycDneKEyxKLh8f18dwvGKXYxvz1Pr4JXJ2HlReT10Fef7s9XU/6vzZweW3UfeNpffzumfHo58//7+B4LxA18zQR63T+U/hqXhfEoCZmdIsk9uouNwmBhh9gTP2984bX+xzbNHfOW9ysjk0RRYVcikEK8C2Md762DEE4VfkC2qJgy3pU+JkKiBH9z3gGrCwrS4sa+HcnJZmF+ojvmWOYlZyk//Hvl2c3oDd9/Kps9piQ/3cu96qn33X2zRmlRbZaUqM5fx3cIK+Ebz+eVCGjOM4KV+d12WbUn37rRfpp95wm3789bfp2267Wi+4eErbJip1MinVQDFfU0oWp2GFErIQFYFUiS7kHI344lrybIwZY1CFDVYVD3DC5V3AW6aqwo+ugKoIKimLEr2jfwGeZTY2FjOCmiu0c+fO83pYCZE4on8SzEwlg7iTD/B5YmJCMUb5JnJsfEzuU11u/s7rjTaeLTh86LBOnjwukeEIzGmCIxb3aZunJ7V313ZdvH+vLrvoAgKoS3XNlZfX4L9VeOtNL9Lb3/ImAqmbdNH+3RppppoeH1GnnaE7Uf63qCanxnTttVfhv6/VdddfrWuuvVKXX3Exi80e7d23l3K/fBPjNAXoD+hogs3Xz9AXYqjnYGb1vCt+ur44H0sUzN+v81cKMda41tbW5NnOAl2N9CuLkmBgqAreVEWlION9UDDuQNhkMfTMSafV5o2pQKcHbHb7yMH5VaIrJe1y8InL+btGlnWUNaBNnx66mOP/h/TJslSOZ2RkVOOjE2o128rShk6eOKWlpWUJPE6bj9nAvqCgps2DuSHBc+lHWlAR8VXOh2h4Z7dfi9AbWYOsBpVS4N/G+ySm/sQcvT4yBxpIcpo9ueBrpPFc84r5iDEMqKgo4UuA1166HXud/tEVZZZynNnX4sIKfG5qo88/anq+okL3W/AnZf4MwdTxqb6u4Eechy6XWibQcL7LesFzlkSNptJEUqpY6ysfVMqIEdJOs/4/9wI+vQk9CXxJmHkiYx0LNU0xBpmto4JZKnsDZdm4Jq+/Ritkmjahox709DiVWV7qqt8tdeDJo3rqsUNaXiCTTjInJ77YsWOHlhYX6+BqjsyS0+vfr52e3gRy08LCInyuyKLlisioyCuFYNhgn+Pvgzpz+oRWV5Y0ie15zLF502a1my0NCL6Xl1Z09sxZ5dCTJDly63E/BK/AERTRZTnHmEgtO0qPZUJOmq4DE3Zyft/uNLR580zpNnsAABAASURBVMy6kV64Ty9ggi958c161Stfpte89pV63etfpTe84bV6/etfo9e+5hV6x9vfom9/57fI//bLC2l7GbuiC/bv0cWXXawcw69wZpEoNElMVSyU869EiC7ICqE4hBDkgZqZyS9/zhotpY2O7r//a8o5p404srVcWiUFuIIRmQXmUmrT5LgCaevAxAiTEVsEV0sFRplmqQ4fOajP/sNn9PSTB/S52z+nZpoqMo4zo0laM4YoM6uZ4+M6uPNokhH6+0/+ne688w7wJTCzlCuzg9PsYLbez+vE5XUOJZbtZcU8S7R03QBKVczXycxZpGKj0thMS0vdeS2uzGtpZRFFyrWCo+jL1Gd+PdoPsUqnKcWBNWKqFsY7XjuAVF12kV3Sr0NgUOQyMxTWmF94dj7iMrP1sbn/Zh8zk4/hoG+4/PzbIUBTBPw+4nAcAvM0+OzGksHHzKIScDkUVsn/EKzDgPsB83DDNDOZASGst5UhM+gzsQwWKhPTeJloS9rB0cAzZD7Z4r67yrxKhbQSwzgb5Xx1vRFXAS/a6O70zDj9BrzP4UrFIly6xtX37qPMTGaMB29dNhUyqrh3WH+u5Pdm62383sHfMcw/+vg7hxJeeGlmNS8jxma2PpbZeun8dTB77tls/d7M0K+iHlv/xFWiSw4+ToVdVWWfTGaTwGEUG8jEJFlvS/hSqQBfH7srLKgkABgipyE0+npTkXUx6spCKqnHfDAdE82VQHdAXiu9IfoVkUdLeWiqCJlglYoaATTDTEMQsZEpNlIpCXLIsDnPvsakodVh0BL2OiwKdXGYOdnE11xzgf6PH3yHLt/eJoW/QJ9EIZpCJcDLdTqE4+N0i7pKzEZlKMiiLGvYPa0bLt2t733TK/W2F12rS9gsTY6kyrtLOME1J4GNiNQIiWLA1mNTJbYzTKSCBaDgfsDch4WhkYFhgooqymgvGFExyULGfMFZlsqLPu9zDQlkhrwb5MYO3HRydkX3P3pQpxa62n3hZRqb2iJZXHe48Flm8stsvfSqEk0X45RARVsfK8feBwSpIyz8vnH0jFWapAoW2Nj2GD9HRoVijErJRn71gYfq8XNo7rNpTGiXs8j7ZtMXQA8yHJ+Vhm6YmJ2MI5SZ6Y6GxSrQUwKeJMmgtdC5s2cJBnPleVSzOaa9BId7tm3Rrs2btXPTJu3j/kLqtm7bKcta8mOtiH6kFpUxdmqJHAL3FoL8qqqqprlAwYoiV4gBdphKnnmlAE8S/PDo6CjjFirQj5IX3s/7m1ndJ4DP6/0XBArWjtiMUiJ5mXDk5KU/97CDAWtYgY4VBEwVAQFCU4a/dP+QERSNjY3JA+lmG3oz08TEqMbGxtVknfGNrW/cPevdg6dZ2oTeVAbyIdnyHrawttpXv18wL6vrA/N3et2XuwwrdMNB56/q/HzM0CWfXz33Sl7vfPE+3rfknVmhtdUVIFcMqSoVqvkcY42t5o8rUP3ED3CXjGfB5DwSl+uHGbRVUhUzza0MNEegkSaOY31cM6vHF7iMADZiw9Hbw6/WSEshixqwCRngS3ucGPQJWAQNVTRwBqFS2jj+zxkf01bIU+21XJtDoWWC1oIAKLgvUKZF8IThkoi3lFUdyRrMLKgaFtA9xLcMlVupqFydasi7XL3NExpOjMvX+JF2A14bfinRLMHSY489qBJdnpweI+HTRR65Vgi21tigTU9McD+vNCm0edO4GmnQkCO9gmDIbaDdbqntf9eSNT9ng7jGUeX83KqSxIOnoWbnZsG5IAtDtVqZRsdGsb++htB25MRxHTl+Vmu9VEvLJX0SmRmscd6Ky3UlVafZUSsmGudULbz+Da/TG974ejJML9Nb3vomvZb08Cte8TLddustesEN1+vyyy5lp7JPu0ktb9m6WTObpjU+PqYEoZachQ4x6n6PSQJZDFqYn0Onc1WhRAmJ6lCcJDFFjNmVxegnwSyUw5XsG0Gq6ig3IXI+dPCwOp1RTYxOKoXoPgqwQjajpC8YNIoyjMCsgrPTCicYQpRZkOPo9lZleOtWo002sqXLLr2sjkATJp5CS8BoI0pnJpUoSeDG68YwQJ/f8uKCer6bQrEkk4HX30eevXSD9Xszkz+La30uJXeqFdgXwQ14tg1K3ccRTGyZ0OjEiBpZIqd9zXf+GHWPHUK908fZ9pjXEIN0hD5WE9rb8KWFcpRMc40z4r47Zgyggs/MHrkEmVlNk4/pYGbauMysfr/x7DSbfX3dxjvnSbSgQIU5VJKdB5jGfbX+zuskFkHj2SUj1LHCUCrldMBNIFXVl9Pji3cMkfaSCV7xY4AuFcglySude+awDh88oNWlOY6VFtXMAkpsyjgusUhjxnO6HZeZacD80zRqy5bN3PfBWMpikIKpZOQcoIvMrIaIDM1MjsOBDs9+XF7u9LzcqPzGNhv1G2WF/mzce2m2Po7ZevnN6szW35mtl+ttVNOnb3JV6PzzwQisUG8JRQhKVKJXRVGJzaF66EKfCXswlXv98+6lADcCtlmJNU/exxeMimCjwS4zwLc10t4r3YFWWVBW+zkOJdfAv8Ts5ox3zYEh9tZF/yp43BzpqD06orFOS1kSFNDTlN1ezJo4pkp5SLTGzs//H82LplP9zPe9XTdfdaGWF+fVx8lKxj+IdD4SwAR4UihVZYkqCYe3Jusu6jXXXaZvf83LNENQUC6uEqx1dW5pQavdvhpZG/sewdYbypJUkUW1YK5DEBSO3Zgzz3kpdZnfGvPrMbfeIK/nVjCfHChYbAr4OYDfQyJNNt/qK2qtijrbNz1+clF3PnRAJ5YGqloTCllLzXZHCWMW8D0Ek+hrZnI9C8HHNZWVZCEqEHA24I1Bj2fuB9i5B1OeUfG2aZbKQBFjVAk9Do43o96zWfcSWDXxhUmSnR8nwCM6aL3MWTBNxjvGk7grCSCgz20IG8kamVLknAFdNqgL80sasHE9fvR0/adehiyOJbIy8ER4VWJbQ4LpvAr1olq5P+KdMSGDPoeS8jkoVMCHgjYO7tvMTD43118vsySpvzBuBl/oa2bwL5GZ1X0dl7fjkcA3x48UitBurCMVSm/4gBpSU12Hj3E6DHq5xa9UCiZt2bpV/neKnM+eGWu1Uo2MtuSLrNNiFmrd8ixRi430xMS4IrordGCIIXlANUBHSvS9AqQgoQuqS8nXDafVcW0ADRB/VYO/23g2s3qOKQFlwvy9/TqfhvLArsDvVYyb4/P9nWQ1jgIjdR7q/OV66jpTwGNv52OYGW9RMLydxVRLZI1c57MskfMxxigHsyDjn/90/jABefbOA47M1xRQlMi1R3DqujFk7D766cFUg/dTM9Pyk6T2yIiSRqqklWvTaKFJkCXziwRQBYHRlGI2ogqdarKeFcM15DdUEXMpDhVtoBYboSJpakUdLWscGXc0hy/pXH+FInpZss734MPaalfrfJfOnD2p4ycOaWFxVt3emoQ9ttujOn7kmB762te0d/cu7d65lePB0/Rh9uhpTnAYA6xRRQCfy8zqYz7vlw8MPRglibSVGKMDzlUZwWGvv1qfjhX0bxFbVPDs5KlZzXJywhKtsizlfM8JzkIIyDRVCFHRecA4I81MYTO7Ej+OC7xwcENwgeUIrQcW30E5rK111QX83uvLqsIASqCoBzFDaVCY0dFRJTGqwHs5Aa4EadpQmiSSTGZBkfcBghz8fgPMTH6l4Ak4Z0HoMjtcD8gS+js+P0svEbxPrIkAJohSHXeDs9y0ERDggKBsTVt3zOhnf/6nddtLXyJPq7/sZS+pGeLMKFG+iEGmWaIQgyBFFnzkkoBxVP5drRAy+V9pLVD2NG0phFRm6/QFOpg9d+89n4NKBv4KhyxKBzPqgI17VEwZApuemlYT3kyNjGmiM6pO1pBYZPJuH2UnUkbRev01DdmJBZxJdGdC2WhmKEJbqkqUZQAM1UeBcnYHpY973ruEKDl4cPmNoLpNKa+v4Jo/+72X/uzgdDNVOfi9Q0W/GphbXW48UwraKq8H1vGU2uDDRgnRErzwsTagxHiHOO+A3Bfn5tXAqa+cOKaFM0d15VUXa+/e3XL9M8vgbYIcCwDazcBfaYgRlii7O8ssy8DPhzES55dJwcT1HC0+nxjD183L5ybo9rJkYa/grdPs4PUO/u75z173fNh45+X/Kmz0d5ocfIz1OtcZyIYmf36uvhSThvaotFmoP5yTrKBVwk7T1Gcx6w5LFkBp4HzB0PHV/hMpVypMNQzpMUBX+kVFH6+PqtDxXBF8gSHKWq+GbJpW2FwssZlZY4HxLNYAm1jluUcGcW1thV32MvSAF74VBMcCd4DprRb6zBizs2dUIOOcd0tzZzRlPf3Yt71eb7jpWo4Nuio8S6RcqqFQFSvlyGdIfX95QZuaib73ja/Ru8iYb8JOk7xHwL2oRY4eGwrauXmrNk1MaYRgpdFIhFqAy/lUqIQfZinjS73uUEMyDu4DfMySwLRkjBy6h2UQcSNgwgQ1JIjolVG90NaydXRwPtfDp1Z0oh/Ub42rs3m7rnrhjbWTbjQyAqsWs67gs+AdJf7RzGpfF2PE+Sa1zlauV7SqeO9+zv3XgIWrz0KWJJGN4kjdbshmKYTwbP8Sn+e6fezoUT366KMaGRmVP7uvZUA+zFdivgVyy3mueBK8LdUiu93pjKjONFJrZtATlWapFslo9MkwLC4uYWNrcr+/wrGZP8+xQV5ZWVUOLRV0F6wJJXSXxjjI1zMWBfUlC1CJ/Tn4GN7O+xTI3Bdlv2dYdMRqunyMEYJwi1bTN2CBWmNT7mUBHsfpMGQ89wtpGpFppRiDUniUsDYklJCglDrYJEXJ/U8pZI4knLYGa8Lk9JTmFuYJvNfUarfIQsBff4/cF9GtHNlv2bZZY2Svev2uBvhahx6ZjpzMTUnbAG77BvCxLIi3pdb9merxn+8TvY2D0zRE9/tkTgp0LsmiItkUvzcmUSLbJEngDS2ZcwlNOb7cbcn5XqEvZgYPBFDKVGC3BW3FZUYdEMAV4cfZc2dVgTMEiKZtCU9dx1zvY8o48K+kbXt8VGPwZ+vWnWpxMmRVAraodmuEI+Br9MIXvEAvetGLdOMLX6iXvvSleu1rX6tXv/rVesPrX6+3vfkt+rY3v1OTe16kx1sX6fhVt2rxpbdq4YpLtWZSsjqQuqa1bldra4sybDbBl7Sge9LTV2tLMta2QMA+7JXqjk5o820vZKZBbdaBk6dPyn9zb8vWLZqanNIoccUjjz2mBx58UK4rRVXIj6YjfPP57dq1UzMzm1i/x1kP2P3Bjz7riOtrjh5WSMplYVapyfo5MT2hTZs3yWJA5kOdI1vVJQhcPq/vU6zNF+zfp71797BZ36Kc9WkNf+e67ONhBjIzlWTZjGBM+OBWJ1OEhaFH4NRl4hWtQgh1Q783M/nz8+83nh2p2fp7V4aI03ABe724POp32HhuNBpyoS4tLWpxYUFuyEtLS/Iz8jwjAAAQAElEQVTffOkzfh+H4nQ4DMnUdEY6ZLwWOeM+IePfgPc+jtOyvLykEiMe4ogaGM0mPwPtdIg624pBOM5lzeO4X3TjDSjFdUpRog/+6Qf167/+m7UTMuZYEPAN2aEWONw0zRQsoV+f3dO0LiWj9YUvfJGxz6pPtN1dG6CggTFNPv7GnJhm/TGzunzuB+1k8C6CN+K8UgU47WPlKJAUVCURCDjGEaU8Ny2qGVONZC2NkJLuwK+MZ7Dg0Er12VkPgLo/K6S7yzTJcBJthQAuKhw/bFGFMXk/B9HWwRSh6OvB6zcAv8j7AER5nT87YItyekNIZNBYgwwfYtSbwvl/xjgOgXFcd1El1SW0lPC4ok8AR5Kk0Mv8K8nAF5mjFFBYFlQLEu8rFm4tLOmGi/bqxmsu0p692/TFL31Of/u3H6OdKcYmPBkij1IJBpUCFRN3/fPdlRn8hwA+Mosy8DqPJKNPJa93MOqtfh8VQlKDt3GI0GW23r5kDt5+nRcmaQOCJAejtBqvt3VwWXif/xXQs/jW8Ww8mxk0xedBItG2cl5brMcbHc+0bee4PDgtiJaKkGpQBA2GUs8DK2yp8gUR4jewD1l0coTDSZb8fqhKhaXqktJZ9EApZxQzeFXWIK4Af8qYqaAslHBUC7+QVYJeJ5RDgjdffFfJcriumlzGFXIq0PHReg5zBMsDbC4vopZm52XnjujdL79Bb7npcvVXF6B7oJxFbIDz7fVXsMdzTOKcrtszpR9928v0yiv2qF0sq+jNqztY0ZA0ysz0jHZs3qZxAoYW9tCAlojs3NfUtuJ0eAQAzd01ZlvPLZVZJPioVAcA+IKSNoMyqA9TegSMXRy/3+ehoa6aeuDgGT12apXFItMSjnp66ybt2r1NE2MtNbHVEcYfHx1jYWqo027XvmgEH9biKCBlgXCI+Mh6gSFgcX/mfsx/Ey5HPlNTU/JrgOAabBRbZE3KoqjpK0sWbV6amcyMBa+thx9+pA6svJ2D4y5p52UGPTRHP6paft4/yRL5908rZO220CCDmGWZsjQDp7S8vAw/cp05c4ayrPs5jhz96RHs9Jmz+z7hFBxfELRU4rFSgCbH6e9z9CCHbm/jz4XbfkVDkDltop+4vP3oyGg9lrfzufpYNcAP8y7AEH4UyCfLGjILCvjuBBmnPPua0m6P4AM7auAzM5c/8zI5dUH+hx99MW5kmWbPzaoEr/v6NG2oz6bVf4PM++zauQuZjZDhmJXX9XjX5yiRNRtMjCljoqYEvYrov5cZOLxchwR+VTUIPVJltX+0uoQWyoBfTEKU94eF+DFkOyzgn+hX4N97MjN5AFADfKt1k1IW63chmJyVztuILpnRF2R+L64YopLE5WmsqytynvpamhOwjpBZuvzyy+vA6B3f9q36V//7T+u//uZv6Hd///f0x3/+Qf3HX/hPmhif0czMVl104eX67u/+HtbLX9cv/uIv6hd+4Rf00z/907rgggv00EMP6TECm8NHDuvc6TNaOtXXpx5a1X+8f1G/WLT1u5y8fPTsGZ0mALnq2mt03eterS2vfZ3S216m/Mrr1d13qZa37VA5Pq2eQb/ngIezypfOKW7fpbEbrmTtntOQDFXG8d/U1GStk8c5gtuzd69uuP4G7di+QyXr6BCdTPA/YwRbu3fvhv6JOpjyOfvcYYkGxAgl/tt5aUjTIYQEfg/IzvaJMRZInJzS4vyC3IYnJydre26yOcvRF/dZy8sruvjii/FluZb8+3aSImtORAauu0MSHw2OoyeY+4WsWeMTHQUzkzdwJCWGaWbya73D0G/lyuxtHMxM7iS8zsHr6kbnf3g/vx3jXNKNyszbJ+wQxtTC4XhWLEuzekwfr8/EewRWPVLRa74jZscUZGTF1jCGc2o2m/I+HXYZbkje1pk1QHAZBuPj+JhpmkEntGMNUxMTuvDC/TiLBZmF+o+Xnjp9WiFGCc10oXRZQJZh0hoLgeOE9xqfmNQF+y/QG17/Rn3f936fXviiWzUoIsoeREfg6z8+fwczxj3/qpLfGzuwSjlG4TwocdIlA8Deur6gba5SWbupBJoMRxR4bxhJxnML42gAPid3gK48AxxMjjKZBSUoRrCoNGkoUpb1OAWLwrAeUzKtX146rD99/U+jlVFldek/eeBjz4LxRhWPfOw8CCch6gN0ROgwc96sv4W1vDb5XHMmy3QkBf6Z3Oi9bbAon4/XCtzex9t7/bouVYrsGLa2OpqeHNfs/DkM+VEdePKA8kEp54e3L+CZfw9ifmFBSZrWY3pwLpnWr/XSDFnAnxCiDFq9r7T+Tv/o8noHf+Glz0UqXH7g8DKERAYeb7EO6+2q83yRgvTsvdHk/x1U8Mbn6GM5gIiP45J8Lr4ZuWD/Lr3rXd+qXm9FHlBCpgz9KYEKh5NDx4BFaQg47UP0Z4BchqoIkExlMNoznyRBzwstk4keoIelmegqSGDMsoYKuQ3gQR++D3A4Q79nEaU5dt3BrEyzBEsnT55CZvNaw549UyZw+RdHxyfGtcim6px/D2IY1FsgaJo7rHfcdrWuvWyvVpdmlVqhqdGWRpJKe8aj3v7S6/Vdr7lZF08k0vJpAq15FYR0zYmWpnZt0dj4qMwJgCaEJLfrAroqmXyuPfQoIK8BGaoeR5lmCXQGlTDKddN5LAU5z1xfh+DyeYp2xsJZxKYefPKgHnjiiOY4+iNuVacVyShLmyeaOnn4KT3x+JOam5/XwUOH9fkvfEmf/szt+tznv6Av3/0VPf7EUzpz9pxWyLb38HFpmqnZapPV6pDhGlNKcOB/smKJ3bEfyQVk5j7SF8EEmSRpwrSKerFwH2dmzExy//vAAw/o4MFDahCAtQDxxhfQgNT8fQhBz16VND0xoUaaKsaA/qjG4QFhu91BVl12/z2yOV318McFOlICdDuPooJnpQr44z5oQMZhyGLtNJUwcqOt60zBBqc0x58IcmXQ4fT4Q73YWUWg3dL4+Bjy7CrHj0MyNiPl+DgEBH1BoFCBnpWMmeILTcwMVQwWBQq5D3HfGSwohVe+Thi92iyIWzh9mWaBrE8cqDtLsJjC+5SAzH9r1YNED+p27dpTz8t/W6yHrphZ/ex4AnSLvg6uJ3XAiL4X2JCDb16dbm/r4O8H8K5E/9b7mNx+C3TNzBRClNPqbQWjfF6Oo0sQ5+te7tkU+rJ8wWfV4G2cZyWyWMdV6Osu8JjBl7rSFCLYGcvnUqnSGNnA6667Tu94xzv0rd/6rXrLW96iV7/m1br40kuQc18PcGz2GfT1L//yI/qN3/gt/df/+uvAb+g973kv8Nt1YPWrv/qr+rVf+zXdeeediAasMMPpnV+e19NrB3Uon9MZk+YJcs6RjTuaRP3FJz6uT9/5BR0ji/PkpRfo7Le8VcX3/jON/uuf0uaf/ln1Xv5uFTd/h7Jb3kawdYv6uy7SvhffppNkTOfmFgj2o6a3bNbMzAyBzIJOn8KnnDunTZtmdN211+oKAsTp6UkdOXJIsEBJlmiJZMsCGUnXv4jdJOiExwiwA7pL9cDtPPQ4Y25uTkskdXwTMTc7K0PWE/gnz2D5GAvzszp86JB8Q+H6eccdX9JZ2m0kn2IICoBU4Wf62rVrm2666UaSMpPKGomCK7yZMXBVR3Y9jN8H904R57xRumA9CjRDeCHU7d2oNsDb+b24zEwxJqpQBu/ngvcdnI/V8CCJXdwERu47tAmUf5yIdGozkTKMHCcd2e505F8eHLBT8okUGFfOOSpH6uohvAGKWjJGuxNx6IlEgGJmClVQalHj7Bo989PnbDnHE15+zfWqLNGaZ3vo687Cmd5gVxcsiM29Uo4qPN346U/+vbYjzMtRhrEde7Q2Oq2cqLm0gXx+Djp/+b3Pzx99/g5VMA4xKuU4G//CdiV4Wxg/EyDiEKKGnDOsFgOVIzy3Ddr6MlKideqYVKLFSkka5DQmKKnLwQy8eSG3tlZINRISdaqgVpIqDVEGFKrqwMpl6HQ5fQ5+/41gOCt6KWH+GbIKEoFJ+SxgO/BTCvDL8lKQpIBTc3yuHw50UTDzQiVF30p2IKUK8JXQWFIZOEJJykQJ9zGvKCs1kUU9JjSXOOGiLBWCKa0GWmkMlMaG8sM9ffHuJ/TU4XNqj8zAu5S5F6rQhYhe+gLt/13So48+JueTk+H1ggdOe8X8nEYHf+ely8fbmBnzrGqn53zxOTn4ezOr5eyTMjOZMTF5nZDbUI7Xv8wtlnezgrElw8s7XrmFy2rcJePrf+Eqmfvzwel4fjene6PO5+XvKn400dcjTx3QRz74Z3r5y16kH//JH9B1V1+s0fGGRtk1TZFNGdm+T52dF2ly1wUa3bxdnZktak9tVQOdzhrjSsKoLKYqQqGcOaxiHwvLPc1SrjCPvlFf9ZWXXfmRHCJVYHeZlCuq/EvcilLM1B6dYMwpynFVIdHC8qrO4hxXCayWVpe0xlHKzNYZ7btwryKKdJbd7HIeNI99Gpmp737drXr7jZfoBwmgfv7b36iff/ur9W/ecJtec/EeTYegNGRKs7baWUdTnXGNJQ0lBEl9Mti5KvVY4Odwqmdm5wgMe8qxiwLacqhdWVzVyvwCT1JO8IUach/F6Y9InDHvSMbONPB5KpfQw2azQ4Yq1d0EVE+dOqu8kTLrUmvLi9qKf7rs4ktk2HeF7PyPAz956Kg++bk7dOeDT+gLdz+kO+55WJ+74359+G8/oz/587/WX7Fo3Xff/br/gYd0zwOP6M77H9Zd9z+o+x5+Qo89fVSPPn1Y9z/ypA6fmtUKAWCDDUUwU4Zte8al0xqBB6ncVmOoFJNEgaDvrvu+pkPHT6vRGdHIaEehKlSQ5StZoEOIMjPVF/Oe7nQ02myoyjmWCbncZzRCk0CrpQJ+nTw7qy46W6W0QdAe3whODfF7qxzTrLAudIelBsx5wGLpOlMlpUIjSpbD24GGKGiXPgNBX5ZKSVShUlUMCjHKA7AKvk1MQmvMZYERqA8hKFKmWaYM8OcKXGYGvYyBrkx0JrR5cnMN29DjbZxQbOW4Z8eWrdqzY4dmNk1qcnKk/vtDU9NjrAsNeaB1jsXQF1A//XA/4f5027Zt2rVrlxZYhN3nux6ZWc0vb+O0mK0/+32MQV6fpmlNp9PmIC63XWMiTneD9cTbeFteyQz6mW8B/x28j8PGOw/Ehl1pdbHLulUBQUEN9BGwVAFZyGiNXGGHfCzvb2YKhk+NmQS/xbFdjImSUNBXqtDf6U3Tmp4cxToqPfLII/rIRz6i973vffr3//bf6V/92I/rf/9X/1q/+B/+g/7LL/2Kfocg6k/++IP6i//+P/TXH/1bffKTn5IHW1/+8pf1AMG79z9EkOGbWA9ETp86TaDjcEZnjh/V3LHDWjh6TGcPntQzDz+tuz79Of3ln39Iv/O+D+iX3/sB/fv3/qF+5v1/pJ/+wz/Tz/3Vx/XTf3effume43rf8UQfHrlccmTVGgAAEABJREFUd7/odXpy+x7NHV3R3t0XyjqjWpjHx1S5QuxrZKyhFhuHXdu2K0Nntm4e12WX7NKOPZvZ7HT11JFDOn7yGJyoZBZUAlWIHOktEDwOFaLRP1PWSOsyx/jPLsziN/rKQ6UC8CPFM2Tfzp45qwgv9+zZo93bt6jTzOiP7qLTq2QwzayWQwiMU0pjnaY2T03Iv+c1T1brmcMnFObZZbmgIkrtDZGSvPRnVxR/LjEkL73e2zp4nUfmGwrp7x38nbfz3ZZHtN7On92hLSwsaI6zS/+2/dmzZwmc5uqjQK9fIgW9Qmp8lWzVyupK3S5FiR2nmcnpiTDHgyw/+xTMbbQyXX31lfJ2FQ6hT8CVs+j6mM5c77PK7vvjH/87JeAKMCvJUvmC1Gw1YTKMhmlZI1Nl0gjBnqc3P/Sh/66P/c3f6AHSnb57r2Dgqv+KuO9E4IXjd3BDMbOaX3r2qrirztchMNr73Ae1l7J6Ifcg0fsqBhWJcGYDlVhNYH50VqVSxvwC7x3cSNM0kUGjB7YePdNB7hgTaIu0cwg4MdG7wKl6xF5x7/Lwum8E453XbZTe1p8dQjBFaHGcXvJI9fq8uKFnpchYgTaOv8YBbfU7SuelxI0TrPUrgqSRZUpjQrNSJcGUwzqtOeMFVUWlkomnSSbPOpxi8W0jE0fT668S1KzJM5MJi0oXuTovfDfhpcvd07f1aDgyVj1uK3nfAqfmJRV8GIOxfY4JczCzmhbvX8A3GtSfEAI0RcCASoFgwL/XlhNM5OVAIoC0wFRUcl8oyyILf2C8Qt7WrNJzl9///wLrmCAJ/FLOwlgyx3d+6zv0nt/6Tf3wD/9zbd+1XbGRKcWx3/rSF2vL9u2aYfEYmZqW0gzHYbI0qRe+HFJ6bFhWOdpx/V5mt9xnwexzBLi02tPSwhqOvq8iT+BNU0WRacj7FLmkLPQoAPUVc84UkYVTF2LU6NiYxtkkNckWFNjjEk5mFXwO8/6FaHDs3bNXm1kQF8nO9IYF2eRlTYZSr7n+SjXW5jQ4c0Ttsq8meIduMyFCe6L+0HBcuRaWVjW/sEp2ZYDDHLBR6tUwRHYDdspdFn+XZc4GxH1TXuZy+06w+5hGeTsPHnvomh/19Uqp288l8JulyjlKeuLcWf3tF+7QY88cUdIeUcwy9Qc9pm3gahEcXigqNSRC802iHxEskPVu0rbZ7qjB/JO0Ubct3K4RXJIyB/zHEF0s4I0sqKxMzqM5jkaPHT+hBx98SPfdf7/8vwK7g93xV+79qh59/CnNzS+KfY0yFsuR0QkCBsZgrCqkuu9rD9U8yZpttTlSi0kGna7jJbpiLhqV+KBGmmoc+QzJDLme13bL+JJBSoCnC5olyKgk6G54rSoWc6Hf3myIX13FN2/wNEE+rTZjAuNjIxobaWEnpmCiXwlUNV6Zyf1fTn8Io02E/pYabAoy+GrI13Fl6G6701YKneKqaOz3Bfzy7JJngBJ0r4F+Z1la42nQv0WgmEBLliUaGx/jVKMt900JeBLanzh5UiFGZWlGafKAamJyQkf9/7w8fqzmTeS9oFuM6aWZP1Sqn72uBh6prl95yURjDEqzVBYk97fuz0rs0vslSVCCf/E2FXX+3iFShzrAH+QTrT6KWllZq9ceA1FZCFlXcr2p9URSCJGf3+xjPpSMf3WAhs53B7l+4Id/RK9701v05FNP1f+9nP83c48++iiZzYP1nwhw35mlqUbQVdeJDnxvt5vywMXlEAMTYrgK3XXdcRiguy57hyG+w6HoFwTxw/oorUumr89Gx78PXGC3eX+oAkdTDkut4gdmz8zqyOFjBHiP60t336OP/N3f6/cJvH799/9Iv/nBD+k//d+/p//7V39Xf/Znf6tHHj+h5ZV+zdvt27fVMt28eQtH3y30I4Efpk0zU7rissvVboxxhDevhx5+hszwcZ09uyz2WKrVrYpqNEfUAqoyEGssczTaUxIzTU1v0sTkNH6NOZTS0mJPjzz0jD7/+bv1wANPkKk6KY9fnDdTk1PIq6plZWbyy/XSoYm/2LZlm2bPzcHfI9DwlIKZkZ5mX0qZoJwOZlYj8c4RhasZiHI7kwMMd9i4NzOZrYPXORhtRkk9uiBckYRSjY+Na2J8Qp6dmoLIiYkJtTHIBkbRbDZhVJD3ddyuUD1SzG7MJQodUVCv99Td/n17tWvnTrkCVGUlT28G3nvQ0/U/Dkpg5W0zlH2UBfne++7VYQxokh2m0xIi44AzxwH3+l15hOkOM+dslGlwRLEg/67DkaNH9dX7v6oHSZE2odF54crl4MzMkZrZ+rzNrKY/MG+n1dBJI/q1KK6qNlxv7+B9rWRWQBngczPVct5XgfPnCV6uG3MFz+hZPwfwpI1UDeYU6VNieSXtK/aBPl7CYgEJjIV2+GIO1O9xik6HeP5HAA/cIr2fg4/1jW0q+gUM3wC/d1A9N6HwKHcMYnuM3EoV8PM5yOu6CqM0MwXAg4wKeuoxGLv0OfA8JEAIJsWAXNhxVWXCnE1j42298MartWPHJmWNoKafW7PzajQSub7EGOW6WvhiisH7WBdddFH9hUbnYAwBPKqBW/nl40MKt96iqt9F5hYgwOudJp9DCW/FYmJmtCnJjq5i5AvIaKCSXXpFRsPY7cuGNW2BoGCJdHiPHX3JLkhWKCaCB0UN3NVjgg58jpNHeLBR72Xl8j4P/vx8cJo2aHccJbyTSXOzC3rv+35f/+KHf1Q/9uM/qVX0+XVvfiNlX5652bF7lyZJk/eRjWUJVJda7q7qDOnthZUleX0BQkubyi0qV1QVUwIIkWla1TPH5nXg9JqWi7aG/UpFzqDIyJQxL1MIQQOyRb4xcwdkZmphy+Pj47UD9GCjR+bFA7IB0csKWbA5jggnJiZ0wf79LHSplglGlk6cUNLtKsMmljjuZSR1CfAGZdDiSg9alihXtcBR/RoBUB9n7cGfz3FxbUU9lxfzy9otnG6qGCP0lcpYdJNGVr8fwLNl+OMwCFFdBXUraXmYA9hNNqLRzTtVjUzqdgKVg/5/1CUdDZWAL1HpPIQ3R0+fU0hb2rZzTx1Urays8K6QXxX0MzC3JQU4sc8cDz8+MV5/2db5FeARL/lU8M/qBaONHxwZGeG+w1hR3uTRxx7T5790p/6axeeDH/qw/uKv/lr/4yN/q49/6h9034OP6siJM2QACxUsHLOLKzW/svaoGp1xcKQ1jggfzAx6xFgBmxqXBbwM8y4Lp7GibSRblSlQf46N7hr6kbLwN9mwpvDULLDw5CqKvD6uc/8XqfPSwX1aYpVGyeZPjrY02kplbDrc90fwVPiAkrWjxFeX6Hej0WBRSxRDUIZfbZKB8DLNMmgLiinvAON9mmVqoE/zCwtkIk6wCZ+Xfy/N/VCKz/O2zIIgJK+tKcnSupRJaZZpiWPXYwROo6OjanVa2rd/nxLm9OSTT+jMuTOKrBsVm6PBef9bYvMFulRUuRQkwzc4Li8tCtxlPZbfiTl7+4o+IZgS6PE+OXrSZy3xL6YP4VlFO6/3dgU6OOBdzhiOt8T/HT58SF2C1RaBuMxUokOuM65LJe392cer4KPrj5nVuuPP/s7B33vfwhL5ZuEZMqcJAXgF0T02Gd7WzGhiajj/kwR5FrUf9b/Sv3XbtBrNqEDm0fBpg+EawQf2Bt+XPdmBjrt9d7FRl+tGYOXz8YC5QL4OOfMdELQPCbr8eVjfD2SSGB4ySwV4lSGnNrIfJZgbIalhpWluoav7H3xKf/DHH9Jv/84f6rOf+2LtH3bt3i0PhNM0VQFv3E5O4C98A/KFz35OAxIxW6Y2Q+9QR04t6vCx0wQ3R3X69Cy8DPiXNc3NLQJLWl5cIwA7q0U2ZYNBWX9vGslhv6azZ+ZkIVWatjU7u6QnnnhaZ8lcnSFz5ZlOn7/z2kFcZgZ+eNjoII9Us+eW9MzTR2T4xuAG7Uz3L42bGQ2qmuFuLEOY46W/jxiol17nZQhBXueT9Wdnog/odRWT9zpGgJEVyqhagBFhensHd3gN/1ImDqWDQ3HFd4ZN4IBS2qGrKtjJuk4OCJQ8uxMw0uMnTur0mdNaRdBznI2e5ry8IEJfXGSRwMHn0OyLbqvV1ipOuI9SXUq6vqC+IBCq2KEWw5JFIleZVyr9mRK90MLCkoZE+gOi7CELdZcg7eixoyhCkNObnOdBPTcY6x+fs5fODzNjvqZgUTGkTD/Cy5Ix1p3uBo9KHIzfQ4GE81phIR7U9NG2BAXgdAllE6l5BzNwxlQhREkBObmsTGaJkiSjPqFjkLEwOlT0LZgXdlnXO46vA3Do+XB+HG/j/Y3xxKJm1H8jBMZwMPr7u4rSx6sqaGJcxA99lcyCAnri4GMV8Nrb+H1gHiWO3b8nFX1e8NaUQmuqsqokX+KTSikG+G3f/i367u/+Du3cuYXnKDOrwQ28AIfjSmKiFL1psbDSmXEjRaghhIT2oYYKGs38nSEb5F/SREGR/gl8dH6GmMrLNbJha+jApZddoB/64e/Xf/4/f0G//du/od9//3v1e+/7He5/U7/2a7+qX/7V/6Sf+/mf1tve/kbt3rNNlQbyID93/sMPKTKIg8tN8MZ4Dl8HTtcGOP8cBF0OZlF2Hupn6l0HH330YQWr9Pa3vwVH9Ft62WterS9++W75n9oYsqAnraY+d+cdev8ffUDnFhd1+dVXad/FF2mcXZ5ntAL8UsJc0wYBQtAax9ILy2taQk7Dzqhuf/Bx/eaHPkb5JDoc1GcnOsQZlehFQO/cJiJyczn2sDN3tiWEG45zmiP08fEJnNuczpyeh9cmlVH+N2JmZ89Rrsk3WQ2c/NLcmlaWc41PbddpsmRHcHDL2OAqtriKD3C6uoWgr9LZ+WUdx2E6+Jw8fd8eG1HKTrti3BaLdIejrhaLsfPI7aqMxtCBOeZwpdAKtr2CzxiGqECGZ4yMXnvfPoXpzZrYtkebt+zB9FrqW5PA02TeDmkNsVvPbn3y07frMZzuylpP7nBHWLS3kRnswoOSNqqCzFzWQf48RoaowwbP6XHfByp200M5vxzcF7hfdR/sPq2Eh6P4xIRdcExbBEyFjhHMPXHgoO65/2v61O2f0//48F9ztPgX+rMP/ZW+cv8D+trDj2qF44mUo8MEmSYuWwayEPxnvSBNTk4qTTNoKpXj8HwcB5dBpzPC4t6rIaF/Gzzt1gh+uyEUVrWNgXPIQuk4g+M1U4xBWZQyKwmoGpoc7WicubpOBPGPNgMC1yHZC2F7KbgjfjxD7g1oaaSposUaDLOPFpS4LYZIGetsSkabuXOzZA8OsTAukdGW3LfFkCgJKbpZyb8f5v0D42XYsfc59MxBrZERnZ6a0sUXXkTw2NRTTxyQrxVBUbX/x0b9PloCtU7HOk7HS8yjEluAImKoUIO3NVo20qaypFHX+TMKU9+nMZP3NXRAJaxDb/3e6xLmJfyBPwtenDl1Rg8//LBS5gdKmWTv6acAABAASURBVARUylmnPICoqhLWwxQ+Pi9xubwcXH6uNw4lsjQzYb5qtsc0sWmLrrj6Ou3Yva/+Sk9BsOO4vJ+ZjyI14L8nJF7y0pfqn//g9+sX/4//oJ/6qR/Vt3/HO/SmN7+h/i2/l7zkJbr55pt1zTXX6IILLtBOkhn+18tdj1ynHYfbW5YxZ3QjAXLsKod+n5Ovw5E6M8YEQozr82EeXu/05LT3IDY2g5J2VDaSaa7+241Loos8HnDa/S+nz3K8f+DAATksI9csM22baULbNu3au01FLJVhM/kAP3F6TuzX2eSNqreWA9gbG7tFAqu5uWUtLqwAy9CDTyIrNhz2dPHFu/Wyl9+kN7z+5XrFy2/V3n17wZep4t8KwVtVVYrMQVxmpgS5xZjp7rvu06OPPKFG1lGWthW84ShOwSfYJRL1Z7/PYYyZaeiLPULzZ3BBRFUL3Z99Udto7++cuWYGMwxnepq2JrrW7Q0NtWKojYDL+9VAA8e1AQOMz3e/WZZKTMKVyd85bV6/QIp6iJHGEFDiipikoSQkygm8BqTo82JQ7/gajSb9Y/1ugfR6n/RkgMiSnaMrod87LaXn1VmY8TTQmsM+Gllgtz6QMYYLb4GAzfEFHIiZ1fOjFV3KGgrmUM+lEs/+JvLDHao4bihqKMFcYCQOJbyocL4l47pSNtilrELfIkHgGvPAzlUxNgOBR/U8A23NTBElDbwzM4FS/FQSIhAUQ9Cz7yRoKWvg9tmPmcnMVAHcyMHvIR12VzJJiQUllSnwUOkfX2a8oNp/lqoIfyrRXM+1LXlbycxBCiByumKM1BnvoA3Z9lwfYlCIEdqjhtRlxj3dfRc6kjXk/0/bzh27tIUUa9Jo4DTa6sGrERadTZs2yQ3cwD/AOB99/AnFmDJG1HpgVg9V/zAz6oNctx280unx0p/NTK5zCYYp6BIZqZtveoF++7d+Ux/98F/pt37zN/RTP/YTevd3vktvf/Pb9bY3fYve+bZvB75N737Xu/Rj//JH9Av/4d/pD//g9/Wrv/RLevUrX46zFHq0il71JWNBJ8L1sUpkXzFXcYUQ+CloM21cJYuqv98Ab+NgZusyok+XDND+Sy7Xu3/gh7R73wX6gz94vz5I8LRpen3hlCJMLrRAZugtHAW85c1v1S6cLKi1uLyqpX5PC2xCljj6O3N2QafOzusUwczSal/NiUmVbHZOkbYfJJk+e9/XdBeLUS9kZH1KHHVflRUKraiUTGvGUY4qaRm8K0CXYNQ3MXt37dT+vXt08tSpetE/h0MbKsiDvoXVRS33lzS9dVwTmzdrDUfYGplQGRt66PEDevqpgzqwAQQTTz/9tJ546gmdnj2trJ1pz/49OMGLtWXzVoWQ4qegJ0T5Ar7W7WFzJSSZQozYhkn4hcqi8ua4Rrft0o4LLtY02abN8GRq+041Z6bFWYJGx0e1Hb0SCt3DB5YyGfw2g50wL00bBGZBB4+d0hfvulsZO+6LLr5QL7zhOl18wR4yd6sE1EvyPzcxIHNZIfN5dvwnTp/S8tqqesOBXLcDdlyCr0cg5oGVL0jtdhsdzOQ+YevWbbQtlUNzYMyMo5qMjaIfXQRLFJNMoNbR4yf14KOP6+lDR3Tnl+9Rl2A0a2QyVehdLuFzPArJ8Y1NgpnJ8REVZEsq5er798jIKsXUGDPTubOzbFhnwZHr0LETevTJA2R0FpQ1mvKjvhT7c18nLjOT66TTHUKUWZBvOhtJ0GinSTCWMnZBmVEv9Ri/x+lDQoA7ZJ0J+GGzUiLLm9AUdkgqZWYy7hIqAnznVs4Xt3NfqD3w9Oygr0sV/BsQILfgS/A1AB9QYlu+MV6A5888c0A7dm7XhRddAI6WnnzyyToINkYo6Vs5b6DBhzE/WQD83gGny9ClvHReVUjd6duAAh9Rshn2tiWZrRJcjtdpjuicvuGqsHeaiAK5DOVrmmc35siINtEhzEkVtOfQ5V99wFEJEaqkQxmkAshBgJmpxuVrTj3fUl4/pN8qa9lAQStrfTL2Y/IvdHvwxSuoCXK6CtYR5+eLXvQiBWT2uc99Vk7zS15ym1784tt01VVXaj9Z5Je+9KV629veVn/B/bu+67v0nd/5nfW9133Lt3yL3vGOd+hNb3qTbrvtNt144426/vrrdeWVV+i73/Wd+pEf/mG99S1v1otvvUVvfeMb9QPf8z368X/xL/S//2//m/7dz/6c/u3P/bx+/Cd+gmDoAgKbRa2uLsGTrhJ0IUMGF+7bpte9+lU6efy0jh09oXkysV998GE99NCDdVzhsvdjwe3bN2t0oqH+cEUVGbZGKjLaSxrAx4yN1RIZwPbYqLbs2q6pLTMa4aRjYmaSPqOSRXibcDTZ1fzsWTLrCXFDQvb/JBnRU6wxS2qg9772dNqjbPpWZRZkZnJ+uf4U+Ac/0Tp+/Dh63lSIFbYSFdxIHJzRbtxOsHcyW+/s0agLw+sdkbjMTF7nz95HXH7vbVxZlkkZLrIzHhubUoP02HhnTFddcrEmR9oqUIQN/GZGT8nHd3AcDo7DAz2PdJkFH8NpDtnZDeqjSm/ritXAGptZQ20mn7NLK1F0YSSTkxPgrBBWX/fe/YBmWSyiTAGjjUFCbmK9r0saStBUOSCM9uiICl6WeCxXwFNn53RmYVmtkXGpoi8LeHBLEo8ovJnVSu40O+1mkWcDbSVjYUvShqI7uTRRAYLS21uQOR4LahLtTo2O4dRGCCqkBRakOZzPGpZQQoe4KugKvmM6P57z3mkws3oOxvsIrsQB2vy9mclsHXT+Mlt/NjMpQDdQmuBKhYLhNjBaHzKVKcWfRErns8N5FHXh+P2mZNwcmvpgqE+GqPT+YOaueBbMK3na+DCkfNyh30STGcAiNsBJNSrVX4ovqC8IHIarAyXKhP6q0RqX4Tz7HONkWVb/NstNN9+kAc7kOLu+Rx57UknWVA5yl4ePF+AHJCKTqgZ/9nqfk9NvZvI6bzOA7350sXvnJoKi2/SKl92i2bOn9Ccf+GP9yi/9sn77t/+b/v7vP6FHH39QS8uz7P57LKCLxF8lcmxqcnRSW2a26PWveb3+y6/+st7znt/AUd2oldVZra3NS/BX9bVOi9NQP/LDzGo+hBAVYzxP03PtzNbfm5kiPEiStj726Tv0vf/yX+mf/cCPaGK0rdfgGAsCiq0zW1XCA2Pr+o43vFGveskr9fG/+Qf9X//l/9EBUtTsW8h+SCtkgRaxmyFHSGlzRO2xSU1v2aGt23fpLIHW3NyCOs2mFBN99Ctf05cIcnrwfYjzyAk6PXDyOZikiH4v4vzm55fY4ORa4VjPf7N2y6ZpnO4LkXfQXV99UE8eOq61gVSCc41jl1l2pe2xlkZGGjr45GPaOTWhS/fsViNN4WmqERbM6fEJbdmySVdde5lefNtNuuyKizS9aVxCZ1aWVrU4vyj/pZQ1FpPTZDROExz4l0oLsgUebA/Rl4qx2uPT2nrxDdp+6ZWaZozW5JQaI2NqNDvqJFEd5hCqnvbs3qSRTqKKhb/w7S7zsxBV8Oy63CeDtplAf4UAJtKv2Yi69KLdevsbX6nbbrlBm6bHNcp8HFrNyJHEEZ2ZnYUHwukv1wBKpcyxLEu5rzx58qQcPGDw+gs5yg6Jodt9FfWinVMWCpbI8Cvsy+p754HPtwmfTp4+qy/ffQ+B5VA9NmcB3XcfVnimgvkzA22enJDhJxG5qkaioUqtko196MEH9RDHimfOLOiJA4c5dvyU/uaT/6BPfvKz+tKdd+vs3KyyZiaXs0noFw4Co3H8/cLwXVG4A2iSMgKrTicVzZXEouYlrlpVKLVjx1a106je4rwCHhEmq0KXKihBJbiv5JvNGKI8sGoQyHVYIP3rI76J8mcPrCBBBYFFwIdlaaZ+z3mTMV6zXnNOnz6tRjPR5ZdfSkDV1BPo1tLSIvgF4GRAYGaMYTLoktMCVMoFg2RWyOmJ0duu+7IKOfg7Xzy9LHn29knqeAL9JJdnBV/MTBuXP+c4MGPGbrvep+QIsMwTxbSpiA4l+Hcj4OmjYzgwfKBBp7gtNMBvDKJUwVfDLwZwR3Q/QJqPwi38L5UnmWbYIFx11TV68YteoDe/7vWS+wELikzGLMrMtH37dr2LjeA//8Ef1L/+1/9GHkSd4ATIA/xlNlL+G7z+5fTbb7+9/oL7Jz7xCd111111Vs2/2H/u3DnW1lV82pqOHj3KZmpZA4Jbp+UNr3uN3vC6VzFT9IM5vuCaq/QOgq93vu2tesvrX6s3vvbVet3rXqvXvOY1BDEd+ff0StZaoaNplaiFt3/1LS+U/yX/taWujhNYlWBbwU+dxMerkvro9pkz53SOY72njxxjM3iWLOmItk1t0tT0NHyICmTpT83P6isPfk2HT55QD4PpQo+XJ+fOku0+pQK9XSMzHzlZ2LNzmxqxocXZBZ1lnONHjusUR+ynT51lvCHxB/OBd65zG/LskJHdtnWrmoyVZkFphmSLFaiV6DBk0cpRvnatFN7RFdoVwQMlVxQzZ5mefe/13m5jAG/jz85c/xJ6iqJPT0+pQUDRbDYVEKy/8xR5nx2y4y7ynIkVKA+cgo4KqyxhsL8bGRtTs91SCRddadAGuZNYJe3n360qCILc+LxunLYDMmoJi5EHVP69LcfhX/g8efI4+GEIeKCeUfx+AyrQOoj5D5kbDgBGdTh/T1MUMATlOOZDJ85KWRuDTaAhKjKOg5mBuwKn6tLHrB/O/3De8II+xvzhH+3NTNEhRPkOpMd8B8yyHVNNj47Xc15iETi7PK/FtSUMKpc7wDIyRj0HH+8fA6QqBnADIVICXjrIaP/NgHFLlK3edeFQvB2kyftE+guS/TsB3wwK74dT8f4GHm3ANxvH62raz/MdvN7PwekW7yrGNxaYknFXyBaN79qmzbt2yL/YnKapEha8Jg62QkfE5boU6Dw6MgqLKz340EM6w1FwiAH6A3qV1/Is4a89O34ln18KLi993gXG7O9zFk+vu/6GG9jZXqQjR47oT//0T/URjlkef+wpfeITn9Z//IX/rHe+87v0Pe/+fv3Mz/ycPvinf65TGJ2FhPEKAuOWtmzZojaLgOv4JZdeqv/2335Lv/Irv6qJiSmcz1I9vs/XocJZDslcqOZdxawq3leK8CAgR8EXB6fRS693cDn5Jsizt+7Uvv073qrv/Wffo3u+cp/WyAL4zqnCsY+wSzs3P6f//Cu/pIefeEwTU5P1Qj4+Ps7itgPnukP+nYV9F+8nmJrWxKYp7dyzU014+vThI6osKrApCGlTRUj1qc/foU/feb9m81RRY7L5QrZWEdgHtUfaBBItHT58WEdPnpX/4cx50u5nCLKGeaUX3HC9Lrtwr04ePa77731Up44TfPXaWlvKdPr4KVUhVySQ6Q97ZHz26orrLtZV11+iS67ap50XbNb2XVs1M70FX1VqgSPAs2yU/KhsgYyEByX+vS7/9Wg+8wqvAAAQAElEQVTPSLsvEvOv4G8pU56MaKlsanzLDk1NjNWLvvukETL0MUalWSZVkt/TTf7dG+eR64PbtOMLITD2UGZG06q+d7+zf+8ueFGov7qskXZDL3/JLfrWt79Z73jbm/Su7/hWvZOj2euuvop5LrNQSqkFlWTaB2SoMsadnJysdcYDhlarJQ+qDjvvoX1malyBhUBk2YwyMVSE0aVSrte1Xlilc/V3obrK0Gv/DtHd6IH/Vx+rBH1rBIDuw6qQqY8c2uOTsiRDb+f1xGNH9Lnbv6yP/c1n6vseWcvPfvYzLKB31roaQ1CfxdIXvi7BesnYziOnwqEoCjn4/QY4/5zMBjrcSNCLLNUIi87UaFvbNjHXzZvQlVGt9nMtLq2py5HygCPlHs+lO0TnLwjc5zfI4IyOj2mEjW5KhJZmmWISBQtlUXK/lGaJcngTGcvBbaNPVuwc2Ydde3Yh26gDzzzFWAvONZXus7jzvo4neEYsBoUYa7DA4HwEoBKMIQXGdDDG8DrnQ6X1fyUT9rXH7d3p8PEdqvNj+DgK/lQqJ5gt8HEOgTEH7ntCUIwJdKGpjG0MbLxzvDm+q6B9TruCtTJHbwoCr1D3iYoxSkYPIEcWrtMXX3KJUvzl3Xffq4XFOW3eMolfSqgzeGEq4dXVV18th71795Bpegm6nMsDqgReuJw//rGP6X/8j/+hz372s7r33nvlvwX4pS99qS79+e6775bDwYMH5ckP93lXXHElm6cb1UBGfrzqOumB04tuuVln5s/pwUce0lcf+Kru/+r9dXkU/+p2m8Bb13unmelr7/6duuXW67WyuqDRsU5N9xz9faoeOHt2r9kY04ljZwnoTsLTQv6LL5vIdt/IBvsyNkybN23VBAmdAZvKleW+Hrj/SX3pC4x97xN66GsHdfzoObnvLKsS/qkOxNpkiWOImpqa1tjYOOWUNqGrHU5E2mxYcg92EX6JvIfEGuLqkD32fgH+Rwg0M42PTyi40/AKBxeWC8YXLFcS7+zv6S8v/dnM/LE2pg1nUzHQBnjdxMQEC9xpHT1yVGuk4Obn53Vu9lzdb42zSc9kuUM8gzM4e/Yc6bZ51c6RnYSXcxzXFSiUCyhNUkUL8lF96BwF6/a6Eg8Vit0kSzUxOSGvd9q3b98hP/v17zo888zTNZ2YnxwMPJDKvVGPadQPJlDhgysi0p7a7Za2bduKUEaVZQ01RiZ08DQGGZuyYPRd/5gZ/ax+8Ln7jfPP5+/w/DozQ3GHdWDFrSoCgxKB5hhe0UjUixVZg56qGDSGEKdY1BIaLqws6+zCnLpkUHLmCsXyEUMI2gAf18GnEjGKJE0UQ6C1VGJoDv7+G8Hpc4MVHf3eafY2xhypkhk8h4a6jnJjvEC9t6+Bl146Hofcx8MJmJnMTN4nxiAeoKeC5wVQ1nQNcRBm3s7nYioIkoXDGMCTtWbQIycO6ziOMWJ0Z86eES0VUVxxlfAvMEd/djl7APQMx0N9+OS6a+at3YGUcr2lC7QY4GPBGybodDsOB29jZqSwb+DYpls7jGeeeUa+Ibjyiqt17tyiDj5zFBlW0G56+KEn9Pu/9yf6yZ/4N3rnO75Lv/rL/1WHDh3CYZX1js0Nzb+D4OVpjn38LxH/0Qf+UDcQWDi9Zia/nIYNCPDdafF6n5/X+/M6wB94W8AffzZjbszB5+rjvIv0/Ec++lGNj4+qf36x9nbnOCo/PT+rN7Gwv/TlL9Gu/XvR6Qwdb9N2XNvZZU1vmlGGQ2mzeO3YvYud7jYd5kjpcY7cQtZm357UAVWVNNW3lr741Sf1px/7og7PD6TWOHu8iMS4Re8uBP9ucHzuS1/W5+9+ULPdQgtrA52Zm2PhP6PdWzeRAXyp/LjsODvQB776mI4cPqflLrMen1G6c5eOLnZ19NSc5pYWNAucgf6zzGNhaUWnT83qzOk5LXGMuAbeJbJhS/gM50ODgHtqaqp2hjMzM/X8MhaXyBzOdk0fv/Nh9UNHbY4r0xhw1qkS9Ml1qEJn8ZcSWur2MIFj3L//ApnFWn98wXEn7P4vhICcaY0Id+/cqV3btsg50EyjWlmi8ZGWdjLPKRaEZmLat3u73kq28IqLL1VAby0viZGGWmZz6AGUyznLMha+Vk3zrl276oB3nI3ivl07yYJ2NeytqsdxaW9tGRqhkuHrG37EEOsAyH2q40rTTIcJXG///Jf0hTu+rC8TYN11z32694EH9ZUHHtJjB54hwD6gv/rwR/UPn/60Dh48pBVOFtwGXL/mCVJ9vlvRjf0cA1115ZW6lIXaeenzr/BbFXyq0L8SvpnBCOgwQyfPP/v3/BIrlQax+6+UsWHaPDWmcYLOCv/daI9w9JgQUOWM3VO/X2BbohxSDuFvia2C7/wYpZfov9PoC/AYvGk1W0rxd2bGkWtfZlYHgK4LZ1hXvK2vH3707LKjQY3XzBRDkC/i7lvkF3XyaQBmQS5jyVCFUmaUzMv9qJmtv4MePvKrgh8+lugbQ4Azol8lMypo5P3ct/EkDxTdT1bUmwxdPl3TVOsfuuH8d5y+jvEan5jX753vQ4KqIQu7j+V8z+Gjt3Vc/uw0B3zILFmkP/uzD+rXf+M39Nd//VFdcdWlevNb3qB3ffe36+0E+28jY+SB8O/+7u/qz//8z/X7v/9+vf/33q9D+C8zq4ONEAOBxZicDue321aMsZbNIidQnqnyjduBAwf0EJvZr3zlK/r8F76gT33qU/WcHL/LYRn7TJtNzbCeXnz5ZdrPadUFl16sCy+8UK5f3iZDXzPfuFmiBkH0a1/3Cu3YPaO8WFVR9DUy1tQuNlTtTiZZQd1AWSNoemac4/8L6iPEiB7MsXn0JMrTzxzUwWeO6ItfvEsVQXoSM2x+FJk3lMSWOvisGBv1XDxIzRh/pDOynnkjYxtC0MjISP21khCDLmVj3CImyAmkzAw8Qc6LQDufZ4btplmGnCpoK+Q2E5pMOoEoM5MLyBs7Iz2oEpe/9zrv3Gg0aqXyZ6/vsCM3M1qp7uuD+ULiRG3dtk0DduGu+I6/QfAzM4Ozm5jQRA2TEI4TJF1XGwm7NMfp7Xz8SaJFkMr7O16foOMpWVhWCDZKgi4zH7tSEwNzmrJGphTn7qnLz3FWfPCZQxqwUwshQUcjzEigPz4LotahKCofimh9CHO7Mgvqrq4IPVdJ3+UhxpI0EAolBuHMNDOZmf6py+lxes1MG/eMwjiVasTgKeleZVF90scn+yta8e83yDQTmtrSmVRrbEw9hOmL4yzKXGKVFqJEm38KzJgfO5/gJbQHoLZm+n6zsiylgh1sBTExpIrPx08f+0aQsRF7Dr4ZTh87Mq4pSBUA7gK5ma3TXji/S/jg72WKMSVYqZTwHFicFsq+ypGmvuU7vk07WLg+/7nPy+Uao/eXchyM66NnLR/knN2/xOhZCqiSwKf6Mn6azALtC/mYfi8ZMhCX1WC8L1jo9u27QI7vkUcfRg96GN1A7qweeuhhfe2Bh3nXl0FhEhvKyNw0m23alHrssSf0n//zL+sd7/hWvee336M5AgjXjxBivTju4Zjp1KlTSrNMv/Zrv65Xv+q1mp9bUAXfzaICfKplAE9KeOL30jptz5VBos7fV8gjiakCemVm8k3E7bd/QYfIEA3JKgw42/ONxoD7+aUlNTptfeHOOznO+bgW0CG3Tbc/3zy4rXZGR5WSSWhjb5vZkKTY6Zfuuker3YFCkqmwgA1ElTinMuvIRmZ0bGGgP/zkZ/RXONPTnuFjB79K4FMQ1F59zTV6zevfoEc4Zvyzv/q4nuK4bwh/835P3aU5Revp8iv36tYXX69du7dqAWd4/2OH9Xf3PKIPfPILuvfQaR0519VTB47r2Il5zS30tEI2bIkdZw+alhZXdfDgUbnj7HV7tQ/ZuWMn5aSi60dV1QvDEsFWwcJTWaLP3HWvHj8+q6QzoSxJlKWJ0jSV26fgoYP3Tajz+xACjpwAE3/l9e4LnZ++uPkCmSTwA1lt2boFjSjJQBWaHOuok6VkoiqNtpvavmVGM5NjMjIDFRuIqfEJbeNoeOvMZm2Z3lTTa4zjR1lnzpzVLMeDS8jLfwnnDBlXcV171eV6GZmvm15wna667CLtZLxGo8Xew+fYY8PaRVf7mp9fYBN7hvseAecSR0GS+62F5VUtr/W0uNrVsZNndODgYT1z6Ji2bt+tK6++XBddvEMzmzq67Iq9uumWa3TTTTfqtltv01VXXaVLLrlUe/fu0yTZzXa7I+dJxZxVCVsqVKKoBYGOA6TCNqvB+RVDEPEkQVUl/9tZggfjnSYZq0y+0T3Hce3ial/dtSGvTD0ymisE0wtzS5rHfpbhwwJzWmBzvbSwSEDZVb/Xr8fNsX33L8IOhoOcoIyAkwxbd7WnIZk5w98sYF8Z/nptpaucNtGijPYO3tcUZPgk1VDyJFl1HgTv8FU5ftfnm3PU5Iuvyz3HtjxIoreMdsZPB38WvCnwoyW67iWJfHQ9kY/nIMYvOG6v4JvzqMd8lhfXg2RPIHjgmDO3FB1qYYMGfqHLGTrpvi6GIO/n1T02Tk6Py8DrGqzLrs9u/7/zu7+jP/qjP9KBJw/oFBu6lLVldKxNNnRal1x6IXCxHn30Mf3xH/+xPvzhD+vOO+8gw31PfbTnsuxjp146bgenyZ89NtD5y8xqWsyMtRe5joxoanJCvr47Ld62z2nU+9//e/qd9/6uvnjXHXrw0Ud0z/336r6vPaBHHn0UGh6V+6FLL7tU+/bt17Zt23X5FZfpJS+9WTlHaApDpRyptVoNbd+xRVu2TqvUsvJqQTFZU2ukUH+4qLWVFZ08cUIVunjy+HGyUCdUIIccKItAwJ1zhN5VZyQTLlh52aV/panpKaUJ9krlzMy0zIJ8vk67z8FjkCzN0LuePOBM0rR+73Ygk7zMkZfrRpMYKsb1/iVxSTCzuoGZIcOq7ujOps3u1R2Jd4w4K4dwXrBmpo3LzOr+/s7BBeAEXYtzdUE7DnE5TqnCESxrlR3X4uKsFhfPaY5shCuJ9/U2GZNsAD6ej23GWBUIQiJLMlUh0TIG6UwzCxri1EdGG0IPaVRqASP0yNlxzrHL7XKU1ifCrwJ4vgmU0FQ5oMCiXCGTtpPd9r/4yR9WUfXYVfZ0bvaMFod9qdXGSELtMBQKGZ7DDLxav8zWeeg8cOE4mK2/9/n4/LwUi1AMEacTBUINWqkeWVvRoziGU91SqaIm4PlUo62psQmVMdUZlGeeYNINMIIzUVBWBSe5HtxsfWwfM8rAHRgm0spqEJe/c8Xh9tnPxnPCeCn9/EUFLv9jkM6X+hneeF+HAh455EQFBfXOP2/jYGYys1qHHK+33wCWMUVLVFqsF+papFWhIpTqhVxdG/BOWgvS08htDSfVxdn+xZ9/RDE0FKFPtCvKoUY649q8eaueYZd95PBxsiBL6vd9XJPrTAVtIQaFsA5mJpeJv3O6zNbr3UBQKQAAEABJREFUZSXte9q8dUaNRpB/EbpUA50Kqqyps3MrOsTZeg/98XkWqtA/UxWjDJkkLHDN9oga2MqBgwf08//h3+r7f/D79bkvfhZDJpMDUzZt2lzvdkrms7K6oP/0f/47fdt3vI309hzYCFwCPBM44WUFiFq6fdNPiUP2eWCoigpqxKjHCCqPH36GBXxE4+OZrmWx9L+roiJq6/SkWkmlH/hn301W7cfVhE4jIIhZKsGbnLESjlpHm9KWmQlNTc3If6vtwYefUrM1JkNeEboT6MrQtcQC/aIS5rwQMv3NvQ/p9/7y7/TgUzg1G9PC3JqW5ld0CRmO7/22t6vBsceffvTv9eHPfFWPHloiqCrUJ8u0cOaUQm9e+7ZP6ZaX3qrJXVP6zN336J7HTugpFtZF8mN5HnX6zDywSEBwtpbDgWcOcbR4XAHyd+/brsuuulJbtu/kOZN/h2pprVvbqR9h9Nb6ynGEdz7xjL786EG1CB6zRqohnM1YhFw3Ut576UcYjUZHWcyUhSBjM7h/25gu3DVO1nu7pqZnNEUmL8six/GmBN6srKzpIo6XgpliCGrgs7JGpiRYHUhk0TQzMa4dWzdremKEuoEaaaWJsYamJzvga6rTDNo0NaoL9m7XRfv3kNXapSvYzd/8ohfo5he+QK98yYv1M//qJ/Uff/5n9Qs/97P6j//uZ/Qff/Yn9DM/8c/1Ez/03fre73yr3v7GV+glt75ASSzUInCZmJlUxlFZe6StyelJNdtNoKEZjnZvfME1ejOZgHd921v0n/7Dz+jnf/p/00/+yx/S93/3d+rb3/ZmvfF1r9SNN1wNzTPow7hmCArHO6PgjioIjMpqIGN+FRmAqjJJhq0LGyrYvGK/Zan6slD3SdA1eXszAs9KmznqXJxb0GOPPqmDBHenT59jQTyjkwR8iwsrBIVDAq0BuEo2LJWK3FRiy73BKuMP5N9vivB1ZKTDOrJWH9EfO3ZMCwsLyotcLs8VNsOemUrSBO2u5PI1s7pMs6iUhTpGSe6/razr3e42gDfPfSqBwxRDqohuBAMncy+xhcrLwpQPK8wxACU09qCjD8197vvc59RX9I1KWMAD4wn/JTbpES/fSKNKAriijCrYVKEktazKJCiyoKWA92uGhjICwBSeZ+BJswx8CX0KFSzs4vIAYXl5oLvuuFdrZFzSDE/WiDJLpZIPm6wh68fq4gLr7iI9pHlOkA5z1OzB6RKZ4JL5dLtD5QQk7mecJ16uw1Alm/6y8nKoYd6Xy8Y3Ghs8zhoNNUdHSAT0tbC8pCMnjulP/uRP9d73vF+/+iv/Vb/znvfqvb/zPv3Wb/0/+sAH/gAaSl18yYW6Bju+4dprdN01V2iC/oPVXElsq9HsOEu0Ap3taNo8PaltWzZpK9n18U5bKXYX4I1ZhM9RI6Pj8t9oNHRuyAavQGeHeY/Jryqqp0YiDXtruH0jW99St7+g8YlmvcHxuENcHgyuEgOcPXdWjU6mU2fntLSC3ifIHvkljJVawgahow7rs3+/t4QvCboe0ZEjrEcBPPIFy2GDOWZW13lgtcbxnQ/kDn2AYHxhckY6eL0z3vvp/OX33se/6+HC8Pbe19teeOFFetOb3qCXvew2vehFL9RVV1+pCy+8AMXMdd999+n+++/XY489isEdqg0mYSJwC8UWAoQheakeO4cFFGCYF7yqUN5C4+MjCizOZVlQBm0ldZ1lDS2T1u6z4xiieBWMLqHx+VAxT382s7qfmUHLENpu1GVXXqoKofhvzfRQ0rPsxLFIOTGgUmWFaC7JtHGZWc03cfncHZw/ZYnBEUnb+bbRBeBzw6CiBTWg/5miq/sINO9bWdCD/UWdQxlS3o82GtqKcx5vpJrlbHlu0R0IY1dVjS0Ek4/h4OOU8MUqKYaoAB1Gu5po7r2NA7df/zEpQod5LX0dsfOlqiu8EgzgqVRhn/CcEu4THFXceYf1NvX4zPX5Y2zcVyBDfHLfkcMnh5JSjFsMS+XQvRKlHgvDBS+8TqHd1Mf/5mP67O2313LMkaFUyGl7wQ0v1NLiih579Al2qmu87+KcTAxd43EdNDOZfT04LS6TAgcsLoNRAWOdmBjV8RNH6Z+rKE0VRuPgxxID6JJJBQbFFOr5V1SUgM/FQcyh1ekoZVG9/XOf0w/+8A/rl3/5l+vvF7md+PdmLr74ImU49aNHD+mnfurH9Y5vfStzmIPeoWKMMmMQaPqffXxePoccXULoNDUWoa46BEt7912s+VXpa48/o7Ok3d0xBxzg93/3d+n1r30Nm5c5WYhKcMhlVckDrFEyoRElaTUTdrKbcZSF/u4T/0BZQVOmioAKFilQRhY31yUfv1SlEFtK25t06GxXf/C3n9PfPfCUlobSuTOndebYIW0bzfRD7/oWXX/Ltfrq0af1/s/8g97z+c/rk2SlDs4VOrNaaoFjn0iw8+o3v1bX3nA99DWYQ0+fZ0f7zHxPo1t2a8eu3dq/c5t2coQws2Ur2ZWLdc1112jrjq1ksLqanVuQ/+HNJbIyC4uLGrI5iYpqklF7+tSKbv/KI+jSiJrYT5Ojvwoe+GbA5xHhe4odehBWFqYKYSIJIRTt3DzJUV6sA5XNW7aoxdFEI8lEE8miMo7sNxMQpVlGANqCI6aEBa/BQtjEZt3+xNVuNrVp06R2bN+iKYKUVjNTM4tK2ZBddME+vZRM1Jvf9Frd+ILr1UxTjSLLzQRxM9NT3Lc02mpqcmxUezgKvPLSi3TTC67Wm177Cn3b29+k7/2ud+pHf+j79HP/5if1ve/6Tt1604t0y8036WW3vVg3vfAGvQicN9/4Qr3iZS/Vm9/0er3g+msZ23T04OM6gJ+dPzOrLCQqyfC00oa2EwBuJviaGh/VSLvJ4pNrQBaoR7arR8ZnUEpVCMyVshJXACS3J9dzt3/na11phk4HICqGiH0WmhgZ0RjQ5ehzjuycf/XDj5N8vfCvdDiOAdkgl8cAPz/Adw9YcyI2mqaJGo1UExNj2FH2bEbY+7if9+ye43GooDCEgD2X0FbUZYzQEaVAoJ+kpjQNCsjAzBRjIqfbQVxmBt1AMHm/CsOvyiApoT9t8REFirABOf6rxEbgCu1FX0nGE5vGIVnKfr/Ppq+nPgv9gEXdM2pVLvW7XW+kAscYGHNspK0mgZCgsdHK1Eb2CfUJuJKK+bgvYhwzEyTJr7IsCUIHNf1FHlDdsh7Lg4mS8S2kCvizHPk1QkDHi7p9ht7mea4FAtIkZvVv2p05c0793lCNrCEzxqhqITOnQIDTULvTUodgZnSsU8thhlOmnRzZX8LxsGc3/asIWSPTKvPyoMqPOi1EHTt6DF/9WP0bvY89+ri+Rrbq2LHD4DXmXxIErsrX2MAaHpjUcE0q80RrnmQ4cUqnjh1Xf3VNHYKsQS/XOQKdhfklDfEfTmFgfiVLwwo+oCiGaqO7/UFXHvCMjnQ0OtJS6joUgzZNTmNPk/jeJeSxqjaBU4LdTU5OaZSALjiPmHcBwiPQ+DWONwt4H9G/JAnYROXiwT46auITmtizVxT45CxtaHl5TcjSaqVjLs9+PNJ3hkcU0bNOHrn588aAXprBEHpUTgAIXbiO2JXc04p/8zd/w6T6csZ6+z6K1UYg11x7ra655lq97OUv11ve8la9853v1Kte/Wrt3r1b4zj57RxB7N6zW4sERDkKU+DMxVA+TsVE3Wg8O+U4C5TMHX+LDFKaZigWjnphQZ5GP0FK0OeRZqlyFhe4IZ/886GsF8pSFngFlARRIxi9G+5/+633KEkaajRG613TqVNnUPh1ZStVMZYAF6lkZs+C80BcTq/fO99K5kHVs+2dr04/FfC+UEwSrbWlJ/pz+kpvVp/tz+uO1Vkd9l0Xy3gGbdtYtMcxutNzZ3WO4CuH9pzdVkTQok1Oxq7CiBxcsdANhOt0FlBbyudvGKuD31fy+nWoeWIVc1gHx+HgeCvGeRYYx+ueD45vAyLW75DgsBwCiuxjefsc/DmUDJBhHz4PTCow+Fgm3Jh6eImj0HQgX1Fr+7QuueJiFojr9f/8t19FV24mmF6VFHThBRfVTuHRRx9FgZeVY0QFQVLmC1UKLmj0+XvA5OBjO2zcr8+rgu95jWd8fFzuxN0xm0wVtNVt4aWgNznP36qWIXwEvzaANiXtC/RfZVQSmmqhL7Nnl/Vf/69f1w/+4A/Kv+zp350ZQ7d9UzFKEHH69Gn90A/9sN7y1reya1xgDgPmto7b6XPwMZwOB7938PuADP19boX66H9nbFpXX3eLPvulB/WRv/2Sjp5eUhe68wxZwv+iKOV/KM+/d9bCSTdwpq6brVZLiesdi1dzZFIT01v0D5/7oh5+/EkcTUeotFxHzQzaBMa6eO4HC4uqhpLRaZ1L2vrDz96hv7j9s1pEFkN8wiLZxnGyYD/yhpfq3//AO/WKm6/RocVl/entd+oP/u5OffT+Q/r0w0f0V5/6vN73R39BlvBpnGaKvbV0arUiSHtST8DHMs3URJ/aBCrN5iiOsNTJU2d19Ngpzc0v4CcW2Ukuw8NcPrc2OlUmTT0929Vf3/6A1gaJUmRosno+IZjazN3nliSJKvzLkIW7RIYRf+f14mriUyYmpvAlizj9rnJ4nRi4wFMM1rRj64SMTLYv+v5uvczrMZoEUiP4kQ42K/hXshB6ANuhzn1VRuDl32XbtGUzvB5hDit68sCTcjsssIGTp07oINlHz5w+/NjDevypx3WYYNz/J4reoEeLUi18wSgBxjTB11aOKTdxTDfDEczkyAhZsDFNsxEbQd4BHe2vrergocP69O2f0cc/8QktcLyWsRiMjHW0iWPKPWTJtmzfqphGAtUVncXHHGOTcer0SWxjVRmLR2xC56BSr5CcV8432AT/Kgqr5y2uCtlTyd36J8JTh4AGdRqJZibH2OEnarpTw3/5f89l6ElMJVGGtJKRdfNfXFDI1WilarJIjtNvE1mKyekJLa8uYYGFcrI+w2JAVrhf1/XhzdLyoiyACztJ8AkBn1ThexCWDFoUeAn4fYhRIQa5jIwSFyShHyW0+r3XmdsQPMzJRgzY6A7I0OSMWxAVeVnyrrJSMUtqPgV0KsSohOf1/pLL1aKUsJnOsgxdyrW8sqwSXqXQ1yLImxpn8WeeGeM10VdnT8ocHIwxDLrMjPW0UIkvMtAa86DguWAKbLDY/PvaF87XJ9ASQ1Sgb0Ufp22FLIyvoRVjR+j0MmWNfPiRh/V7v/c+HTp0sF6L/btEl19+uTxg2k/mefu2bfLAY2JiQhMTk/LvL/pmcQI9cxr8e1ZJ6vZU6eDBZ+THuG02CJO0j9Dh85YT7Y2BNM3kYzsN0wRn4+MT6pFpfvrAAQ3x6X2OId1Pnj51Sp5RWyYe8PU8g39j+NIYgs6cPcOmalYt4opbXnyr3MYeffxRzXL6NUAXxsZGyNBOa2JyQlPYyDiZUv/Fh6yRaWFhQc1mW3XOydYAABAASURBVJs2bZLT7nQ0my1klCiJifbt3Su34TE2NKusw16Xpil6N9TE1IjGJzrwvc8cSqZl8v4+n5b7FheQLwp9gh4PiPzZheHEi8sROfJVhMFj/fH29Q0/vL3DRl/fefjflHHkjqfP+W+e5xBQapUjLH9/5OjR+m+G+H/F8Nd/89d68okndOGFF2r7jh3yBegszFrG8NEFtwUIF4oRIDxRiFFDdjPuxCrG93GdyQ7+ZXh/58rgnZzOBlF3VKIY1gEsz97DIQX+oW84isq7aP/+fbrv/gd0+PBJTU9v1djYpIJlOo0jjzHI5+QNnYEOZpKZ1eB8EFdA4GZGM8dZ1XP3tg5mRgvV7wLKZmbgDywIifw3AU/nQz28sqR7yBDeyRHGvaTFD1IO0qZGp2Y0NjWt03PzmiO9WoYoyaAplVlgHHGZfCHNWQREHbbDWCbhJUwYmCX1PWuJNsAUZPxTDeApoNmBxcB5tAHe3nn1LE7am+OEDgPH+hhBwWI9hhCQ98nBVeDYcpaDIQ5iSGVhprwKNczilM7MdPRVMnT3nDmux88e19SWKV15xQUob6phuSoPJsxMfXbVngV1PXEdcL11J+FzFlfpNDtd0GCA0yoxO+7Ngvy5ZBIBmpMkVYPF2o02YkjyizaSy04KyDHPi5qfEb3z+ueD49qAovA+EfxRKbLyhdP1+8d//Mfr3yJ0mt2W3EF5eQpn8f3f//167Wtfp8WFJake03EIHHpWll7/9RDqxyFC8WyU/+Xx3/hvfyA/8n77m1+h6666RBMs5pXv4kqaMgf/sq64GizmPl+3Zy/dSaVZU5u37dSx02f1sU98SpY0FWKUmX0d0P3rPhVBXR76GihXTBuKjVHd/vAz+sCnvqTDiz3irRF1V4ZKZxf1oslx/eQrX65f/u5/rpdedjlZwcP68uOH9fGvPKa/veOr+vx9j7C77SlFD9i0q2yPqWBX/KUHv6YDp2Y12ws6cXZFc+cWNHt2QQuzy1r2Y0SCqgF+a3x0TDt3bNeWrTt0tmzrYw8+rj/81Gd0bGmtps2ZmXuwV/uhgsdSJiGnVO5II3ZYEOy7z3PeJDjPlLrt4Oz1+nIfU6KzEX3NLFEjSNdeeZHSyK4e/an70L6Hr3NddMgZy3ncQRa+uDQJtBwazYY6BD6jnTEdPnio9n1PPv6E/PthvrBsmtnMorZHO7fvwv/MKEsb6vcGOoN8nnrqADv+x9fhkcf0zNMHdfLYSc1yjDbsDlSRMYGFCgS8WcjU4XhigqPy1aVV3XfvvfrKPV+RZ7I3cyTt4/j3WBrI/yy4n3n6GR0/elwL84tk6wt12iPyY+RNBG3jk1Nqjk1ptcywYBYWeOU8cX/m4Pa0Af5cYfioj8SPGKMiwUS0Uv7l9T07tnDUuZujzh3avnWGRW9CW7dOa+fOLWTzNmvnjs3au2eH9u7dUT/v27tHF+y/kPpdGhsZ0+y5OTm9TmePLNrc7LxOks1wPrk9Ly+vSPi6sqiYa6loUb4GJERtCTYeLcj4p0oSvsLpDcGUpZky/EEMAf8V5O8rNiQOBj7clhxngYJ6iTqAJShDPm0yKI7bqElCVMJ8g98z3khnRJ3WiFos4M1GUxF+FOii+64M3ZmemNTubVs0MdJWhLsJdpWGUqnfM2hC8GZs3KC27mtmcr9kZorQHaC3gM4RdCpLU/UJRpIkkV/mNHDvbSI09cggLRJM+Ng+74wAxelx2ZlZ/aXzRx55RLOzs3L/6jIeI4DZRbb4iiuu1K233qJXvvKVNbycpMhtt71E/vep9u3bJ/8Fi2JYcNz3J/rkJ/8eH1bJ9d7H6mEXZuYkPQstgg+nwSvqjQa0jE9O6I4775B/LzXHfvrYtmcra/qYS4m8fC6OdxS6zJCVggqygV/8whfkvM9Z9xaYo5eeJexhv2OjoxrBDl2my2TxFzh18iPSTRwjttsd+S9qeNzg4zmVFQ0rCNu3d189hwWOH2fn5qgptXnzpLajo52RTGlmBMjYHY2LomCdKGqfEkoWGBeCM9fM5ESLyxv5Oy/9vS8EHi36ewdnuDPF2/i9l87AcXb+zuiDhw7Jz7utFvq6I/M2/vdQvvbAA7rnnnv05S/fXRv6F2DIJz/5Sd115516mHTbk48/pbWVNRxNXxGlcBoqGApZiiilO60eDPfnIbvMyYmJekJuYJ4JeN3rXyt3jCV9vJ8zHz6pBu9U8QMwGTemEh7wqAwH498rWWJHPTk+WRuCG2S7PYqiLdSOv6QHaPnpfSnOfxyH8+H8Y61UTquD0+/vN96VjoDuMQY5CTFUGleijPN5T8X2WaAPDwrd0x/o7oVl3T+3pIeAeeY85ql5DOj02XOcCQ/YWa7JfzU3QSkr5iEmUoF0iHIVjBMwbDMGo07PXhvPjK/AG4NewcMKQDnoVxAteH832K8Hb1PV7UXfGlhs1ktjhLDufBwHkDvggQYEiz0MZWiV8oSxaFkxT89snG1HVVfu08msJDtxWj34sRXn2+k0dPrMMe3Byfqu6MBTz+ixxx7XEruWFY4QXAf68Mj1znkamauXZgHsGx+nycGfTca7Aoc7IDBvsdC5bFxuAT31hdPLEKIcNvB5WzdQyaR/Akrmgq+ELwE9i4oxZaczisM/qV/5lV/RBz7wAflmI0Kjp8l9p+e7yu//ge/X1ddeLd9sWO0ko1SPIWRR1rD+/PyxJbFIGbj8jz2eZlH9zne+VddduUMX7Z7Rfo6/Y1/IQfDvtE6cPKEJbKTTbikwzwxd8QW/h7MbZ/fWwOHczYLrf+MpI0Pj+lOiS2Y+pv7RZdBXWK4y9LgbKBn2NcLCo/Etuv/Ygt73V5/Qx774VR1dK3QSXh87d1rduTO6eudW/Zvveafe/Y5XqdlMNEzbytuTUmOEHXhQVRYSY5boUyOTlsiwfOLzd+sLjxzVSpHV2laygKxxHDXkOGOKOe3cvp2Nz5h6BB533PeQ3vM3t+vjX3tUHqjHkVRwkTknZFy6Wlwgi2FBa+yIi/Pzc9+Wo5fu33J0dDjESfJuyNHTdo4bR9ltu49JkKfLrqS+De17d29jsd+tBoQ2WBydv+Pj48irAP9avSj54jTAP8UYoUPMuak2+Br0Cci6QT/XAR9/jMAwTVL5WGscdZTwooMsNhFk7eKIZQMmxieUpRm8EovBis5yjHaaoOLU8ZM6c/K05s7OquuBBfbP2qwc+6i4n2cjluJLL774Yu1nsZgEj/Ny2B/K59ZiwZ+Z2UTwslPbt23XJIt9hwWnA71jY+PKmh0t9Sv1EZFPxuCj3Nn4A2Bm/Nz4mEJIFIPbQVCwwBhBjTRoinlu37xZ1159la697mpdc/UVuvHGG3TLLTfpppteqOs42r322qt03bXX6OqrrtAW2mZpg4B6jmOjh/TIQ4/Ijw1zFlL/QrrQu8hYHmAl2IPXJzEoS5Ka3y7XGAJySuu6NE2UpamcFy57k9XTCNAfaGc8xxDUwEb8fZKk4GnIg4A2gUATmSXI0/u7/2ggSwd/jsFkZufnHesxShZbXydVSa5TXXRvxZMLrotUXrB3F0dSY7Q1edAJi9RIwME7Y+MUAONe33C5DyuZO8yt37Sw4TUCiJJxAjSYvFclbuveVSWV/KgDByrNrNbVFF4k8Mr11MsS3Xe99d/se+yxx3Tffffpi1/8om4ny/l3H8euP/Yx/eVf/qX++3//72wW/0Tvfe975b9J+Du/8zt67/veq4985CN6+sDTBHd91sw5nUE/QzCFEBThm4PLqdlsst5m8vH977N5bDF7blZHCexPnDhZZ49WV5frPv5F8jRL4F+/loNnttyOOmSoriCbljGHIWvjJFmzJmt4xFYzdKaCGY7T7UlcTTY0Bh2zs+ewn7LWcQ80Q4haIRu1wpri614DWzjNydQZIAFXiQ9LkxQfNSSomoHmBGwV2bpJOV0JmcWEoDUyP/ctgbc1A5yZgQFdAcyMCQxrpnu9M7zhygTzPQo0M+8mf+eLkjuF5997pmgLqW132g6uTN6/ZJL33//V+pv/Tz75JNmgI7WjK4lws5BqhIh+jB1cMzaVhgbHO131SDmXhrPBkTIrOeGrRONdHLlQlwrIMAAfA99IE5/siJaW5qEvKMSoJI1Cn+RM9vk5OC1mJr9nzWcBqjC2rBZal7E2kxFqpCXjz8soT55b1LnloSqEW8UghaZ4IZMYx0MtKcA/p8PB+bIBZkar5z4V7QrqBhxLDtUDTaHRThPHY+AqVPk7UuPntKJn8iV9bbCqL/VW9eVzJ3Vo7pwmJmbUYiE6hhP1P8R4bOWcumlBHcLu5xyRFAwWkR/j+h+5YoJBhYxdT8RIgwP1iSVK4G1UIrOoin8FbUugwKlDiTwIGlipPv0H9CsFjdUGwAdFWRkUWAgjuFLkWIG3pD4HZw7/+9G0FHOtJbkGliv3nRewUKzo+GRQcu1FWsCbnF5clMvj0GNPa97/a5NcnHOPKk0zFs1C933lEQx1VV0Czh678u6g1JBdeQhJfZTnC5Q7DZe1zl8uEwczk5nJ9cefPUgqcSCerfE6XinBKScYj1nQxuX0mBk7kry2iY16s3V8G88iWCyrAvmVkkmua4IHI6McV3DO/p73uPN5v5544oBWVnrswndpanoG+gf6wX/xA9q0bUbL3UVS3wMJBGam519Osz8X0MxQBDKFGE4RY948mek17CBPnl7R9S+6Xgur8+SPgs4u9PSFu+5jMzCsF3OIk+NJsOM1MqF+P7N5Rks4r689/KBy9EPIyuVvZqrOM9Ls62lxPUmKRI0hOls0JMvQkyg22Wo2OporU33onof1ax/+e33qHhzziZ4eW5KeYbPSJ3ty88tepU1THVWDZew1V4EulsoYLxUnQGowx4zIu5mNaWFouv2Bx3TPgceUTrc0vWerJnZs0yiBY7MzquVeqS8/ckjv+/Bn9ef/cK/mVocay8bV4WjS6aksKIQGu1nha5ZVlSazdflGdFNcaUoAkEhGFJJlUTGVCo4Ptk9O6AIypmHQV4gtFc1UQ61orFOpwTFVjj/L8D3icl66o5+amiKYHpHzznXx3Llz9ebSj1/PnDmjJXR8QKBDF03hY7YSuM1wNDGzaUr+G07bt2+mnFKrnanABl1OvuC4L/GFaBPHFTt37tSOnTvq7MBesgR7LtinnWR0tu3aqS3wZmxyVMYRmkLOXCr8xaj8tw+vuOQyveDa65ATEiTQKgioGuh8M800PjJKdqrtZMl1N01T+VFJg4xh0V/TKicHq72olTygo4V8IzcgAC04qpFMSZJJCvgcCfFpUG8QEyWV1FQpeaCArk4w3lMPPaEDh0+pwRxbrQTb6uvEiWM6xBHlYU4IHnv0aT1EtvHRRw/o3nsf0Jfv+ooeeeQJnT0zhw2WZNIYowgEOx1stsFzRYDZY71YUYylYjJUSHJkxrhIzOCDIdsSg3GVdlm5DTj4uuRzzZCj83c9UGqAu1mvBS1AmLBiAAAQAElEQVSOULNGVLMV1e5kZBkbNYyMNtRohno82RAOlKqqdSiRW32Pz6wYs4fvnp8/xzHWrNY48VlbGmru9IL8OHT/lgl1wkAJ/rvRSNS0CM8qBYzcQtQQ2ygskV8bdMcIn7G5NXxuHiuloy2tFqZ7nz6uYUgU4XcWoDlpKHU86GkF3gG4lsnuuS6FEGRmz4LP3XlgZvJ3jUZDzh9fy3wNX1npEujM6/ix05o9t6D5uWXNEaivECC6nnu7knFK6OizBg3dNwMReTsecZkZP6UN3D5exAZjSJTEhu79ylfFsoCNrGp+flYTk21Nz4xqmK/W/L/+hqt02WUXY1+jSkKGzPv62v0PaIlM0vLiLJnbRzn2HtNYs60pNgKtNFM7bSjGQAKiq2WO7ZeGq0KFNZK1NTMxrZSxp0bH0dmglH5J1pL/dmqPNebksTk9QfY9VgmyaqmTNSV2zlYWaqDLLpVIAkCWKwSTaOcQdP7ywGjArmoDSizDGeXPG2UIAcWpVO+qYZDXezsH7+/gTHaU3/d931enCZcwRhdK/f0nNLqJkpoZC2Wq0dERDHdUk1NjGh8f5bnDrpO6kY7a7aYGOLNub00Glc4YH8/pWeXs2MeqwBd46XQ1MIo0SWH0EsI/h6EW8ggzZ/fp9IRoCjE8D2ACQYSAEMUYZe3ILrxwH3PMtbiwAJ6z6hO8lRjLApmzI6fmlLQ6KhlXXI6B4tmP2XM1AV75C6fT+ePgz98IxtwSBNQZ7aiiuztSXzjFDsfQsB7B1bFiTQ/3F3QX5/mfWV7UHbMnVG3qKMd5rLFgJ0p0/Pgp9ZmIYQwVSl30hqrYzRVkZNABkbXWsJSGFVCgGxBCIUFnzv2QsYY4gCGNh35POeDZAUzCVoCK/gQyzH+IfuTw5TmoVKFYXu///Yw73ZLxQy9X6Bb0q4TNKQ6k1kqu+Xygo7tGFK7dL22b1knS+Issum0W3dmzczp29IRWV3t6wQtuwojGCcAP68zZ0zgBybNeziMzg02l/I8TrpHVcN1gKsiPiYqJ/hNANznP3ZluOBim5F0B71fyPgFPhR4NYVE4/1zynFNf1nSovrz9c1DBswLDc92UjLYVus4CSYblQx/6kN7//vfr9OnT0NzVFhbUVrulFrvMd3/Pu2kt+fcJ6KXnX47PQcwnwuOALhsNYozQFvWGN7yW46GT2rR5q9a6uQ4dOaZIkOpyPHn6jNyJQQi8Kmr6C3TLg0nP/o2wmJ7h+OfkqdPgSsBqNR3c/E8/xltzhaV1VYOIKwtILBRiVAvbPsHO788feFDvu+se/frtn9e/+8sP69/85m/rP/+X39AZ5N3IUokFIKCDkT7PAs9MVQ4Zdt2ARw8eOKwPffoOffQL9+pvv3Q/5X360O1f0e99+FP6s09+SQ8enVPZmax3v6wzcnAaK0ZwPC7fPkGEWahlaQaXvVJa5w+NfCz3T03f0UKXH1ldgj9IoxSx0UYTOSLfrJHWzwKXmSklAGlgd6CS2fqzL1IeZHWQrb9z+3ffuEBQtbyyrG6vy4ilQgz14j0Cvxx/kiU1vlarhV+cZFGZktNU0XoVHV/g6GIe8J21BzU5QU2OrcJ8pY20hgD/hgQ8HsT50fbU1KRe/rKX6cW33CLj35BsW9d9KG2G+EdUSoEfKfPosPtvA07XwuKC5hfm0JkBvnlEjSaLN6mqHpuoAbt3p8ngU4UvGLIxFrhVXwF8AX3DTqDbbS2JqQL3EyOZRtup/u7v/p5F8Ah+foy20I0ulPiT2dk5nSVjcfLkKblOruJ3+6xLBWMkSQLfE4UYZSHAl3ZdFthWgP4zZ86ph4xjbKLuUTn1DgW0Fufvc3TffbLjMzP5ZfR1fDWcxx1iYKwIJPL7dYgK0SHQLdQBXpcAuUuWtI+fHeBgy9IYt6p91/IyCzn+eYHThmXKNQKaWXzcCn5tnmzJzi0zmsTvJyEqBsYDEvDHwD1loD4QlETA586g5z8GJ+E+uqgg9LepXq/QCTIrMirO63VgXhEIVLn+FfCgT0bH1xh/Po+sLtxfOQQa+1gbpduEP3vZ8aNM9LlFBtX103Xcy0ajUetsmmaKyHkdEuhqyPs6Xh8kxCgzq+vMrH4fvQ4ac4L8ATyMMWiNbJ7b4Nj4mHbv3gns1qZNM9pM1tJjAo8/TpMBa2QNDZG3bzoCOLIsRefWdOkVe3XRxTu1d+8WtTtRntVmVJ06dVbHWCdz/HNnpK00CehJzto4kNvEgKzMGtn7Aj10G8iwBw9uR0fbKlkTsyyRxxMV9tYlOO5ijxljRuYQLCpAewhBwZE5+MTNjEEqEJTOg5oBZut1/t7BGVmgmGvsdJMkqdvUiEBWd+JHlmVqMOGdO3bWxHY5y+0TIPk4115zjW677TZSvTfp5ptv1q112vcFuu0lN+mWW2/UrcBNN98gD24innFAdNnrryhtZBhRUwbz/DzUBZDDhAr1gght5xhgYmJCIUY9/fQBqKgAyZ1GifJtQOVOAHAn5ApZWcWccwRtCuxm9u/frSQ1Aqpz8iuYz78UQbf8j4Cm7XEZY8AkUNDXGwEViuzALfjWxy7L8tn7jXoz89saXBi1QsKvdrutiqhjo0+FAQSec+a3yq5zPgz1JEHVV3Cin107p0+fflpzo5lODrrqYsgrXd6fPqXVKLXHRuQBUg+n2UeByNqrm1fqlwJMA8jzL4v3wNUtBurhWOt25VB9smd5qFQAnknrUzdwoN7b5/CuBqYx5H4Ab/vnocdYXXDWuLj3coCCRhbf6ZWoITu0oyHXU7tGtXLLJUpuukILU20tgesxjnyDUkSZsUtZ1sFnjmqERfKr9z/CkfBjuviiixThQ7e3pAK5F4zjkBOcDcgqDJlrjEYbAwcThG/6JlBBj6C7xcLp/Dfz9qYK+Vnw/gEcQQkG5/hLDMjb00yB9zm88rEcvN7r/J2+YawNOYrLzOrF3szkv8DxwQ9+cD2wwjD37d+nyIJ9+RVX6OWveiVH3l1UqwQKaFoHuoEFXatpX5+b17mdZdjFq1/9Gh08dEB79uzkCP0+VWWiFlmA8fER+c47xgjtAb6sz3XAIuXOdXp6CidREpDN1d9VytKWTFFmDuttdf4y+/pnrzZbrzN7fulvUDScUIypYjap7iDVmbmBjp1c1uGTizpDxrewhsyiEvrGQIkvcT9iZjJbB5eJ8zGB72qO6enZge554oS+/Pgx3fnoYX3moWf0yJkVrSYdFe0xDUKiCh4VjO1QknkL9HU/5f5nwIICZnhb4pcGzD2v750f3sb9mvuUNM2QZqWyGmgXx3yQxgZvjYlV8ja+qHibAJ0uDafbwReYEY7m3Ud6gFKhU44vw749gB0bG9Mo72UiqF7TWRZWhzmCpCWOtOv/bWIwUJdMvNPbo/SgqdVuahSbHhsf1SjQbDWE81GXDefSylId+MzOz8mDIA+8XGfH2alv2bIFflQs8Ku1/jmttS+GD07TyGhHTEG+gfXAy/F2saV5Aqll8IYYND4xpjEgzZBlIi2zYVsiizgk61Eyvwpel+7nAC8d5NzjnTYuBslipib4stjT/j1byNSc05998KN68skjGhufqgNIz9ZNk7UbHx9TwniCT0Yfp8MCDw7gijEqYjMZbSYmJ7QLvXcaFxaXwHdYBw6cZM5D5h6gJJGR1WDNlpnJ8eTYtAekQ3wUrok2kj87DAk4C94XPh/mUKJPdKzbeL0/45ZpX7K2oCOlqawhUAatdQeM3Ue/yjojvbrWR05D6odaWO7pzPyKTpw5rQq+7d2xRY00KKaJInMKITKUKcRQl2ZSCKEGM+q5d51yHZSRHcOXgohxoxbm1zidWQZPkLcxs5rmBD5xCw5xlfLNZ1WWdRsq/tHHzOo6x+G6W9LWzBjjuT5eX/OJOMBpcfB2lfOqHrVivI05GDRFuX2ZGbxZla/TIyOue7Y+T5mG6L2ZqUng7ses0zPTdQwxZGM+Pj5e4/NjQv9TB/79Jg+k6I0cBjV+tzfX6TpLC1/6wzV1xprobkcnT5ypkw4rBLllGbHhSilr/MTUiMzXOdbQyLPPo4L+2k7Y9PT6q3L7b7cbtK+0Y+dWTUyOQ2NDvX5XCuK+qU5nRB5HmK3PNVQojri8dOBWZlZPQucvr/cBnXFmBhKcGAx15jafdzYqmczWlSDGRE2yUoJC3y2tkib0jNUoZ+r+xTb/rYLLLrtMl156ia686lJddfXluu56ztJJ8d3wgmu0d/9Olj6yBJ4/5viJ2EdZkqrVaCknou3jcAbsEkwmQdOmzVtUMpfLLrtc+/dfwMI8DyNSCYW3KuCDALjg915HHCAHfw4wdoLFPcmkRjPqbW9/k1xA/uV8M5OJScSGjs2uqIxNpdBgVkpez8+Nj/Nng09+73xzozADB1BV3mejtWRmksAO3Y1GUzHG52FkTAmKpQzLb9LVoYujP8jhzj04xk+eO6OHY08HByvKs4bm2A09fvSwTqwuaIXjiRWmv0D6e9X5RYpqwFFKnxK/qAGOw7NJHlANMPAhtOXQsZ7RKjXEmIZ4D6/zsu/y5v2A0mEI8wY4JYccXAXtC+rcCErkMoS+hWFXJ8pVPRNW9VS71OJFW1S9+EoVr7pGvf1b5JvbdmtM507O6ehTR5WFhkrkBVoyU8fUJ8t1/Ohp3fGlu7Rn3274brUyD+lYIdMKvuQQ7KVZlJ2Hda6F89z7+tLbhJAoSTO5vpit89/l5OB9Y0yVoAyON8ZMZo47yPtF9LpEFk7DYJDjnCSzKO/n4PdmQWaGelQYcEGbqgZ3LK4XH/3oR+XfIVzwtPXSsvbv3adlFoQ3vP712rlzl/o4GMlk4HXwcb2UAnigl/FDiErQF2/rfwB1cWlWMUt0911flRGc7ty1lbaFDFp8oW+wm8yyTDHGmiYvPZDP2V2fZgc3N7cIvpZEXzOTmXH/3MfM6rqAY98As/U6s40y0CYqhAQ9DooWlJHizAqpraARS5QmbZWNjnJLaWMKGDbd6Wc1OF3Px+/PZv4OvFlLCSn6tNlR1hxRbI1IrbaKCKs1UKiDqAge7AjdEFBhRmYm57tvBIcsmg5ZmilN0xqSJJGPKa7afosSPjFmrLR564x27NqmYd5jR5uLWrXIIpmBE+Tez3F7PzOr3/ki4AuHl853H28jcBsZHdXmTZu1eWaTRtsjStGntZVVnSWjeIZsof/3HksLi/Jjot5qVz0W5T4LtZc5RxKYGHxN8INtjXbGNNIeVf1FaXjepf3i/KIWyLI7OE0ZMnc/3Wig7yiubwrcZ09OTuJH0U2yOM1GW12yJ2dOn5NnvhtZU5MEOmMjYxK6tsbRz8rSigrsrsfZiR8B9pBrQd8Kf1Bi//8f6v4DTpLrOg9Hv3Nvhc7dk2c2R+ScQYIIBMEsZjGIYpBIRYqiJdsSnWTTtmRZwc+KFiUxiwkCQRIgCBCJYEDOYReb8+7s7sxODp2q6n1fzQ6whEhZ9t/Pv/ev7TNVAF/hogAAEABJREFUdeuGc0++51b3prQfokNGmgjAw8z4lx+WOQZhkTPa8BZGBupYNbwKk2OL+MbXbsfTTz6LgHLFNRHq9A+izwC3xjV+HMaIw4jtQtbxnLsDBZv2HDkvvLm8vMhFkpHfB/eN4rGHn8OjDz+NIwePosXFZkKbB24Xqh1b5/2pT8uw1M/Js/pyxu5Jp5TzSujQxZtZ7rbkwCzjDGk7y2zTFLe/ZqbmsTDXgq61LXbowChGuT12cN9hHOT1EV7v3LYXu3fsx95dB7Bz5z7s2HcQu/bswwCDx1ox5HxAWQtgnL/zjmfjvYfTPUHyDx6iqZnxCjAzeAe4IJWIg3f5XPX+EEmN5cPMUb4L8D6CmYds1gKzQOrTOXaAH39oLMHy01OvVaa2ZgazHwU9eymYLdVx3nNbb4Zb28P49V//GPFakkf15b0jazIUGVAp6JfeSAaKjB/MLA/E2kzKHGcweoLb6QuMJWT7FFNIttM0y/Vb+jwxNotHH3oOB/ce47ZgEx3GPn09A+gwK7Iw3yLvy2SwR29/nYsJylXk8u3clUzKKDiKgpAyWIcj7YIAKJUjTHFrcZjb8sVSER3KUpt6UKANUv2YdrVIewDKUEBdNjM48DAz/kVOJJw8UgrWMjEjKqYnUYS0HjsypErjIGMhIqg8DD3tW4RiMUIQOrB/lErFHKaVRqYDWWR2y3lHQzUEfaW4l4I1vGKEhF6B4ZERrFy1CiuY3RoaHsHll12G1StXYuzoESrfKBkyjtmZSSrJAuZn5wgLNHQpnPMw4hpQ+8ePHcHb3/pT0K+7Kpp1gc+JvTwPs6V5ag5mBu89RJQqFblIw6KX1nxgeO+73oMvffkLOP/88xjZkyskkxH0rlXKuQeiB4z/ALCfHwGQZ5Rs0c/MePciGDwf8j5DfgivXCiowDUahQJpmNFA6ZtyCdumMFhi8F1DyIAoJjMDBhFaJY7R+e0kg384dQzb4wzZeZsw9KqrgDPXYz+92CFr41i2iLH2LMaZ6ZthZD27OIf5uVka0HnMMhKf5hbA3OIimhTYJh35PNPYCwyIZheamGOqWtcLDI7mWXeRadYWM0SLrLvAgHaBK9p5ZokWmDFa4FkB1Dgl+EhrBqPMqk32FbG4aQjJxRvhbrgIyTtfjta1Z6Ozth/zDEaaNNQ1OshKWMCOZ59De7EJrarIUBQqdTz97NY8W9jmfLX6K9F5Nuo1NBdn0U1arJbBHMlJhRIdccrhyKNTbv/BpZnlvJdDYDwNGVc5N8/yLHfMoNx00eHWr/GhGflwEtS35D0IQujo0PDKeenazHTKwYQc+U120mBYDinlVG3lYL9+89fx5JNPYuz4cajPgYGBPNh5FbNVXdJTXUk+l/rJu/zRP16GKAEXWPj2rbdj3frToP9aZ8eO7XSM09DX65W5kKxGlC0FXEEY5mMJjx46VXW40GzhkSeeQmaekLFoGQCzF+eDk4eZ5eVmdrIEnBvljzIPGP85juHh2J9Rv7o0/F0ujDo8tygXqVedgM9tCdiCPeR9mPEZQfN25OGPnFnuSD8PkF/UDDpxzzIjgR31J8zvM6iNwMwA9p1SPlJwBN5rOzSj14xoCI1n1QtoOWXHJENmlrcXj8zTonBOlUKI9QyqtBXo2Z8zhyIXQMZ+yTDOwUGH9Fh8VV/CXYZWNNaWhZyEmUGr67GxMZw4cQJasGn8SqXC7e0K7WSJfQVoc9teL903pX/UTdWTjW1RD3VeoA0VaIGqsg4ztBkjrSBw7KeMOrNKBc6vzeBR43Hm0Ivdx7jFCzgUaOe6TNssUt8mGCS4MMA0bYJ0Wva6ymxagQvlDttrjAUGavpGXYc6i8whIQ3mqZPKeneY/U7YV0r6SwdEQ4Ho8VLIuLjLLEXAxV+1XMR5p29Ao1Gl1U65aPoB9PtFszOLaNHOdGlnhoYGsXbdKoyMDKFcLkM4yQ/pLLppHIGRH5Q+OukQahdzwVsuVTA5MYPnt+3Arp17mYk9QdovYp4BkH6VX3xKuHJzlAHRRPNyTjLpibaHswBdLjZEI/FiVt80HZ/FsdETUOC0h8HRru278fyWbXju6S14/rlt2Ll9J3YQdu/ag0OHDuPQwcMcdxwLDFZb1DHhSlOBMfbTof1cOdQH47/QOQRGqpKHVAJoMWfGJydBsiQAD50lrwLzDmobg/pKfLdw8TnLravMMtI0g7FfgWgV0KeBtG+3O9CczJb6x0sO4bgML3mU37702Uvv80r8Y2b8u/TJ8pPlfrtRLeN//PmfYQV9vhYP4qcjnl3KjxFHvQIjOVykLwrCmPzM0G51MTp6jDQdxfYde7B3/+H8J0hGaTcnGVek5GORmVt2gxb9VBwFiKICxk/M4/CRKTSTADPzHV6PncQkRW+9jHWrRsjjJuI4JMSYZWY2ojGtVksMsgoYWTHELNVqzM1OMhBLMMwgrL+ngkY5Rol+ur+nir5aGSW2DzkmxZC2w8jCFC4IAqQ0VmbGQv8CmKlCBjPLQQQEDxFB12pTprC3SQApd0iDbWQcKCCespmmbdRIxAYdoaL8pcDqBI6fGMORY6MY5VbVwcMHsX3nbmx5fjee374vh+2M6g8eOo4yt9leff0NuOryK1B0DuPHD2Fi/ChmGVgtMlKdmZ5Dm9EnJQiOhnWwUee5jYjGe2Z2Ai1uayXEPaXQJWTaMghv4c+p5B/NB1mAKa46Mq50RkaGmcVp5hm0Wr2S0yZLHQJ4NDn27Nw0fOQR+QAkDFIppnfIeDaeFaRFDLoccQaPfKzMgRVY3ZPopCvLlz9pRhoTGsyQ1YshEm0vCWe2ybi6SnjuwKFFrrVcyH4ihB0P3wGzScBYN8MPx0dx45GdeLLhUfypazH0gTeh7x2vwuCbr0Hf669AfP15SF6+Aa3zV2BuYw9mVpUwM1jGVA+zWxWPUd/Gvs58Dsp6HUybOJi2cCBZwL5kHgfSBezneW9nDvu7czjs+My1MVrIcKw3xPj6BhbPX4PkFWeg9OYr0fOuVyF6/cuQXXM+WpeejrGVDYxz+3CGc1NAZS5AfXAAUW8FRykL+/buRkzFAGUn84YOadtm9mx2YQYDK1bi/R/8eTgYNq9fjwJpD9dEm/hq9eJyOlvOJ9FURsTMdPkTQW184GEZIOfIK/LXwbOduQwcHh1mJhLKMOhGxMNlMDPk7T3re89xMwZfHZ4paewPxBM8MspSRt6ZBZD8CMBn6iem01Ma+5ZbbsVRZiempqawdu1aBowtnHPOmcy0rkGTBiJLye7EoL5wysGuoUxh4BKExC8Mi1x5rcOXv/p1XHzpeTQqGeanZjBNiEsFtGl42nRUKSdsZjn+cvgp9eLw6FHsPHAQQSGm1HWJYYfjpTCzHIQvTjl0vwynFOeXJi6ZJ9Lkls6pIch8DiF1LDLKbgYoAGKcBQ8jOP7VHDOOm52kYwYzPiN9HflrZjCeiTjSDIDzOXgYPMdw7MUshJHWZsazQYfwNAc4GsEscKRURkhZABrULpZt13Jd2bCIuivZyHyILjMxIWXgrA2rUSZ9QgpGmavpmOPHLkAcRJAjl03RWXZQAY+CHwUlCemr/vr6+piBVIAwAtFdc1rg1u8U+T4xMYE5bv3JeRilMGYWrxhXEPgC50Gc2ccynjq/AFz8LF03mdlcgLYqOt1F0rAL530ehFQYsNXrDQZsZZSYEa6U65hgsOFdgW26yOUhCOCiEJGyAs6RLh0omJonfvPzC1xUtpjRNzjONyXpOhS+BQZSTQZWzU6GZsso/ylEA4FoLjAz6DAzmC5cC0nQReZLCCzAORsGsIGLrvMvOhPr16/F6JFxbpe1KLtRHhyGEVCthRgY7CHtVqOn0eA8SigWi/lZdJQeyX8FXOBobNmDQiFinRjlcgkJ+aefW9i3bz+mmP1bXOjSSYN61uG8FvIAo8PosMMAKuXCtcP5zM81MTU5i7FjE8TpOI4cPo6jh8axb/ch7Ni6G4f2HcOJ41N5kGBpAsdgPg5D1EjrPm6nD9N/rGQyYP36ddiwcR02blqH08/cxPMaqLwc17CKDrpK2wnqiCdxItrGmBeOPkT+IM2FHDAz0t0hEI+cgydfI8knz6l50tHTNwaYWGjjcfrMlM8yA2UccDH5SroARr1uw/mEspqiyaAdPMQjnn7ko7KUTNb5Rx7wRmWnghn7zTLK2xKwygsfR1xfrGsw57nQm8VHf/UXsXq4H5//3GcQRlE+LzNDyoBS3yau0N+COlaqNtgX9Y+JhPn5Nk6Mz5AXJzAz28H0TAvHxiaxwEUGic9+PGU9gvcO0oEw7mDN2gFkLsAos+/P7tyJPYeOot7Tj82bNmJkuIEVQzVUY4+h3h70NXrQ09OHmIunQjFAQr/X5s7P+NgoZTHGwuI0Nq4fwMbVAxhgwNXfKKGvFqNRCmh7O5x/m/JYYF1POnch/+HMDGKamXEitIcklC5kYLQq0LUMhpkhJcE9GSpjIdB9TAchQ9JstlCIyyiXalTgKq8rmGfaepHZlTlmPg4eGWXwtB1f//ot+P/8tz/FX/3VX+NTn/osbrzxZtx7z/dw53fuwR2334nbb78LX/rSV/AXf/EX0IuWV1xxBd76trfR2ZwLEIcWg7gulXp6ZppGsQUdKdP1jUadkyvlbRLemznwA+eMk00hxmVIoUgelkGg+1RlVAwZQW1HrmK2rEsH1OY+q+YnIWZt1jKcYCB3gsoZFctwYcw+PP7BYQYzO1mslicv/7ETaV5gf7VSmXFFCp8BDvxzEk/h+lIwPuPUEPgYMgg7t+3BjV++CZ/68lfxw4P7sL8aYM9IBXs3DeDo+SsxdcVmLHLbLXnT5cCbXobCay9D5Y0vy6H4uitQfgOvf+rlLL8c7pUXIruG9L72XEQ3XIzi6y9H5Q1X5FB/89Xoeeu1qP7UVYSXo8R2dv1FWLx8M45ze+/AijJ2l7o46BZxnIHPDFfBRn7ENAwBBb9Iozc0PEjDWeEqroVtXE1O0oj5ICbdSCTSoktHMsAtkgmu6MW9N735jTgyeghrVq+igV2BDh2KeKNVMqkEXac0cGnapZDT8ot2PwEy8toTD+8oHzA47+FzcDwH+b30QQ4LPDLigx/TV8Z+xOaAztqRESnHT5i1Q27ShNWPA3bIj5nREBTw7JZn8ejjj9FQTFOZUwyvGIbeq7nk0kvpqDo5qBfLx39xXhlxykgj5zwYc6Ey0INPfeELWLN+I974lrdx0TKOA4dH4WnsYwYDevGyy8BKBpvDQ7qdyzX72b9vH5SJ0Jz17MeBmf244hfKfE4/D7OfXM85B4HZT65jxpkSJ9kW1RUsD2JmeXvh6Z2Dd468FnXwkkNlLwK7W6qXO6qlsbvKurA/yY2ZYRl/jatgosssjWxfyjZNGu+VdJK1Wg0Z7Z/oVq6UGXR3oN4S2oomMwSSF53nuOCbOhks6Us66k/BluaiQGDFyIrcuQ4MDaFaryGKI5h36FJ+2t0WFp+F6QIAABAASURBVJoLmFuYRbPThGxVGIUwB9Ag5PcpHZCgk1I+KG8dARcrHeLR5nmBmSwFdcJF15pTTAfWYdb1KLP+QehRLMXQf9+lfsxTutmn3s/S2E1mtBcW5xl0NWnzUo5Nnmh8Iw78ZGZYYMqlSbveZtCi1wIS4p5SHvn4x37EDc+BIgsQIEMcZlgxWEc9Mjzx2JNIgwpl93REzDB0GcTOzk9iamYCWnBNTJ6gbiSICgUMDA6i0dNAzADQeY8gDBDFIcQ/yXaTGSA9k8wXS0WUy2XoWnzQb3zt49abfoF/nluqTWbEFpita9LO67UF0VtjHRs7xqzGYUxMnaD/WqBTnUObGXjnUgwPD2D9+tXo7a3RfhVQZxBQrZVRrRZQqVUINWY5KqjWqugf7Mfwijr6hkqoNYpwAZhJmccE+x/obaAcRyiQF945OOcJ7gXaec5NYGZ5mWMdyb1uMgk0L8gV8oc6UKhh5/4jDDqOIArDnBbeq0+XXwc+hJo4c1DQ2aVsB4HKxBV29H/wI9wkb4KUupLS7nMqmJufwvqNa/GGN7wGs+RrkbsOoPY4zksQ0De0aNPB+UaMJzZt3oQC+d2i7h05cgQnTkwQ9zaDpibnBNK3jBrpHZH3Mf1JSl0AEvKjhuHhIaxevRqDXLRLJhPOV3rr8r4j8q3CoLuEeq0O+ZhGvZ77j6Zkh2PWGw2AtEpItD37DyLhYnDjaWcBvoBmO0FmIaJiBT4qUmcNjkGg5q15LFOUGfUUIgJ4KJgwMzIhy0H3LOZEPDRxge5DMq9UKuVCK2MzPDwM+himO09gJ1N0P/zhQwyebsVffvJTuO3Oe7H74CjGmUKdYHp3nFHnxIlZKPo8dnSCK4LJfP959MgYA6IpaG9aq/fdu3fj6aefxv333w8R9uyzz8Y111zDqLInx3d2ZhYL3B8WPsLTe486jZQMoPCUEImxgOX4g4fuDQAvIUJIEUX4lMiLBitWrsjnpOcpDWqHAVxMJusetGqLzApt37MfWcBAxoV5v2KWmS1V4d8uDY4MbCqhYh8ZgcX5R2X5xck/wkFgZiiQOVUFa+RMzLE8y05Wgxh2Kpi9OF6Wes4wRJEBrXcR9m/fj3tuuhMP3PEAJkdnkDQdg5cuprjdNkF6jdOQHKMQ7i8Bhxh4HaoFGO+vYGZFA1PDdUyv6MHsqj7Mr+knDGJmZS+mhhqYYvnMKl4P13CYK8gjjRD7yoaDaGNisYlZroC6pA8Sjw4DjaQcARR40PCFcURBLmKQW1xr1q7NZekYtyOOczW4b+8RZGnAmDHgdB3MLFegjRs3YtWqlTjjzDPz4GKS28eSuYsuvgRL/EpZf+kj2pgZMtIupYF3zn6EZuAhOvOUf8ws79N543ggGDwV24xn57ii6+bPDcjHEt8EvM0/rMb+LW+nsYPA854GLkvZNiEeRCSv+aN/nDmovko922SUjYceehD79u+HfktK9JFcr1mzOjcOnU4nlzHhrvF1VlvjH8bUSNIUvhghjUP0MF391ne8EwG3d2pclUWlKjLWUztP3ahwJa05qk+t9gs0IGYGbZMvcpvJzPL5sAnPmkuWz0NtzUzFL4CZsY7lc1meD045zOyf9ExtTwUzy+erMYW34NTnKj/1PiDPfgQ4T5w8zIxXGWmUQP2YST4yGP/xQf4JacfUXs9FF+mtbIlsgWjrKEeyDwU6gTVr1qBNfhRoD4rMlqiDlBR23uc4qy+B8FP7BQY34+PjOHr0KO3acehazr3N7XMFZo1GA33MYDUaPbRbdVQYAIRhBO8cQFwTBkl6XWJxcSGXReElEK6CjLzPKD9JkjLA6+Y2UU4spfyDh+pqPovkbYfBVpMOSnOVDuldFG0N5vLQbkP1NF+NqTkK/4C0CX1AVBxEsy6DJmVP2wymWszoLLSS/MsvVHsstxFeaquxdV7GhegwqWBcLBpCx6DKJ6jTdpy1bgV2PL8Lf/G3X8anv3ATF9c/4HbaTkycaGJmqk27lSJhBkmBKnio/xna/TbnonlpMdAhT2LyhI+he/Emor0pkEdlBr+VahUCI11PnJjG3j0HMHZ8khk5hyCIqa8dZq4WMTszAwWiEefdaNTR09sLOdwe8mlwsBfr1q1ktmktVq0eRq1eQqEYMoCK8+tqrcRzhYv6IsIoRC4H5uBpBwPSMKONHj8+h0cfeQZTJ8YxQocfOpAmHXgDTHKWpjAzeMqT+CQ5Wr4GDzPLn/MSFDu2TRhGOMynMZ7ffRCUbnjnYGZ5FdUJw4DXGfU4hWym6CZeZ7RTmYwln/6kj8Y3O9kXK5m9eM1b0q0L8eNUUJ9mlpebGVHIeN1BqzWP9/7su6kDR3HPvXciIo28X7Ixai/ZmuZWtIIofZFtLX3E8ePHMD42zszqBGq1Kho9PRBf6gyCvHPsN4UnrWLyPiDPioxHSgT9VzXzC/O5TCoBo2fi6dFjx6Df3ZJ/JkFQYz/LY+fylYF8C+CIl+Q2jCLop3uichUd81xIJDgyNsHE0A5s3bEbe/YfRqHSQLXegGcb2VPJvCe/nfeeY2RwRFTMDImgzqJ5xI5VycygMjOD6msiEl61Ufr6wQcfxN1334PbbrsT3/jGbfjaTd/EN7/xLfzghw/i4OGjSDLDAlcGo8fHGTQdxdHR44QxKs8Ujhw5hj0U9AMHjmD3rn3Q+QhX2UcYocoQHSMxtm3bhh07dkAR6BWXX441a9dATlZpc+EjJa5Sed7GjJa+WSj2l6lQ7VYbzhwMDs48vAvy6zTJqKxp/uJlp93lM0dGR/lZc3Le5dmDickJqH/Pe3MeLihgJ4OqFo0KghiZOZAkOPXQvXMqNxaTU/y7/BETBcv3ZgbVVZmHg/7z5Mh4xWZGmnEAKhD7+YnXjs8FHknikKWaZ4zFmQ6efeQ5fOert2P/oztQSwvojaooIkZgIRwhCIpwPkLEiDsMizAf0SCUGFTWUSxWETFIy59xzp5zZQUqEmjAAeciBD6GJwRsG7CuDwuIgiIKroCai1HjfZ2OfHBkCCFXln168bTWYDA9wSD6ENPwXcwx1T5K/sfEQbizZzjvIbnTai+hw9i4aRP0w4XyFXp/ad26dWg0GlxJt2HgIVqZrqjEvE7I2zRlef50qRynXJs5BEEET4fsnOccAjjySwAenuN3aKilIDjZL/Cj/dC/QGNIR5aeLfcTAC/UdQCWwXgt4IkfjRU4DznoQwcP4dlnnoV+uFHvOxRIq243wemnn0Fad8nXBJyWWhHUh8HMwRO6CWnIFdab3/3T+OtPfxZXX/cqvPKG1+Jf/Yf/hFe++jX59oYaa6xioUj+hJDhk/HJaFhTOmUZkIyTCUiPjPcc5P/lHyP+y+DIp4yQct4pzwlEex94aL4yhKxMue7yWZo/C0kH531+7fzSuUo5lu2RTHTJ/Pm5eXRJe2eOhjiE+sllljaoQdmULRLENPhqM8vslYKr/Qye9b9JjHLLdYZOvNvuQOOJN6VimfJAHaLehD5CQDDKT8KtKdmoTqvLDG2XwUCSQ8Ltt4RykhIyXiv4M+iwfC660lw1z5A2XXJg5qEfNp6fX6TdMMqQh2yhdCtlH10GTBkXRoEPEQcxND92hozykXS63AZMYS5AVKoA1KEWcWuxXYvz6DBw63Ta6DIYTFlfYKTPEk7gookym4HBQIrAdXnfxBnrVuHcs85F5iu4/+Gn8NlPfxl/8SdfwGc+eRO+f89T2Ln1GI5w621ubgYTDFCPHDpER3sc+oJHi9lBA7DIhaL8wPTkFETPKAhRCGMUohixzuRBhQFrlf6gQrtmzDwcPnQE25/fgQPMXImunnOqlKtc9A2hv28AvY0+bufV0FPvxcDAEAaZderprTOIKqDARUyRUKkU8/u4ECAH+soCxzTqUOAD8jVE0naEEHt2HMO9dz2B7dsPYs3KIQwxs+zRhX7s04yTIF349x98siwj+dPcBkiOBFludDLyxlCq1rHv2FT+8ntAG2Zksp6bGRzvPW2M2dK1eNgmnzLqvT8p1/hfPMw4AscXb9X/P9ZcuOp5l3IRc2vt+uuvwa7d27F33y4cPnwYcVyAmeULhjYDe/FUenbly6/CGHmtOrt278rrKICWbBWiAoOsabQYyRs8ysUKatUGaR1hkTI9xiBsanoKO7nlt3fPHqTU0Zj8L5crCDjnJnfTWrSXWmCUSkUokDty+Aikv/p/DAvEKaU+ORgD7SZalO2zzr0A+5kUeuq553GAvkrJiRn6rUNHx/D4089i6/PbsO355+nL5iC6Sp/zTJUUTxBRMLw3BEGGMMpgLkEQkoHeITVDuVojI6uYnp3F9+9/AHffey/uue8+PPLYY/jhAw/j8SeexWOPP8NobicOcY98YmKKzrPJDNYx7Nm1i870AI4z/Tk3PwtFk1r5zPN6evpEHsVOTo0jB6Z8504aIgVXTSqQAqzt27ejWq1CL7FrlXd8bCwXOhFd9z/zM+9GEBQ4OYIL4XwGUND4B865HMwMZpZfy9jIwUgZoiBAT62ByMWIfQGjh08Qd/BwZEiIIExRLDscPDrFrZVJKLMErrrgXT6Ccaj81nuIuBmFDzzs5LgSMgmjICGzjELhXACdoaDJ2uirhyhGNJxcg3SJo/owM7z0MDOYLQFgAMHM4MzBjPccM4WjcE7irnu+j2998w4cZ1awVKmiWKXxrhRQoGOJiDurIiO/2RDGoCzrgi0DRKRBQPziKESJWY1SXESFKwEFO709dQz29WLV4BAG+3tR76+iNlBHbaQH9dV9WLF2JdZwq25kcBgreoex67ld+NpXbsaRw4dw/NgR0pMKEdWxe9s+tJsJjEao61KePR3HIlYxzV6mrKFQAUjYickxKt8CUqbqa8UYb3jda8irEtqtOfbFdqxj+dxDJF1P42pIGJCJfuBhZsjnyck5l0Hy7SxFxn9mBslBgXMMubKTQexSGc0MGQ1QRiMJ8ecUMLXNOshoGGEJjMAbgHUMNBQ0XspItLSVsjCHJs/tdpMOoIlms02FbaPDVLJ3AXFtYtuWZ3D86GFMT4yjv6eXzxexes1KFAoeGVpgxwT+pUxlOQDGtkYZatPZTk/OsE0Hc1wg7Ny3B7fd+k088/QTbB/BOwfp9gJXb03qUcY5RUWPmcUZpGGEeXbvXQgzB5CO4Nw4EpYPyWvGMZfvzTjDk7Bc9v/Ls8Zehp80jtkyTg5GmiBznIIRHGXZ5Tai26VeEcwZHGmiPqWT4OG9R8jAI6L9Mz5LxH/yPV+A0DGHPsXmVQ2UoyR/l6bdztBspZjhNl2HTsM4quikMWTE+/UFHGbvFYitYdZx5cphbgf1Qs6l2VqAdODg3n04QBg9dBhT3OZeJH/kXFJFOOQ6kYcZZZDXwjUj3wQJgzqBxsvIF35AUdcskFF/k8ToTBLomZmxnB+eMs5rgQ6lywZBHHFR0jqFLh20mP1RvwF1QPRQ+xadnbbHugkXpx4olYt5Vq1UqqNtxfxzwPKTAAAQAElEQVSnXFLKC0UZ7a6xzy7luY2UNOlKFxgYphYgJT9S4kLUIPp6OJpOy+3JBWdvQjVMcN5Zp3FBcAM2nHY62qnhlm/fg79hkHXTzd/BXXc/hEce34bd+8boe1JwzYMOB51j9n1mZh6TlP+ZmTni0CEtiGtAnXQJJ57Ce0feeupCTP8VodYoo1arMvhL8gX8lh27MDk7j2KljrhcRYEZriJtjKBULnCRWUKhXEGpxud04kFUQBAX0aF8wCJEcY3QQ97GBKDDrcIOs5Fy4kkS4ZGn9+Art96LnXLegeGizWtRYfDluAB1LoI30oLyZ2Zw5BF4iA8C8UAZJqRAkMXw/AfLkLg2fBSijQKe3HEQs7R5KWmaUUbMLO/He9b2Dt55GOsl3QDK5ElG8RMOM8vbOudy+cmyDC89VCaQ/JnZC/VUJliuL/wFjFFgroDvff8hfP8HD+cBirapoziEbCcYYKcdBiRpC6+89iooizfO5MveA/sxzdhgbOIEJqYnMcfM78ws63Feksv5+TluYbehL1fNU3a7nHvA4G1iqoVDh6dRKJQRWIRiUIYyi55Zw0qlhqmZScqxR6Negl5FEY6hjxBERcwx6Jrigsly/kSYOj6NQzv3o814J6G9XDPYgwvO2oQzNqzG2eTjGRtWYeVIHzaddhp6e4ZRLFIWuDvj2lQcddyhpHZJAUFOSv4R4SIyr05Dr2zGrj178aUvfxW//1//CJ/61GfwjVtuw33f+yEeePARPL99JyanZ7HAKLJFgV9Y5ITn57kymsLU1CQWmcZOZKwoFFJg3ev3ppp0OE2mB1t0mNobVSAkQVId4VTmKkPGbmpqCo888kgO09MzaHBFOM/+O8RfdVVvZMUwZIzK5RqCIIQM1KmM5sNcCAIGUKoviOMY8wzgQCXRT947MwqhY6pwJ8ubFMoQZsZzhsAbmZhg/+ExuDAC7QbBoMPxD6dGZ57kINqx6IWPBNVTIFSe01j0ZVYlYyee+GSWoFR0KMSO6cYUCcd8ofGPuTCzHC/njIqwBMbrgBAaKK8pcQ5oPDJseW4bbvziV/Ewt2XjMMSKoUGuwAYwOMSVGWFoxQqMMBAaWjuMwbVDGFo3hME1gxhYtQI9wytQ52qtzgCqQRhgW43TYRaQqRQM1BsYJC9q5RJxD0nGBMenJ7Bj7x48+cQzeOKRp3GAiv8AFeooDUtvvYoqhe/o4ePY+uw2xGEB2r8mGbgyaCOKPS66+Dz0cZx9XNEfPHoICf91Oi1waogjj3PPOQPveufbMDTIAGRhBiGNleigVQYZQvqD0CUkEL0lAxmVTrLlVZd8dJ40Ao8sy2XCzCAe8Q4p+eLJKzMSEjzoOEBIM/ZHyAhp1mX/bRrRFmV7DvMLk+gmC5S7FJVqAUMMMDdtXonzzj8Nl19+Pl5+1cW44soLcSaVcmRFH8q1mPUXcye9i1nYQwcP4MTYcbb3TF13qaAx+dOHbrdJBFLC0ifL8QVxDVhgiH0Bn//s53HVddfguhtuwJvf8hb81r/8TezbuwuFYgEp64sG5hyyNM1lJopDtOkoFxncHzx0DCF5oH7ZIT8pISMAKluGvIB/zIx//+99Xjr+/3xkI97gPD1p5HXBe86HeKeMPqRrEXVXNFnk1pjO4CEb0qYt4WVeP2PdhJmblII5OzsNvQMkxz/ErRvvY3j2sUDbNcuMk4y8mUFBqxZ/yqKrL8lTtVajrvVjzZpVWLduTQ5rGGj10aY6GKYmJnHsyFEuOI4wOJjKV7zqR3gJkiSBzst00LVA5V0GiQllFQxavAspj0BCnibEPWU72c/5+QXi1SK/O5Azq9QqaFKXSJF8nqoj8N4jiiLo3GW/M7MzmKfjStMEMYOwcrmEYilGSj8xN7uIE4RpbgG2SZ8OPB1Sh7a/iy7H7hKnhJByEOdDqqQD4ySAeic5BByiIObfFCsGajhr/QjOOm0jPvLRX8WnPvcX+LO/+mP88kd+HivXDGHPvv144snn6WMex3fuvA+33/Fd3H3X/Xj6qR3Qllq76bgQM0SUYfWpnRMt2sHDzOXz8T5ASLsXxSFkw+M4RrVSRZmg936fZRbiiSefwfHxKdqiLpRQKJZC6k+ImAubiDYpjAI42o6MdqBaLyOMAwZWHRj7dj7k2cOcY3vABRGSxPAD2ryvffPbGOOWZcrAfM1IA2evX0lnDwTE11kAZwazJSDKEP3Nlu4lPyANAYO3pf5JbmSWIYsK2Ds6gdGJGVhYREr7hpOHmSHvxzvkzZmdS7mToURFlz5YsoQfc5gtjWtm+dOfVE8PT32m62WQbAqW66RwMB/jG9+8DU8+tYXbqoOcjYN3jjgncC6lDV3ApReeh2uvuZq6cJg7VrsoRwkKpSLbOvQNDGAFfdEw7WYfF/BDI73YzKCmb6CKbraI+cV5LHBxuX//OA4eOoFG7xD5FsOZMcjv5vZZW8AFZqLaXNT09/dQHlPqQ5t1ezEzt4ATE/PYsmUfdu8exd69x3FkdBIl+uLZ6aNYOVTHK664AGeevhqrVjQIfVi7ciWGOE5/Xz9pnJLfKQpxDGOQ6KRIWqV77xEEHs57pnkdJx6iyEyBswjPPLUVX/jCV/Dnf/ZJfOPmb3HQQ9C3NXbvJBK79mF+roVCoUSDMIsTJ45Dq+IsS2BmJFzGARPIyMhwteiMZTRk0HSWAjvnc6H3HJsY5vXBw5HwqiOlL5VKXDWUobT5vn37mAacYN8pDUYTYmJGDQ4YnLBZ/lGZVpFgZuJUMA/4kAylo251moyA57BApvRwz/biiy9m2xT6XYqHH36I9HDwUiSkUP+gcDLjjV0HDmKRczPSiw1+5CPh0thLhYaMwq57M8vpsVSOfI4qz+j0xHzNu1gsURgKyMdSARVYzjwjrj8JnAd5BpjL+Cd9AVwAqC2ogCFv5ibncfstd+ALn/4iHr7/UexnBH6Qe/GTx6cwMzbDLAnPi1NYaM+hzVVDlxmSlPS3gIISRgANhQ8LiFyMxx58DH/7V5/Cf/+jP8GX/+6ruP/7D2Lnlp3Y9tx27Ni6E/t278f42BTnCExNzjI7OYGA//ZRXlYPr8HC1CLuuv1OdJi9CUIHChwkL110cM6F52Bk9TCicoiJmXHc/9CDaNEQ6He0EAbIWD1JWjjr7NPwkY/8Ms4+9wzMzE6RWh3SISUdqKg0YBDPctp3KR9dgDUAg6eMRXQezpNweRkQhiHrpPkzyUzC8SR7Zo41Us6jzfixSVmbZUZoltc0pnwWhhF6e3tx+hmn46fe/Gp88OfejQ//4vvwK7/2c/jor/8CfvUjH8Iv/dIH8MGffw/e/wE++4X341/+y4/ij//b7+HP/vwP8Vef/FP823/7b3HJJZdSp/bmPwgq+S5ytdzhdssQA17hs4R7CnBOArMMxn+Sndm5WcRU5jNOPz13FDNccOh9gRqdORuwRUZDn8JLN5zljjOKo3wOEed9+PBBllHnSSv1LcjYUH3zlH/MLD/rj8oFuv6/DRpX8NJxpUdJkpBPSf7IzChPWc5TFTjOW2dPniuD0GImIWOAudxOfS6DbEgQhIgKlHvpN9um1NFypYJ1G9bnNugIM66qX6vWcuM/PT1Fw71IG1iA7JRs2vT0dG6jTjALNT01TRs5LxQg3kpmxNuRkREGW2vQ29eHmOO1GUDPzs8gB255KUvUYfDbTTvkYfdHQOXLkNI+CBIF+rS7CXkpnDVgSJ0JyeeMkhxxJS/QQlZ9tqh/3bQLoypQnKH+pmenqE/T+XUQBShXS6RFyNYpbeU8bfw0Fph9zRuFJSxkIZhsps0w6K2INsW0pWD0JH1Fe9Fd+uSdh5nlEHiHEh3Q6v4GRoYG6MRGGTw9gW/cciMXtE/i1a+5Gv/xP/1r/Lvf+Vd4//vfh7e+9S247rprsX79OvoSw9NP78B3v/sQHn74aezcdZBZ+SmsXrMBa9ZuIt8D2pwpjJ+YIQ9mGazOYWamiTmmZRcWu+RVgm7XAOIeMovSbmV4lgu87zKrr/8W5yC3pxaai2hzO7PDrJvo0iZvurSLKW1UqVLA0IoBhAXHbMkMuukieWNY4Pqnm0U0lVXcfd+DuOOu+4DUoUL99AzYz6L89NTKNMldWsMEIQMKkiOXVfFKMqWzcy6nka5VlpD/i905NLstKEPGlmimIfYfO8EAOc3rOnbEGeV9qb3Au6V+MsqD+moTB1Zjfafb/yXIsiyvb6ZR8ssX/pgtlalOepLvyw+X7hP09DSwcuUK6L1R6WpAexQSEtb3DErf9Oa3kFYptEV+iNu8Co495UU6Ip1JKKczs+NIrYkVK3sxsqqXgVYvFGitYFKg2wkwO2OoVutwvkM60B+Qvh3SLOXCYN3atRBNImahGr19+ZfO9CqPC2Jqj8O+faP0WTNIuiGQxcjSAOdesAkve8UFWLthBDGD7MxlWOy2MckkjN4P37J9P7eQR9FdbGGO2TQmNjHUX4aLyfBlYmiyzjwqlQYNdRnb9BLhn38Sn/zk3+IhZqO2b9vFSR/G4UNHMT4+yT3JeSwudPLzkcPHmE49gDlGfW1uf8iwtLmq0Z6qCKsxzJaIb2bwNHAC5xyZbNDYCqBmmWprMZ2ne+GmfuaVkWJf4KH78RPjDOqOcEL78fSzz0CMmWd6MCHxAIfDNHpL33II2G8K8AOG+I7PvAugdwfaLTpGloGyknJVpf8EWt8cADweuP/+fC6VSg2O9dMkJZFBcMS7iJ3cix8jYV0U5bhLQDSX7KTwmhkxXfqYvXgtOmi+S3UzZBTU5ccqj8iLiH2KZsLL4KAu/0mQz4UtzCMMohx4B+88YgZCsSsyhRxg+zPbcRO34rY+/Tw6CwnmGWxNMAA6euA49jy3D888/Bzuv/NBfPe27+P2r92OW7/6zRzu+uZ38O2bvoWvfOFGPP7QU2iUenHB2Rdhx5Zd+OKn/w4PfP9BjlPA2hXrsGrFWqwkrF61ntsKXejH8bImMErB3bV1D7742S9i/54DKDCIZCxMGrqcJ2cwUDqTQVLC1L2PgAKN155DB7B153YkJFRGmTGm4YKQvOD2m34g9uMf/xe48spLKHfTAI2092SopTnfzEi/DDyM4CgLCQIqcoFBi+OzkAoWRhHM7CQ4NBcW0eQ2ySKzGG0aoYiZsd7eCldG63Dlyy/Fa153PT7wwffhox/9KD74wQ/i+uuvxxlnnEH8jXv5+yDD/PnPfBH/6RP/Bb/5m7+NX/voP8Mv/9Kv4UMf+iV8+MO/zHa/wUzSv8Yf/P4f47bb7oBegP6D//r7+K3f+i3SqoWpqUkU6GA1fo1bDgEnSzEh/pZDfp0BKYUiJfFaDBD66JQ//vGP46/+x//ATTfdhF/5lV+hTiQ57wPyPyDdMtbtMlArafUHg8qPMzOm99VAOesywwGWCySXy2Bm0DVOHimNoO4FJ4v+r5w03jL8YwOqzqnPiT6MvFZ5wODC+wBt2idzjnQuwJM20jmdlkH3+QAAEABJREFUHct0NiN9KCeiW9LtQrRLmMX3zkM6KnuzQHuj+gMDA1B7BcP6trJsWKVSweDgIHoZcGv1mtIuqf7U1BT5O8UAa45OvQsFO0XKouoL6rUGGvUelLh14Yln2iWjT+p1wtVcSjtlvD8VZNsSBjFtbiu3uX0hSGgruwwGZCshgTEgpBxVShXKaUKb3YR3AZx5OnjyNwWadAz6AVD1F1EvVLdUKMLgmAnqMJBaZNsu5cYRxxoa/YNwxTo6vkxH7+jwU3Qzzw1x0jfJcl2TDReITp50xslD1xnlN6JRaHArulKM6XR78cMHHsTXbvoG7r77Pnz723cxuNpJvGPoVYINGzbgvPPOxbXXXoO3v+1N+OmffguuufoKrBgZYGa5k7+jq9+QSjsgzgH0sweH9tNHEA4S9IL6Pi4iD9N3HSHs23cYhw6O4ujRcfqvOS7wUhw/PoEffO8R3HzjnfjOt+/H1ucOsp8mFuZSNBcyZpUN7Twz5pjFqKOnNkJ6VNBtBZiZ7eLQsSns2j+KW26/F9/74WNEpABP29tltNVbiHD2prXQe1QR+eHSNkIkcDT0GXlkZliiS4ZTdUz063JSrWwRnazLkA7IfITpxQSTzZT3IVmcIXQAu8ivRW8zg84C9S9QckJjmBnrGv4ph9qpns4CsxfbLd+bLZXpXnV/BPhMOjHDbJ1kfdeuXQioW8LLzKBn+lKSgqedO3di185d6FB2DfznDDPMBI+NjUEvoGcMUFeOrEG5VCcvEsxOt3B8dJZJn+0QT0uFAkrMzrN7RLFDkrUpt9OoVMuIaOcVVyz9DxYRwrjMLd0ebNu5B8fGp6Gdos2b16NWK2LVyiGsJBS4CFHGN+16Jh1a2LXjGAP4E3hu6z6224GpuTGOewBjzPY3yiVGDm1mtWrM4ZChIoKI7byDXtjbx6DhO9+5mwb663jssScxRmHTS+QnxqeoWBk6VPBOOyVBOpiemsPU1Czm5xdpKBJ1lStUl0ZIgY0MQUCFjpl6c87nz/XHew8ZlYAUcM7lgqRyMzvZvpsLheplxFHCJdC9hGOawdcMA5vv3XsfDu0/gCiOUKxVMducxU23fhNp6FHwMSfqsWQ8HEg5AsSuHHQF2q2Aq7nT8v8GxWNmdhI/ZFDFIXOcWsysJXRIYE+OaRJPfCcZ5G3bfxhxsQxPfD2Z7zgH70MIP4GZ4Z96mBmcdwjZd2+jTnwdlQM8iDNOBfX5o5DkBixDluNoWMKb95xXGEbIIYgRhwVEAZXcAixy1fboA49j69NbcXDPYexkdum5R7dg6/3b8Oz3t2D7w9ux87Hd2P7oVux47Dns5arw0JY9mDg4BjDlX2A/x48cQ5H70G98zevxL37jX8K48vs7BlcPMWvVqPZg4/pNWJxr4vmt23OFiMIYB0mzP/uTv8ThA0fQx9WCM80N5HeKtevW4rIrL4OLDS4EjFYioFBX6jWMc199ntvDCEgXMYyW37HpLLdl4jjAxz/+m3jD62+g4ZtHh/UCLxrhlMNyXmZpipA0dqS3aiRU3nlucczMTENb0V1mqCrcEjjzjDNx8cUXcWV8Hd74xjfgTW/+Kbzi6quwdu1ahFEAvVj+tZu+hhtvvBG3fPMW3Pat2/Gd2+/D9+55EM8+u4uGeppKb5SNCmleRxTWEUcNeFfG/GyCfXuP4bFHtuDLn7+Jmaxfwjve8Q58+UtfzoOqdrsLyY+CqgKNREy9SU/yFpTaHIg/TtJB/N5Ah+NIkITzGxkZRkwDknS6eTpafXnnqbcdOp8E1VoNTS5a6o0ebN+2Ewn75gdqjxdkDT/x8H5Jh1OO9RMr/f/Rg5ST654MjDRHBawlBjIRaZSenENAmTBbkhEZedUH28mgdklH2R9dx2FI4zoBLfzUVnVnaPRrpOkIs07qR4HVvn37KANHoedyJMpEDQwM0rhXYWZYXGxCQZZ4LFsWRSFq1SpKDGIC5+Gdo+w4hLRLzhwDH3KG7QwGEIxlOi9DSlwlNx3Kjs5NLgb07p6Cx3xhyyweVQZaSDY5dosBVMqFouxpQplPaavBIEf0CcMIgQI69qlsqYLJhHVD2nDp7MjwMHoaDajuXLODSWZ+2nR2CYO9Nut1Exoe8+hyzBbxEO2WZJV/KaxqJzppJiFluBIH4O4a7rn3HjxLO9Rk0PL0Uzvx/e8/ijtu/z5uvpn6dfvtuP/+B7g98zyOj43DfAeNngI2n74GV7zsQgZaV+Gql12DSy6+DOecfT4uv/RKvO61r8drCDe86tW4nvDK667H1VdfxzpX4GzWOevMc3HWWefhgvMvwnnnXIDzz70AF/L6gnMvx4rh0zB6cAbfvethfPPme/DtW76Pxx7amr9wfmj/FJ5nsPXQ/c/h8Ueex713P4Kb/v47uJkL0G/ffg/xfgiPPf4syR0ijEsSIyTMbpxDh716sJcL25T0Tel4U1DiSJQUOswMnrolwMkjpXwmpKMWUFowghl4847ZKYeD3F2Ya2cMtMB+wCNjX0snyYz6kZ1TIbuGZFryZuZY6f/exzsH4bNz104scKEqmXAqIwgL7xwuuOB8TM9M4eFHHsLhI4dZbKRFgPm5BepQC5IltR0aXI9GbSWD/IhZpQVsfXY/nnh0JybGZpm9GkZPH/1bmHAxU4d+769cipFRrgMXQi+xe+r5hjVr4eEY/B5E7+AQ4nIF41zIrtu4BmectQ6N3gIQLEK/hZgxW7U4l2FmqoMDe8exY9tRHDk8jxbpnlgbw6truOKKi3DFpZdhgAuoWqlA28umin7hDZU6HQBXyN+87VbcTEex7+Bh7GGwsu/AoXyi+h2TjKIiJMWolGlm6LCMiGcQ46QsIpgYugQRyyM+9zTojs18TqyQxknPMyqZjIoYbmZQW/DQM9VROW/zctU1M0jIjO2oezg6N4uzeldiYzvC+MNPYqd+vuFr38TYjucwGSeMeAPQRMBoIJi5oyADiQyshDPIuLJqc2XVASMCDA71Qcehg0ewfftuzC0u4PjkBBaZCehy3l0yh9IBz45aDCAe23EUi2kMR8H3nSZSGqbEYpjz6iYH4QwYlg/NT2CkmWM/1CE4n0H0hwsQWRcr6yUUWWQJYPZSYAHAcoP6WQJdL5WnnGdKfF6AJIWMp/BPiVbAwKoQVBGjhNnxOTzA9Pl93/keHubq7MlHnsbWLdtwgIHP6JHjGD8+SeFle0bpzfkEx7h/v+P53ZicmWQ6dCUGhnrxwEM/wC0MYHfv3I3LL74Ur7/uVXjkuz/An/ynP8ZX/ubv8Pm/+Qyee+ppJNrC4JzbFNKEo5fp0D1ljlYeSWseQyN1XHPD5SiWDca1V8DgKaKMhAHpG3gEcYQu5yU6BT5CxJR9gXOpMyNwYmwU1aLDP/vVD+G973obaeiR0Ngb6ZuyLzIIGemaMrPlyG3G2mhya6W1OEcFquGVr34l/uW/+pf473/63/DJv/0f+KM//n28/e1vgX6QsNNZZJC0Fbffdh9u/MotNJ634Y5vfw9Pczv8MDOzC3NtmEUocJu8Vm9Qqfugr/5WuS1UZpazVKqiWBBUeK6gVKrloHf+qrVe6lwvqpUGjh4bx9/fdDNmZubzLEqbzkiy771Hkat4ijuWD+c8eW/UqQ68d6jX6wh8gQq/C08+8iieIOjdtXKhhIiBg3MuD9a0SgvCAJVaD7cpOihV+/H89kNYYLbSWwAwy8CECuWFI1H++JdjZDmYGSRTZpbf65n61VmgZwJd/2OgOoLlOroWdKlbp4K2ervIyC06DSKVctzUcWzOJSMs100NECQnz7pe7nv5nLFvsK+le06MH11rwafgSNfCQfNRECua6bxUnuXz9uSDMk4jtJE+aeK5bc/RsLYYBJUQBiG05Sp+KTu1atUq8qyY01zfXN5PG6pvO8/OLKBIOenvG8bAwDAqlQpk4xI6zXabNoh4Vooh+nqq6O+poV4tohAH5DUNgeT4pAwLV8mDcFoGMweSAEYaaa5dEqKjICcF10CGbhdwbORZBma1Mtoqx+yHdM94dtQN6YVne+c8RC6NI9wCOiJl3LTFIlnrdFNMcUtz5tgRtOZn0WLfHReRVx5tDtSlLczIszZxyNhXyqDNMSsTIEVonpka4kq7JEeXuh74xGN1vQhOFd0gQpP06JL401y4TjBgPXpiAtt378cDjz6Bb9O+f+FLf4+/oG357Je/gb+/9R58h7br4ae2YM+BAxibnCRMYIa2u+MzuEqEsMG+CdXBHgxy+2ntxg0449xzcP4lF+PCiy7EBWedifPPOgMXseyyCy/AK666Eq/nAu39738PPvDB9+K1r7keZ55+HrQwatHXtpSxoj2c4Nbi+MQsUhdimpnBg0fG8/8WJUsClJlplI/qWhdtOt9SNcTFF3DrOFhE4Dpwlkrd0DWDZNk4X08ZS2njMvLJUcZ1LfrzFuKHJ80i2tGMC/utxxZwaC5F6oy+bRFp2oRohjRDQEng1OHJa28Udt+Cp6/rMLBr066YGUdjOf8ufzSewEzPlkrNDGYGlYOHzmYG4cfbFz7CUSB8T32mewEniNjF0GsgLcpd//BKtjWAH/0pFks4Pn6MMceN2LJtCxa44GsxQ5taAXGxhz6hDx1u7bXaAebmGQztHqPf2YL7vvcUtnH7DUjQN9BLWxfSDhewZuUA9aeIIv3GysEVGKwPoz3rcOzYJPUvRn9cxCD1cIbJoEcfeYy0Ac46ezMOMmv55JPPQ79dlpKaL7vqckS+ht27jtDePwctgsqlEDQBOPfMlXjZ5efh7M1nYaCvwcyZoYcJnb5GP1ziRLMAhWIJ80xRfu5zn8eNf38TDo+O4pnnnuU+9Tj3jBfR6rQBcZaQMphKqTTeOxI4IWRQkEB6q7McQhrvkE4xoMFhQ3RoNDp5H0DAyaquCL7MDNUR6N5RoAIqsp7LEXQosCpfBvWlld48HaNRgaPZGRz77v3Y9umv4shffhbh396Ij1fW4cKuoV0zxLWYq8AS6rUyyuUCQm4fdagdc8xOZFT44YF+XEzlGhoegladR46M5lGtVpzKYiTcyxV0WVc4ZBLuOMau3fswOjaNoFihncpIB1CmM/yTD2NNAU8gXc1SMhHoq1VofFIawg46pNmpIJqAbUQ/ga7z5vzjqGCegYrxrP4EGQ3Zi0Dc2NZ7jwJXxOVSmUY7poI7eBfQaIS5YIa0ruKB+k+ppF0qQkKDn1K7Z0jrbdt2YGKC82ZQo23iIIyZrbmNmZavYpZBQU+9H8ePjOGOb92ZZ6baDHDEs4RyQwwAduwDqr4D2nRQjb46XnHdVYjLEdpU/DiOUOWqXThKVjKOqzYdykGLRgEwJDTsYRCSpzXeAcePHUdPTx0feN978aGfex+Vx6PJoEmkEBjp0G4uQlt75VIJ11xzNf7L7/0ebv76zQyi/ghX8/74+Bg+//nP4/dY/md/9if41rduxeOPP47t27ZhnIa9zSxAzG2RmLx3zkOQ0LqgUtMAABAASURBVAjKULUZeLfbTbQErSYDoyZ51+K5jQ7n1JWzIUh+zIxtXU5rOSkFYX19/ZxzLV+VaTWpepqvzgUaARB/5IcomIFdwBg0RqSVJz9XrFiJiy44H2dyG5KilMtxgQGVnsHAQK6kYpg5ymkGmGGCDuj5bdsR5fNxSDkXvOQwM1a1vI1zS3XEDzN7Sc3/+a3molpmP74tscpnmarSKSDZS2hvhF9+TVlUXUGXOAskm7o/pdkLl8IbMJgZIvJvjplJ3tBYl1Fkxgo8NCf1r7No1ukyyDHAe+oGZbVQLEB0KjHAneKqtt6o5W1b3G5TnSoNqtqKd+pH/UqGtTVYorzNzy9A9mSUtmWKW4DibRiGtEdlbjfUcv4YkAdiTa7mtfCTnFXrVTR6GijLJkTUGVZKSIs25a1JOUtokxxxjOMQAZ/rWsCucn7rrLnqJiOtJEf6xnWH7Tu0yY7K4UgXdguB+u4mHUhXA867r68Xw7SLJW5t6N290dEj+Tz0TlUYOgwM9KGf25/wEV2bQ0pH3mJmr0VdBRzMDEmS6ArKfnnv4Z3L0QKRSmBIsy6GaQMu4dbeBWefhTM2b8TatStpmwJMTY1j7NhRnKBuLpBv3U4LzgNtRBidXMTW3Ydw7/2P48Zb7sTf3fwtfOYrN+PTX74Zf/OFG/GZz/89vvplLYS+jW/deh/uZhb5vu/9gNmQR5nx2gr9GOjuPfugH6WemJqBsmwmO0jbGDA7HPJcrTewbtMmnH/x2bjyqktw0WXn4cxzN+PSKy9kBvvVeMtbX4/3vv+dePs734S4EMJZQHAQ7Rzn6R3nSptw1vpVWLtiCBl9CTjvJTj51xyc91B9nDzSNM3pJtql5HdKGnbodzoIMbHQxY69B7FAW0jykp7GVhnAkydxBOrLO4dA/bJSRp3pUqYln6aKAMwMns8FeMlhZjk+6sfM8P/oIGqacuhD7N9/EIv6BrIK2Knm5xkP6NubR45MYMXIBlSqg5hmZmjs+AKOHJqh/T2M8bEWFhc87fGT+MH9P8T2HTsQhBFq5I+nHKb0LcJVdCfp0KGtPsHdjTAMUKXfb9HPuPYczlu/AhH5dGh8AqWghsHGMAYaIxjsGQE6htnJeYwfncaRfeM4cWyOsvIwY4GjxKlIexGit6+Gjcxo9Q/0wHEOXfnGToogMNaJSE8j3WK4WrUXo4yyb/7arUyxPkKEMug3HrY89xz0slhEQyTFa1MRc4Wko0+ozDmzyXCJhujuPYXDqVMjw1hKRmacLGgqjRGz4zPVk0FpU6F1Tigs4JHRceraTG0NupdgCVRPwqBIUZCy3yKV/NLTzsbHfvp9eP273o7B11yG+IaLsKXWxp7sBHpGj+HfnXYx/vkbX83tlZ/Hv/13/wr/9Q9/F7//+7+LP/yvv4ff/cS/xW/95q/jn3/sI/idf/Nb+E//8RMIaeSefvppaPVqxEnzDUNPIjneZfnZOZKSDz3nMjMzhWe27UJQ6UMWFPLnjGly3DkNtkFOB12bLc0JJw8zdsJrzdPMYLwOyKSQdOqplxn1Vriy7AK8T7MECZVR0OVKpSsnTcOnIE+0VZ2MJk31dC3cHBHxgYPORlyXQfWX+wGDOJV32VfC1SpOjqV+Uho6lXW6LXQ5Zko+d3KD5rmNlDErshf6ksLR0TGuQOZRKlYp9J38PYhDh47S4VRRLFUoZDHToSU4F4FokDYJ6Ryw3JgBXEC5UcbVr7oatf4qmt0FhFFAB1NGFEU5BEEAyYC2ssSPNlcx7ISUythPmNepVusMIuYww+3gek8Fb/ipV+FXfuUDGOitoavAivg3uU3YSwf14V/4MD73uc/hT//0T7lKvQi33nor3ve+9+E1r3kt5eSX8JlPfxr6PaFebk1+4AMfwLve9c58nIwyl9OOtJI8puRHRr4IVK7nKWn0D6FL49iFaCdo0RE2mwt0ngzweFbQru2YArf59DV8M8P8/DwU3EsftH2Ucmz1m+XjZQBnbySm9yE8jaJotXfvPhw8dARg+3qjgfzgtWTEKLOFUhEFpaY5jujpWDY6ehQHDuxHkc5DZXmbl/wxM3ZpOQ+WH5kZWSA8iAn1NiMsP9P1S8Fsqb7ZUl9mS/eqZ7ZUpt7oj+G8ZNZB18sBFGDIr2ktRRNBioxWhSDaLMPJMvV7KiR0RgntlZlBwY53Hl0GuAukc05f9qv5i68ql63p0GEpaNE4nka/TYe0wOxHm+WNRiN/hy4IQtLfYXZmFgqUNKZsiPce8clANaD89vX1QVuDCqDV/wlmeZTB0nlubo7ykcDMoLrOufxeY8sOzfJ5h7g77+kMCihXyygwsAsij5TyoF9FV90u5dFRJqTDOdBk5fc8k0qkFW0I66tNm3qckWZZzjdWAA+OTyTgOdeoEKHBBUpffy+MduTE5AkcPnKIC+zjaDJAKJWL0DexVq9djXqjTqpneUCSMNPZTh0EHaYOl2makb4aS2Bm0Bw955PznFkbcwlqXOxecMbpuOHlL8PHPvLL+O3f/GeEj9E+/xp+hvb9FVdcgjM3rcNQXx2VOIDnXNlV3ldMW1Fh1s9z8ZH5GC1myGYX25iYXMD+Pcew4/kDeO7ZnXjo/idw953fw81fuwVf/OKNtANfxmc/90V89gtfwmdOwue//FXcyJ2Ob995N+774YN47Mln8MQzz+HZbVvx3PatzJjtxH7SYlQ/THliHJPcyUjoww4yG7nAwDmnOZAvpmAOgQvQVwhw2enrUBS9mWWSPjrnch0SDULKiHceOsws57/kRPQTiG4CBDE6pT48s38cR5khi+iv1EbPzAzqEzyMtPGkr5mD8x6Sq4xckuwKV9XTM1b9Bx8zg5m9UG5m+b2ZvVCm8QRmP1qmCmYvlul+CV4sa9F+S+diBq2OdVPaTM3fOY9du/aj2UqxMN/G0WMnMDExR1uYohA1mBQZhOlnISi3jjI5MNhP2asho8/Su9RtBvHTszOYnJ6inE7hCOOZmdk50ETSN3dhromRrImVzXnMU573cwt57OgxZhansfXp5/DEw4/BUT8KDI6KYYSF6UXc8rVvoc601MjqQVzx8stwzrlncXemH+YDaNEg29ClboZBEcViGUGYsXwBSZd0f/75ndC+9YMPPILx8Wkc4rafginnHLz3dABNTraNhHvlZp50chQIA3UlvwYMzgUAVA4+4yWvwfJM1pHX9kI7sJ1ECfkh5ixDXnDyj5gvweqQWBIGCZcUZ4j7+Zs3b8YlTN2ef8FlODqb4H/c8R38/u3fwv946PuYOfMM9L7/Xdi1MIn61h1I77kXn/ubv8QnP/VX+NrNX8XjTz6MVnMWp29Yh9ff8Epcf/XL0Vcr4yCdi74KrfHqtRoaPT3EkzPivIIghCd3nGnugGgi2sgRPvrMVkwuJvBRCVmaISJTvDPSw8HMkOHFQ/N84c5euMrrOtaNXMp1SIoanV8/AwDHKoGP4V0IZ0sAKiXlkLtmXc6jTQFsQk65004Y7KQ5iE8ZDYvq6SwkshTEjx2yvcHB4HlP/FhuvO92ltqqjUDjZKf0kbGeswDKmnhfoFPKKA/sh3iluQE1lMs1NOp9KDC12mx2YZxNFBXhXITARzDn4UnHIIiIZ4a4WMArrn8FRtYMo521EJZDlCp0GnGMgIZGPM+VkIq4yCxTq9UGjIQjOHPwXv15DA4OUKhLXFGME68WGr1FXHPt5filn/8A1nB1aAyq3vPOt+GOO76NP/yDP8ThQ4fyAOqaa67Br//6r+OO27+NlBNczW2bN7zxjbjs0kvxhte/Hueffz7kDN/y1rfmtBZdAQfnPNHw0LWZh50E3f8kWK5zalvpht7XUQZAgdxRZocl80a9U2DVZBZEMhNHMVLKVkbeAQYIeE0yQEfERc8zzzzDLNsX8Od//uf4xje+oWLEEbfdqbOO9TuknYdDX28vIpZ70k5f5pDs5JX5x0x98+If+ZhRZrIMwutUWG5yapmuWTF/ZGYws/w6o+HQM0FeoD9UFCNkDICQZnlcoLNArfQs74tj52fWyZ9leKFuwlWjtuDV76kAHinbmRkD9iKbZ8SFhSxLiQuv8o8CIl3I3sQMPjOOkTAjmnS7YFQH478qbUOpXKaxbcB7h0q5gmqtCvUj+yFQoCT+KZs+PTVN5zBB58CFR6kEZa4UlDnyuMkVu4LnsbGxF+oIb/FHwZ/4F9KAZ8RRQZ4g6SScryEKYhSoWwFtQ7vZxuJ8E9KPtJsB1FujfIC2l34CGedB8Ya3gNdGe9GGmYfznnrmIFyCwCOkzlUrVZSVeeee3rGjx5klGsfE+CTUT19PP9atWY/16zagp96LhDZjamKKWaQTmF/s0HnF3OlxS8AxFxcW8uAiIf6pEABgBmiOZpafu1y8AR1USe+YDmr80EFseeYJHNq3C62FWQxyG/SS88/BG1/3arz33T+NX6ROf/iD78OH3/t2vP111+E1zB69/MLTccbaYfSVI5Tp2IquizK3uwIGa2HBIy4GnGMK54EwKnEBWCfUUCxUiU+IOdqqSW7N7j98FM89vwsPP/4U7vvBQ7jtO/fgi1/9Gv76U58nfBWf/7tv4Es3fgtf/Mqt+PJXvoWvfPGbuPUb9zAbdhttyP2k5ZJstbhw0hwzzru50Mbpq1fg7FUDiEnE0EfQYWbQVrwZCcIC+Tu14WVOl5R6IJnqMmDTNQvhGTTK3z227QAnUoCXbLCB2qnu8tnMOC+D+CowW7pf5KJAfHDe58/BQ20EvHzhY2b59XK5zsuQP/hf/pPlLWg1EMdxfh2cxKFL3eqhTepp1PBLv/xBvOGNr8K73v1mfPTXPoT3v+89uPoVL0Nff4OL0kXK2VF0uOvh4CE5n5meRXNukfJaoi7EkI0T6EtR7cU015PJieMkXRP1yGEzjUj6xFPocNFvZti8eQQb1g1g86ZhnH76CqxaWcIFF6zBy688FxdfeCZ6G2UMDfdhoL+BEydGUSw6NOoV7r6Q/uRPHEboafTQ7zWYUGjCXAeFQsjrLtzNX7sZTz31FLTaXWTquULFMhrgxYXWSafd5qQ6ueFYZh54LBPabIkJLHrhs/wMyFiWngK65+1LPqqvIgmXCN1hJqtLUM+NWh0rhoYxxDRzrVzBPFdvW7h6+PSXv4D//Nd/gZtuux17tuzBBQOnY7UbxuFWBtu4HrPHj2OAQdkubt/c99178fnPfg6//3u/i9/8Z7+BX/vIR/E7v/Mf8PWvfxNHR48jomMyMygTphVpjdtPEkhKn9CCnLg5zobgaXziQolKUcD+YxN4evselGhsPZ0VfRibeNb3PDs24Axo3NSJGa91kYOujTTN0GGqMqHxNq70kIEGM8AKptyN2acOM0UpDY/eu1oCg4y/hFOBh6dwAgYFgy0GHzLUMuo6dymwchB62VR8E211zuhMBOBhZhS6jHikOaj8VDAzmBmDlS6DqAQZjaUMe4dBnAS8TWPaoQFu8rww30KBBe/RAAAQAElEQVSTBl7PCqSndw4BiRYFNGowgHTwYYAOgxxfcHj5dS/DaqZjm+15RGGYO7xyoYiYbY04dpkVaC+2kLDPLoMCUhNlOib2BCkleGh+okVvb534tSn84yzNUCjGePnLr8Af//EfcEX6WfzRH/4RszIH8dZ3/DR+7sO/wAD765iZmUMYhChw1fS2t7wF//E//kfMc3Uzyq3Eiy65BI8/8SQuvfxKnH/BBdiwcR0D2QX2nYLU4pmM4t//9Y+xyRJwiuzL4GkcwaNJ/on2XWaCm4vzNBKLKBVibKIsk3isS/pTJjR+RgMNqpWDy+tVK0VcQwN02SUXo8GtIqMTi0hT5wzqU3QSFItFSD4U+E5NcT7kTVcdcfwf91FbgXTBzGC2BEt12TcvRImfBEQRcqow5GfJYMKJZ5yNKLnczsxgZjmuqqMx2fU/6aO6uVzTiaUn+1b/ywBD3q/0RUGQ7qXPmtOyLkXUXQ0mnVE9Y6XAeVIXYEIXtMf5td6r6m1UuShbiziMqHcpBgeHMDQ0xO3bKnS06FS7lHHnMoSxh/fSzzZ1o6nH0Evtg4ODUIClLULvfR58KMCampqCAjLps/cul/MSnWmVdq9Mm6MxnfMwMzjnENNJlUtljuHRYhAu+92iHGkeoqPokjDY1H3KbJaypM3WAvUjQpl9eh+ynwBBELFPz+BsEZPcGpmdmUGH+icaCNfNp22G3hXTeMJTX3k/fPgwFzJjaLFe4jMsJtRV8jWhjUhhAOed0AZJFj0ABczC2cwguoeUPb3zY5TVOPKoVErc3nkE9z/wEB55/ElsfX47djEDO8qMwji3/yYnJqCfqXBsP0x9v/y8s3D9VVfgp9/4evzSB34Gv/ErP4+P/eIH8MsfeBfe+7bX482vux6vu+EaXHX5Rbj4grNx1mnrsXbNMBrMZoeR0V400WWGvkP6KPMA0jWIQnjSJAoK1L0yg+Ya6rU+FAsNylCRPPT0EcDkVBOHj83gua178OgjT3O2IZwBrdYiLCwA7EP0j9IEF559GoqxwayLkDRx4DUhMJ/bRyNtPINaM15RIVLSo8N2KQMqx+uUOt8hr9OwgZ17j2P/wWPoshwUSrYgXlluu1PKP7t64eO9Iwsclv81aUc7DLrN8lYv1NOFmcp0hbw/6ZSZwczyvnW/9PQf/6t6/xBe7LNAeybZNs49Y+BvxK5F37GNPrqnp4w9e7bjueeeyRcqs3PTmJyZwBRh/6G9mGWQLVtFN4I2M8fzi02EDGI2bV7PoGgj0qwD6VylVqFsl9HW8yBGT72OlZZgA21DL4OhaqmATetX46ILzkSjEaNa8Vi9sg9Dgw2k6SL1M6Ivcli9qp8LkFlMTU3QP0WYnJjGtu3bcXTsKG0ZOEYVhTBkpnoCXcq+DzkbBwRMrLg9e/fgGPet5xfmQBoSMUfB6VDREwqesSyEy4mwzLwsJzxgAGGZiLo2czCCysTkjAIBTkiQoUuVI1Ag9FwgwRORTz0nFA7PPophDP23LX2NHgplAc35RYxyi2Pvzt3YtX0HesslvO7aK7F+5SBe+aprMbJxNXbt3o7HDu3D7r4acPY5GDz3PDTqPQgtIAFiODLy+LFxPPX0Ftz89Vvw737nE/it3/7X+MxnPkuG7uF8ExI2Q8yVk4xri85czki4GoklJjoGBpnzyFyINCjigSeeBgNj+GIJ3ZxODoCH53PjmbzM6WVmWD4MjpJ2EngtAWu1KMCJp+KFGGSau0SDLJpJUIAucmBnKQUjIZgZHPEQnjGNq0DXMljCd9nAysjqWqCgUQGXaI6Th/hkZjB7EdR+GU5Wozy0ETAACFgvYGHoHY0CWObgvHGOCboUdu8MKVedXMpyLgbuQmqGvA6Rv6sSApddfSnWbFqFxc48XGAoRhH3uIsIzcMYYHZpALJOF8Z5hikQsodiXOAYGbQd4oOAfEoppwuQ7DR6qqhUC9CWyeTkHLwroLevgY2bNvB5il/5pY/ggx/4EJ7dsg0jq9agf2gEQRwjSzNs2rARV135cgz1DzCD1sUHfu5DePrZrXjL23+a2y11zs3jta99FYZHBtHuLAI5L1Ke/3c+tJrUAjKfY6fErQvRLJcxyr3zHilp2JyfI/mayLjdqCCpVIrIn4QDJshoPFI6bWl2ykXDwvwst0jehje84Qacd86Z3PbsIbUStLm9KFkx53Jaic+OvGlyxVqt9GKM6fUWe1Qsbzz/Uz+SCzODUu9MiuB/BsQYHc5N54QD6dylHCcCZLQQpAnLNb7Z0oXG0P1PAj1/AchD1XPOkUZGh5P9CKQah44zjiNUKhXoSGWDdEGQzpixnQIAnhM6szluDSa892RzIYwg6LY6CCjMJa56w2QRPZUaA9QWJicnoeBomFl0nYvFAsLQwwUA2Ykw8ihyMeD9kswqwDGzPCBqNBpQNlQBVp3GX3OY59jKeB0/PobpiUnMTc9gcXYeGefgYIipKxFxkp5HvI7pqIrFEh1BCTFl2jnPWYFykvEPct4n1Md2ZwELi7OIaFdKlCfPekmXfEwd2q0U83NNLGgc6l1E5If6BrB+7TpoXi0GbEePHsX+ffuhYGp+bh4au58609fTiyTO0OJKvUnnktHrkd3UkhRd0jKhPmfMapkKKX+it3APwwj6dnZkATIGfP1DPZjkNv237/kB/u7vv5HDl266FV++6Rv4zp334r4fPoAnqZfbd+3Fjl37uN19jLSfw8xcC4vMYMgeFUmL3p4enLZ5Ey6/+EK8kgurt77xdXj/u96BDzPw+rkPvQu/8Cs/g1/85SX40M+/Cz/7M2/D29/yetxw3cvxsssvxLkMgtavWYWhvh7a4QYatRLnakizNtrtOTraabS42GUhirUyagwGvO9w8Se74zjvkODIrzbOWt2P9WuG0PVdpOiQe12EpHtojr4ItJ+OZZbzq0t5k31UkKrf5Uto+xiXI/UZ2gyoj854JjkSDNIfin90LVAb6UHegf4sdQUzg6eNDIOQtjMAqHgtLn5TC4jHUiWzpTN4mBnUT0oe6Sxg8QsfM8v7fKHgJRdmlpeo3TKor5eC5DagHgQ+Zn3iQuMTBDETOgfwJ//9z3Ez+f30k9uxd/cxHDw8jiNc4B5mxnRydgFTXPBOTE9TRmbzb+stchs7pTyNUU+mmBFW8kVjT01PYoKBUKVYQr1URclFWE/6NxhkzTFYnUKbAVHIbcJxSG/Wrd+AOmlaKNQxO5MgCIpw3gMOWLdhLcrU3fGxE8zyD6FcqQEMnhYYCM5ML2Bi7Dica1LHgQXqj6cfLFXYdJTbDnK0ERVU2yzHmeFpcTVjBqiSI+I/es6QEjnPcQWgYVyChOXdHJbuMxJOwLssgxy5hCChoonYOjvnEMcxjVDIusgZVywWafzKqHO/vtFoQMGAcNTqaGLiRC5IlUolrzvPfewzzjgDZQZYs3RExzmxp7fsx53b9uALx47gKWY91m3azBVHmXXKWLFiBVT//PMvwOWXX56DFFzv1ihToe0TRc0F4mSW4YMfeB8uvPAC4t6CJx3a7SYVq0mcFpB024hoPHftO4Bt+47AUfAD72D43zhI7Mx5EQpGwzRYK6K3VoKZkWkOnoIoMOJgVDKTthE/IEHKrIU58EhBcpKWnkwOEBci0jaEDxz7yaCVjUD1W5wHuQhQxVT2k8A4Rl6PZ3OsznF11ntZbQq16NGl41eZwFGocmthKXTdIY26BAWG3W4TxWKMq695GdavX4N2pwkpmDJFYRRBxrZL2Wi1W3nglHI4TwFbBt5yJchnNPpOE2WBgpEOA4s4LqHRGECB5+mpOWah5nFsbAL/9Q//Gz7xn38PDz76BFps19PTIN+65N8iEhqtEhWmv78P3jvohXT9dIK+pPGyV1yFFatWYufu3YAhv7762mtQYLDdYQY1gw79/aeCZiNYCoxEi+bCFA30HHkUY/Xq1Tjt9NNRZP+SdwE4sOYn3QxpIFutVm74wIN+C+LNzMwJrFw5jGuufQX6+vowNTWF2dlZRHEB0rFU/GV9UG4iOhznPR1oG47026258RlVk3//8U/GSnl/NLqn1hQe/ycgYZCjxVQe7JDe/6BPDnpqmeouAenpAON88ufAkjU6tQ+VEf+ItiCiXre5UNJcZH9E2zlmvmWXzCynr56FYZAHSs476n6HGYomSHBE1Kkdu7bjrrvvRg+zJXXaqFm21/tRslu93Mow0tp7n8s2eIh22Um66VrjCjSmZFdnyb4CMrUfZnA2xMxXnUGW+lGQNU1nMj09xSBuDvoV9w4zLAn1XiAe+8By3KI45DmEp847gnRR+msOjMElq0BMOqQMRKW3CXU3SbqcYwvSVUf9rTMTNzg0wGxBBcoW7OWie+/+vRifGIcceS+DjZXc0uof6GOwGNMC0QYxA5KkpBWZoKzKAnVrgRn4DofskvYdlrcZFHapgyQJRA+BeeLqPYxBVW8pxDmnbcDg0CB6GBhJ3seYoTrCTNXWXbuZvXoKd97zXXz91ttwy2134Ct/fzNu+sYtuP2uu7ll9ySzOAcwNbuIOTq8aWbNZxhATi9OYHz6KE7MHsfU/AT1foa6nlCPPar1Iv1BH87dvAaXX3AGXn31ZXjb61+JD/zs2/CLDLx+6Vd/Fh/6hXfj537+Hfj5n3sHPkT4ufe/De961+vw1re8Bueedw7p1oF46p1HkZm/YrGMEnng0xZCZj0uPfd01LgFGZEXjrKUwcGxrnM6vwiiSULbJ/oIUgZYKWWmwyTAfAfoXbEGfauG0TWgXK2gj/Tx5iD7IPmRbKqPHEhvM6MfoCzQrjrWS1m2wF0ojWHGTvKK//CP5qJS4ae6At3/n4IgDCE6+ADkQ4aICxTHlcsAZemcc8/F+z/4AVxx5ZV47PHH8eijj0CvNRw6dAh6/1E7Lh36HEFGe9HX30N7WebuxAIefvgZHBmdRpoWmKFKIJuesN84zLCaW3bVIGbg3UTC8Xpo70Pa0zD0qNeriMgv+TMsWQ5IF2WHQ+Iq2g6NDCMjzZ7buoWLw26u19L1mLbEBx4pcWkxQxnTNhRLBQTs15kZJ+hzw9FkNJeRAd57ANQI/hWBPamgMuc8lsDxiZ0EnOSp7nX94jmlckk5JCBCpI+GX4ZDzslRsMyW6oJHRAFQnZhnXS8rllZIMnxisHBTW4HS0Pv27sX+/fvxxBNP5PDgM09iF/fF9zFVd/v4UeziCuxn3/d+vPtd78JHPvIR/Jt/82/w+7//+9wW+iP8wR/8Ac9/jE9+8pP40pe+hE984hM4++yzc2HsoXGUwXvzW96Mc889BxpP+AqEg55Rm+CJ/mInw/1PbWf8G5M2QCBCUyE4JdKFFXihdgJe5h/1oQuVmRlSGjl+2GUKx6CqtwiM9FbZn2d/Qd6PmZGhvCcvxHhPXogvujZ2Zpb/pfFM2V+at+EfePJSwiwhEW0VMAq8c3ndZVx0Tom3gN3ln4x/tWInYjkeqhOFe39eWgAAEABJREFUIbvVWICxDz0TbzrcBugywJEgqg/dq1zzkuClXOldc82VeUAFrtpCCl8cRxCvRQcZiLwNhdQ7Dx0q09nMcgPSobFJGNCrTKD+5RgTGvVKuc7AuUEaxdiyZTv+1b/7D9hz4DCuvf61oBhQmh00ly77yGWS4zQYtA9xa3nlypVYv2EDx+hgoL+fOK7HIw8/wu2GqSVaZoZNGzfhiiuugDnyi3KtOQqEx/8MqFIiE/vqkOYtrFo9jHe+5534o//2h/jqV7+avzD/2c9+lsagnwHhLDSvZZCsDXKLSfqgccQDM2N/HXTTNt7znrejUPSko8fZZ52T80ZGw5Pv3jk47yAHVuTWKngUS0VuX0xRbw4gpmEwW+IlH73wUf0XbnhhZnDqi4D/g0d6Ut4MBs1LgdJy2Y+ek/w5mZibJaIDgeRT9SQTsjUpZSNhkJCd7FdlbEiMszwgbzMw1TtQgGGOwafmJPkDD/WT08x7hEGY1wfrLZeXy+WcLz09fSf5NIPBwUGUGZgr8BkfG4fshGxcRtkS38wczIw8T7kYJL8oewmdpyCjUAh0rboKpCXvGk+6qiBLGSwtBDVOpVIVOgzEm8gzznSSrWaTQXILTc5LbUU/8HDew/SP/PJ0IKKDZF+00JiS/7wPBphGeQZxFB0aDOTCKKIMzmDfvn04xC2+NrejZbPXr1uHzZs2YYgBn4JTDkN5Tjl+Gy71cAjQJcwxzl2EMZuDHJpdoMuMRGYOGecOHqI7VQqyDWBdn3VRtg42rBxAyjrCRXVkT9rdFAiL/FRR4cIpLjegPieYvdi9/xAXTE/iG9+6HZ/+/JfwN5/+HL741ZsYbN2Kb91xF+753g/x0ONP4YlntmDHnv04yl2KaW5700xxHOLDQLBLeelwoSQaNpmRm56ZxPTsCbSYlQJxKjGrt2pkAGdym+ncM0/jduIleO0N19OhF/Ogyjmf20YfRlAWfWF2EvMnjuOMtSPYxC2kgFnNgAGw6tlJ2+3IFzODmUHXkgHZJfE+pQyDQaYBaBO/JKpiYN1GnHHxeQgqRcwtLJDWjr7HsQbIUmoBZclMLQg8mxm8W3qe8pn6leyDh/jP0wtja3w9N7McF/BQHZUvA4ugOj8OzCzvS3UEZpbX1bXAbOl5QDmUXJsZiykU1kUYGV5x9cvwnve+C6+87jo8//zzzEp+B88+9yyvt2H3nj20wdOQXGuRsWbNWlx+xeXYRDmU7RJkFKIm9aDIDHG9XmMyoof6sYgu+y8VDBvoR4vtBKqXFSNMzM3Ce4+LLroIkmvFFseYhZXfFn7SIzPhmOX0cPTnK7nAnmOmTN8eLxaLzJBOokN/p0Bvjv2ZWa773pEvBCcFU4CiM2cLETRJMhoQ3alzI9HcCwAYcAo459nGCGIw2C5Fk9s3CR1PiYZIDkvvEZy2eXM+CadBCWaWE1+MkjFSHU1Kz2VQWhTwI0eO5HWEk5lReMP8XsomFDyJI4MmoVT7cqOIdb0NnLWRQnjReVjQj5LOzOY/rvja174W55xzTp4VEDFVX+P004kqe3UlI+S3vOUtUGCllyxTMuvO79xFAk5zn5VRsVYhpTLCMAIo1i1uBxiNZ0//IKa4dTcx20Rgjs8y4hnkjNNcBCz8kY/KhLvOpFr+LJWVodcImOUp+gRDfY1cmMSXDpVezG7RCLaYxu1wFSj6JuITAwraIdKdPKMBSnmf5uUpEt4vg8o7nZRbXCnMAo5JXDXmPwJ5P+wrYx3jnKXvzgUoFSswrqLUd4t0aC406TRSCB+N0+U4Bg/PuhnbJ1ylwhKEsUORRkrnMPJwzuf81Nw6uZB2uN0xi+NcnY4ePoIpbq1IYWQQunRIBiDwAXkQ5qAyZWZaTP932in0kw4PPvgo/uZvPoeVa9fj/T//Ydx+512YmJ4HiIs5xx6Qj9nT6OF1BmUGpKTzzDhIwa5k4PQAtxpG6VCkRKJ/l4Y3oKzpB0FPP+20XKEAg5n6MwA/GbIM0PylgJ4ZhUsuvQC/8+//DX7nE/+Gq+D3MVC7HGvWrGFQFGF8nJlYjtWkkQAP7xxX14tYsXIFA7HVOd7ShUVu4bW4FfmRX/tlvPdn34MOs37OO3gCm8E5z2sPZw7g+CnpHzEYllz3NBrYs3sXJpj1LTAz5llXsq5+l5XYOcdLNhTy6pCQngxUePnChwlMygH+nwOwREEO+eP61ByQZkgp6EuQ8ppyzPp6ltHWpPmzFLrvMiOiOatMMiLcRdP5BcoBQLoYCjTCEQMIBUuar/dLsmhmrJFBgZWZrgG1z6jrzcUWNjH4vuYV1+DI4VFMcdthmEG56Dg1PZW/Y1RhxkI/kcFO8sBMAVN2knZL/XAeJ+8z0ldjC8wsp7lsmWROQc8iAye1l0OqVasYHBhAL7fbSsyKhz4CUWJQ00FHNoF62KVdECSdBLIRKfXfqLtd8l/9yjmpv2ZzMV9AVBmolWjXAh+SJgGDqTmMHjmKE+OTzMLHWLliFbfSTse6NevR0+hDQl2enZnD9OQ0dXMJNE7e3oUAQVmqRbKhxbFbHJeooM12ZB+M8qi5trsdjt9Gl3TIyDDPfJd1FrCWwUuFuxDCVVlk0XCRNm9+oYVZ2pgpOjaaNxSJd7neQKkmqCPmNo+PipgnHY4wcNq2aw8efXwr7rjzIdxy63fx9W/ei6989TZ86Yu34jOfujGHm756O771rftw1w8exZPP78HT2/dh2/6jDLzIx2OTmDgxh5npJhbm2ugspGjPpWjNJ0A7wF133IO77roL4l9CfZUPmpycwiwD9SZlrBp7XHbe6Sj7FAG36o3zc97DTADIz8Vc0Oiccf4pGSnZWDonMGaYKRpwQczFeoQjEzPoWTmCzWedwYzLIkIGKKLNPwUy9t1i0C1Zkhw5ytk/pd3/yTqam/ipsZ0zhMwYec+ZM9jcsXMb9asLBfG7duykbE0h8iE2rF+P8847DxdeeCEuIpxGu9vb20e56eLYsTFs3bodz215ljI5hwsuPB0rV/VieuYomgxyHG19XCmihzs+fRyrQKERPaNqGZvOOC2X7e3bdyIIIu5uFKH6KQU0pTzK5wS0lRkbdBl9ywd06X/XcDehQJ6tWrVkh7dt2079n+SiqoIoKuR6KF/ILuCmuV1Cf4WMUXHKvdeMztLMOBBZm9J4ERIaLIEGNVt6JicpMDpL51JkWYfB1BxSnodH+rF58wasXbMaMlYK2tReTFUfcqLgERNJEVvlZsZJBjmoXP8VTZeIlRmYCXp6ahgc6kX/QC+GqHz61leDDmIdV1AKli699FJce/Ur8KrXvgqvvP5qvPq6q/Hmn3o99C0u4SDB4pDQ+NNMp+sbjnof4pFHHsGnPvUp/OVf/mX+7alPfepvGUiRWOUaPvW3n+G20E4GVXVGoiWEYcz2CQOIRRTLAVZxv/zCS8/CxtNXYGZhDomjEnAeqZcaZfDO5wCWiUlmxksTGjmoDLCc1kqDdnndEg+6wPqBOjav7kXvCsLqIaxaNYgVq/rQO1xFzxBhsIJaXwH1gRIaA2X0DdfQt6KGnsEqevt5zfaDw73oH2ygMVRGbajIZxX0DTQYFEUwsxcALzmEl0C00lkgY6hoXjzBSUMgPsqvuShEwPSnhR4Z555ahiaNydziPJrdFjLSASjiQRqwORrkIsd2tLYUFXSYrp8am8LBfYewY/sO7N23B0u/MRKiVKmgSwOzyIBLuAR0EAU6wmIxJs1Afng6rkXMzixi397DuO327+DmW7+Jn/3QB/Cxj/4LfOPmb+F5Kl+RwYMcG/UYizTMHoZ6uYLDh0bhqcAnJqZw7w9/iKtf9So8+dRTOHz4UB7QSmblSMhJpBagUKrh5a+4jvI3hA6dgFHupQOnwrI+OG6VdrnlKRgaHsBFXGmexxQ3O8an/+ZT+NivfhS/+bHfyNPcBw7sxX333UOnPEqj0WTfHc4tJJXB+bVA5WJaexGt5hyD4nmsXzeMf//vfhu//qu/BEfl9+bgLKMj4HwsgWPwljmXt9e8QXrHcYQZGv3UBXj6uV3IrIwaHWWpXkNcbSDk3FyhAsQlJEGALtu3naFtQMJzhqV/Kc8y/qBB9OSOILCECwo5gwwvPSQ7ZkYULH+k+2XIC/hHdFYZL3/sx8xIAo7PuareS2G5kZlRP4kh60leVK+raw7NUrTomMWymDLkKJOS39wRMohVsGFm0Eo0709t0iQfV/WaXOQtLs6hWishLnj09NZo3I/g2PFjDDgaUDAgezI6eoz6VcXQ0AoUCmUkNOgKqNX/Mqg/OTnZRYFsk2hgZvC58zU40l/4q02T+E3PzFDOZ6Af6yxQzyqlGLVyEaVCiJCCrfKU2yNJexEZdc6oXN3WAhcpk8i4zSd6dGlPwaPArKUWk8JZ4wqXaQaFep2iUChg7do1OJ3b0StXrISnzk2dOIFD+/Zj/+49GGUweYL309MTmJufhPMdeMo6RQQu8sgoO4sMopqZxwIDq3lujTQZ9Ou9ujbLW1xw6R0oUJ9Ea/MREBRglKu+UoD1gw3o/bVCsYp6tY4ADh3OP2ANox+aHB+n451EQodHFsGRZsZnIJ7OfO4ka+Ua+vsGMTI0gmqljigs5JASp/lmwsBpAlu372bg9SzuufdBfPmr38TnPv/3+ORffw5/++mv4ItfvIXwTXzxS9/EV268DV+68VZ87dbv4Pa7foAv33QrtyBvx7LPkvx0iEubwOkyw9XG2aevwxlr+hHaAkx6knooUAg8YGZw5O0ypFwMJosJujwzBkXKxWjWJR1JF18t4gS3+LUIconHBvLFsQboIzzpZ8aZE3DyMJ6X+zUzOO+RsrCtwK/VBKUZ0gO85DAj9bMsLzWzHMf8hn8kg8vA2/yZ2Yv1JVeSIZ1VT9c6q+4SZLlOxvT1If2E9wGLQ2SkCagbRts+TZ5qW+7qV16Nd/7M2/GzH3wnfu6D78Z73/FmvOUNN+Cal12CjWuGETKjOXXsCJgTxEVnb8IrXnYRLmTyZGhwGGnXIf/1c/YZSDe45TpcqcFYTiHJ5dLCEGecsxGvuv5lGO5t4DBleuLEJBS0Hx+fQVc/Tp2FWOCqoNMxzHMbOQxiIHXcitySv3PYU46wfvUKrONCeHp6BvrR0HY7I12ifE4L88zcmnkYHCduyCiYAjOD94732QuAUw4z411GEIsSIjWLNhV61eqVuPjiC6iUqzE7N42du3biEPdEJXDHjh+HlFFCaGb5i5VaKXoy3kz9AWaGIAyQpRmk3Ep7KwU+PDKMfu679nE/XzDC+zPPPAPXXnst3vSmN+EtzDC94Q1vwHXXvhKbzj4LQytXYC0jynKjigWuyrTq02pCe7Tf+Q6V4/bboe0WbQHezmsFWMpa6T2rV77ylejvHwA4vbXMdoyMrMAAFbRKBs3NzmBubgYKGs8553Ss37QW9Z4SyvUQHa5KWi5ASrqRB7lAe15L6cFDgmZm+Rx5C93rLGAxT9/UE7UAABAASURBVCkQhJDzTnnZWyrilVddgutfdz2ufs11uO6GV+C1b3oVfuodr8NreL7hp67H9W+4Dte8+ipcdcOVuOpVV+Ll1xOuuwIv4zbb5VddhkuuvDiHi664AOddcg7OOf8snHnm6dz2CfPxzYzj/sOPcBPkT1hF146GwJ/kVafTwTLvKCEw79Dm6jNJUwpmgk7a5YqqyXR4Ain0HFfcXW6THjxwBHfcdidmuPJaZCB0aP9h7Nm5l5mpMSpEk4YvwgjpvWLFCvT09BDPiIYAoFjyTwbvHIpUTu8pwCwsaMUexswaHMU3v3Er7rz7Hvyzf/GbuO7663An0/+33Xp7vpLI6BzBFVtCq9XlqqNSLEHbNTHbXnbZFVzR3o3TuHV2hDJ64MABKMOhORrn7gOaddaL4iIKzNANEb9LL7uU8ltgcN0midIfAceAhpaUxpWBN4O/N7zx9fjoxz6Cd737nbjummtx7lnnInABA8idDNi34Qc/+B7+9E//BPfd910GU2064S4c5yn6ytmyczrFBPPUp3POOg0f/vD78ed/9kd4/etfzSBqDDPTU3RCXSTtFmamTiBmcEtiwdGCO+/zuag/7wMkNK4KMrbt2ItSuQcwT/o6GOcXM8gs0omV6w1UGj2EBgrMCISlEkAaWBRAINlOHKBZZzj5j7TNCHjJYWa5vKcZlenkMzPLr8yWzrrJ+Fyg6/8VUBtByrHzsxSHHZhZPi4vwQvAO849Ib+6eXA6Sz1WgBFwXjh5qL2ZsbpBGR3R3szBuSUwk31MkNJJzsxOM/iKIXungOcgbVzGOciGKEjas2cfFueb6Gn0YsWK1bQn/XnQpb4kV2ojm6QxdD3LYHdqaorZwwlmK8fzRZ3uVa7nArVTMDbPlfg8x5+bncIiF3IZ9c6RD84AE1eIX8KyhNt2FBzqlOf0DcIvpu5Ir2RXhevCwiIDeeoe9bNEPiuY2sgsv66PHjtKGd2OXTt24PjoUQb0TXhzCChHzjuEtNOFAmXCdTl6hyPzTBo455GyXiszNBlENZk11Lu6+j2hFnWvSaAawgch8fIwHwE+hmO/BQbnZ60bQYvzW1xsQfpdpR00+oPm/DwDkwBlBoQL3AI7QUeszKsz4xzVF/XUHOQ7iAZSBpAZaeEMQNZFSpvkiXMcR4iLBRQIpXIJ1XKVUEON9r1eacC5iLYrwRwd6tj4NPbTZj2/azceeORR3HnffVx83Y+Ec6sycxiTnjqbGf1flzRaRKNSwJUXnYsQXWihLH8W+BAFzrfA8d1JeUoYIHZoRzNmWTNFPubRTTLaT0NCHDzxmaTvylyGwwcPYj+zbxvWrkZvg4FCxjlxzJTyLr7y7oWPmWFpDA/nPVJxh7RoMlula6KOlx5mlhct93dqn7oW5BX4Z/n61LOuBXyM5bOul2BJ9oSTJz7SuZRIdJhVrZSLzCZVEHBB2OQCfGZ6HLOzhLkx7Nz5LLZteQpjRw8RDjIDNYVKMaT+zmH1iiGMDPTCSK/5+Q7jihnqzQyazYyJhj54SzBI+7eaGUxj9rJNXehQKKJyGTEXIQkXxKdtWIeLGJCtpK/pkAeHuFiY4ZbyiYlpjDFTu7DYpm6MQz9YupP8Hx5egX5myqqlGHMzU5SvDvr6+tHlImEXfdiunXtw9Kh0d0YL3YRzJ7lPCl6adtDttnMDb5zsSwFkkiDjuUOhSIjQ5s2n4VVc5WsbTf/HzrPPPgsZhWKxSONTRKNe5xjI90fNDAWuhuQ0RGARexmWia7yKrMUjUYjr1umwiv1t3LlqnwFpcyU0oKXX345dD00NJSPo0GMf9SfAjjt0ep9q69//et5Fuq2226DcNOKUv9f2hvf+EYowzU8PAwZGhmtCh1JnfgKzj3vXOicZikOHNyH0WOH8hXq5tM2YvXaFRgaHkK9rxfFRh1zXBnOUpE8DbXRvGkOZo5UAsxYQsAph4TPzOivAmjewjmg0IWMpgUZDUKVDnKgt4G+QcKqQRRrJTq6IkZWD2Mlx1+5diXWbliD1etWMZAcwsBwPzNZvRSsCkr1AoISFSvm2FTkkEotmktxtLUKI8/pUjOCrn8SiP8JZaLFFbDOqtfhSrjBzOGGjes4oxRVplVTOuxmc4FKxUwJ51Ug7t4bvHMIeO4w6NbYe/ccxG23fRfHxiYBpg1KlSIGhgawktH/yIqR/EVMTxompLkct5nl9JMdEY2iqEDxc4QAcVSiIeviu/d+F3czoPr4b38cl192GR584EF89nOfIe2Jiwe6+Uo9oeFrQw6zROV6zWteg7/+608yC1nLndn6deuwf98+aFzqPFzgUaDcCZcoDlDhHCukvw8d1q5di3PPPY84ZDTWaY4flg8iusCtRMnNL/zCL+C3f/u38crrXomzzzobkrMddFLbtm3Lt8IHBgbx/e9/n6udg3k/Cvy7NLbLfNJ2ZEB5cOTRe9/1DvyLf/breA1XcyFpMnFigguXORqhWZ5n0WZQ5Ymz8BYQDRpo6rZ30BzadLRdGmHvHJp0oo59qH7ANpxIPr7OjjILeM4m5Kq/QidWp27VSIsXIYzLsCACXITMhehkPoeEFM8I6SkAZ5SJNDfuoqvunWf/HF/3/xRIT+lP1+LRMqQ0loIX7lmXDIF5R/wMxvFV5DhvBQveB6RVmwa4SRvXya898ZG+ctJISH/vPALWc97BuSXISLsOo4ECnbHmcHj0CJThGaFR1isOXTou8U82z3uH0aOj+TeKR1lPdqVMmRP/tWDQWTZL0N9Pne3thc4CBT21GmlNG2lmUOCl4GqKQZdAMrFA/i0uNvM5LF0vQuPLpgAGsyXQteajcs3PcS4KSMbGxrjdspdO4yicN+ilX+mzdHz3np3YsvVZOogjYHX09NH2cEFbrVVQrZVRrVfR4IKnh3bPvEeb8xb9BZI58V88TWDoctejSaczz+15BVQGICV9M+o2L2Fm8N5BMuic10Ospa0rU7SmJ09wYdJBQH2vVKvwtAmaqyNSCmTYGApgRY+MMqA+PPHRNXikHEP2RvXNXC7fS2NnMBMmHI48VZ2Mdc2MYpKxZQZHmZEOFhg0xQJmNiU78kk9jQbx1QKFM2Qb8VY0NTgo63IlMyhr+3tkJtlPALUvkJdBGEBzkG0Xr+Q7O3T2DPeQ+gxdSwkJOtT1tFREyztM07H7qIy4WMazzz2Jek8FZ5y5CbAuJI/CXWC2NB+cPMwsp6vmkZE2LdqGNn21mcHwDw/VUakZacD6y/cqOxWWy3UW6JmZwcx0+WNB9QQx6eidX6rLoKfTXcQA5aq3v0E9XMSq4UGce9YZaNDOjh46iFlmQsvVApqtuVxOT0weQ5I2sYY+T/pxlFu0+/aNok350g99Hj1OeQ27DDoLKDTnsYb+7tiTT+LBb92K4wcP0T4l8JUiSsUSFmdmkWZtgLSu18vYuHEtdaCOVmcere4CKvSdivV7+3sxMDiAvoF+vOGn3ojhFcPoo76efsaZ6FDuu4RqvUpb3pPPa44LnqNHj8ElDIpIRxZ6DmI8u/wMWC4UzgUw87CTABgNT8q95nl21osbbrgBl9GRHeJq7eGHH8bo6Cg8hVtElADp3KAgjoyM5PV7aUBkeJxz7N9Byi5YvicGcN4hjCJ452nQi6hUKmzbA/UhkBGTY5NySbH07tU+OsRjx45BDuuee+7B/fffj8cffxxPcTtH4ykA01ag3p9RQCVGy7hIeXR/1lln4eqrr+a25WbUG3USehMj4BN47LHH2MfTOM40v1Zm6xjAjIz0YwODmfUb1qFvaBBRvYK0SgEIAc+0o8uFLCOlAF175+C9x0sP4SBQuZ6bWV4v8AEiOjtj8AIGazT9WEwXkQYp0jDDPCPtlJmxqBzClwIExYBbODHKVLrewV4MEL8chvvQw21AGcwyjbro1aFyCQw0NElG5QQgK/iPAeuqTsL8Nu0PnHnMzc5j9ao1aDR6CT3o6eljR0bjJaPkEEUxvCd+mgt5GcVL10CE/XuP4eEHnkClXMUIVwC1ag2VUoUCX0YYBOzf4Eg9XZsZzAz5wVNvL1cHbY5hAZrNLoOSB3D7Hd/BRz7yKzn/tj6/FZ/57GdxjNswGr/DbcYuV8vIOE3KuiMvnHd5MH0dg52777oLF1xwfp5RFV00jnAvFYoQHwpxAcW4mM+n3erAm0eRz/Ri+9p16zjfBDLgZqQnjfQ8t2leef31+OhHP8pFxAzuYCb0xhtvxFe++lVmpP401w/9gG1EmhAjvOzKK3HJJZdwK+kYjUsH0oWYtJOhVh0Z9p5qBXpJthxzzlTc6ckxTE9N5QGVFgjjXLVPjJ9Akyv4wHuEpLnjPI1zThkIZGSacWIJjYDmqDbOe6jMs27IwG0ZJIfOxIOI6LGOhQjDErIgzsHFJYTlGkr1XkSlKqJCBTHPcZHXYQFqr341dkZ6a3zRHjQyKtNZ+Mgp6P7HwVJ9Ikz8Hem6DIHz8CdB145y4b1DgfQST8Qz0UsgGogWem7OyLMC5BgN/GdLvFpkcKKgIyXfPOnBESG6y1GqbAnXDHpmZrR73bwf4RCFIaYmJ3GYdq9LuipYWstgWw5U9845CBRoyS4pAyobqcWexlWfqiu9lJOo1+u0cb1QYKUFnmycvhWqPtdRztR/o9EgL0LikeQBnfpR0CXQmMtzEe6CTDQn3rpWHdVXECKcVLdYKiMm7U5wC2Qvs2uHDx1h0JNh5YpV2LzpNKw6qd/lcgX1Wh0NZjB7CNKHlLz1ziEOIyzxKyNlkQOovZmnvLgAiXm0mInp0nbk2SpmTDR2q92G6Cy5Ew0C0lOLh4GyxwYuGpWZUn0tgsTPOI7zeauN6CqbLhpqLpJnzQ889Iwnsi6D5i0aqEyge9WTDggHPZO+RdTF5efLdFR2UGOpnkB9CtSHzipTX/kCxTtknGM/9fSyzetQTtvMTMUwc1D/mqMjrQTgoT4EGj/hfZeg7dEOz2DwhVoFx6jLHdrPRv8wNm7YiDZt/uzsJHp6qzCfIOOim+zlOYPzDmaWs0F/zAzOeSwfWkRnWQrnWZYtl754ztiRmeV9mL14VvlyLV0LhLdA5bo3+/H19XwJMmj+4leXC29Wh16NMAaRff11rFu/CsND/VhFqHPBMshM3AoGM9VyEfPz06yborevRr1ocO4VLuCLyO2wixFHVUxNzBOmkXLR2NNTZkZrAiuYTWpy8Tr99LPopZxZs40ZZjrnuy0oVpidnGBAPokmt8eb7Xl0kyYUXNXrJdp5x+sSocz+I/abQDx+4vEnqOuHsWvnrtzuagetXq9xJ6QM+YkqA3/pqsABBhAcme5pYF3OjKUynHI4GqaMjJHQZWSCMkUKUrZu3crMw23QClzPJEQiugRSwiuC6vro0aO5kDvn4MlcCbKe6VptBPk9gwn143mOmO3Q1yMbVGRNQgHVqlWr6MB7oD537tzJ7ZMfQMHcD37wA3zzm9/E4cOHmZbryzMQcl7KZAmfg0w9zeX4AAAQAElEQVShagz1MczM1Mtf/nJce+210Mtwa9euoXCCKcQTXMHtQ5ZmaDL1evdd32GQ9jwZMEOH18LqNSuwavUIypUiwsjBhR4RlT0ulRDXqujyPjOWOw9TkEIJN9LNc76aN3iIdmaW08BMdMY/OLrMrBSoXBlXGGCWKGCglllK49RBl/f6SvXkzCQFZQYJM4whU5pBFMCHVG6X0pAlsNAQFDziSgG1Rj2nR4XBqYxQJrzysTX+/xzk1Mxo8mhIASov59ZhoCKeeM6txJWVHEMcF5DQeBrrUkSwfOjae5dnHcOgAGcFBlaH8OAPH8yFskzjLn536ZxkAJxzkHxIWI2dCDI6PpUXudJI4ZidWcR99/0A3+C236tedQM+8HMfhL6t9PdfvQlPP/oYYq4OM8qrZJDsREoktForsFyBeI0Koa3gBlfdGcc4ztW7dx4B5xNHEVQvDAI40smxXIo1x20a9RdQNsMwYpb0XDqf0yGcF2en0KYhfOe7343/+gd/gLe99a34mZ95D/SNwbXcf69wq+EGZnMV3CtDoW3r6667DinnpYXA9NQUvCON4piroE5ePsSAXXPo72ugTiMTUQ5qOhNHd7KuHJL4KrwUECgIjOOI83Av0FD8y8i7iI5rjMHX3PwCPPtISRjvHALOU/fqUxD4GFFYQBjE8C4EjHIFY7bJKG8Z2AzsDpkFyHyIIKI+MNCUky6XKiiXqxCfwojtfQBPMKgP5LqVsQMzQ0aegIex71PB8d6xXJAxs2GsFxBPTzwCQkjcA+cRst+I43vnGOwaNE9BSuRS0pUIQ2c5QNFHNgM8ytRXGXnxWGfhIVAdPs7xSik7KfFUW8mlnHtC+fQcN5cRynqVhjSKojzTeYjBleivReMa8lvBkZ6pX/WZEh8916sGMux79uzB9u3bc7upBaEWo1OUAeGoNuKD2ou/6lM2S/1u5PacFoHr16+no+nP5VT9q53wX8ZX9wLhrOfqTxBTvjRvIx0XKAcTE5TbVpv9FGk3+zE8PEL+VUgDoEOHJNAXRaanpnH82HEc2L+fmdX9XHCOQ3z04kXgobOZAflB3rL/LqFDW9HiwqbJbb82MzPCMSVPMwH5quqy+wFl0MiwiFmYC844DQ4JFpiN66geaafnqqf2CmY0XoG6rHKVTU9PQwFjziu2Ub8C0VI0EaidzgK1EX1UX3irP/WlNuKV2glEM4Geq57q53UYIKgfrkuRUN7arSbO5CJ7hAtbTxvtnUGy4nhWu+X2+JHDoP40RzjOmPQoNRqoDA6hPDCAiPYaztPfVBDHIX1ek7rq4Vg3TRPKtiCF8d+L3WZ46XhN4pZRlgO248MXq/5vXIkmos8SDinnnkBl/1hXwkeyrLnm41sG5zMGSVX6Sbbn1uyxo0e4U7AbbfrdDevXcqF5IajeOHZ8FAp+MsoGKBst7pjMzc+RFh20uLV3YnyKctplEFSjzYkQB4aBahnDtEMjlRqqlKsqfYZRRhvcvuvnYtDoo05wYar+A9bXj9AmSQtx5KkDtLW1CkLWn2cgtsAt8i63KvUD4hMT4/lrI89xJ25yYhKeHbTpo3P60l7Mzs5AfHIihnMeAk8FcSR8SOMr0LMlSKAJmVs66819vUysbJB+0kDCKgMjAyXiCdReZxFUoH5x8tD1cpkEWeOqrq7NHIxEjxi0NBpVDHFLa/NpG6CVm9pppbdlyxY61Pvy9LoYLOWQ4VG2SX1J2PXVZimZnmtb8npmD/Q1SoEMkpRKmSo5tCcefxrPb93BbaOHcf8PH8LokWMYO3EYnWQBcdHoQOZRqgZYf9oaFKtFBFTmJtOOc3PTaM/PwJim7S60cWJmERNtBxjrpEDANKdREIQDeGjOPOVCqDIJo845MDhyLuNYHSTMTsVmKDNwCeamUKSBcUaB8SWEaYQgCeEJrdk25iYWcuguJGB2FJZ4Kl4ER4cX+JhnD4ODHAF1FppzxgvKAMwsB/yEQ/VSKqPoKchYr8OGPg6gH197jFnAmblJRIUMlWqcC7XqKeAys3yebJKfzTwvHaI4JHhExO35J3bg2cef5fMuZubGsdicg/hX5Lax5IEPmErNcocJ9tfh6mzHnt04OHoIzz7/HL51x23kRYRf/Y2P4gQF+vv3P4jbb78HcakXKelpDDAls45ym/G6ReVt0Ri+/OpX4GWveDkeffYprN60AVvp3PRbKBmNo0MMZAFS0tFZRFoGVOpZzC9MI0OXqk1lppKFvog4quCssy7AlVdchfMvOB///F/8Bv7L7/4n9FTJJwcMcd9/eLAPr7zmKvzc+38W1157DfTr1HKKWgj85V/8JZ547HEcO3wEGR1B4Dy8czQYbQxxS1u0n5ubx9p1K1BtFFCuFlFjRqO/fwAj/YMYYJawRoNRYGBh5IvmC8qb8ASDcAV/zjuIlil53tPTh/nFFlrUsW4QImXGL6VhWk5ly+gJ0qzNubZgrsu2QLEQoBxFqJEvpTBCkQYn9J4sMZAgUCYwo/NMLYAyFC4swUVlRMUawtJJ4HUQV+HCApYPjdVl5hQyK4kJdVji4Llt5DPyneDoUGm5kdIxUy2UuEXaSnmf8TpBp9lC9yS0m00sMLDVOzzqu8PVa5eZOtFRQVGHQYIZUSatnHM0xHUGEwWEYcghEnjOSdfZyeeODlFlEeeutrIZ3rt83mEQ5LKhZwp81E5BkeyhbJRsmXgou6XFR4UOMmZA45zL23mOJbslfBUQKKhSoKVFquybXlPQQnXv3r1QwKZgTNkTM0ORfJC9UyZLQZZAY6j/lPRKGfwZZTllIJOQvroO2A581iGNFmfn6LyacM6jVCoSSljGT7Zc+MhOHDt2FMepa2NHD2Nq4jiatHVAi3wFCsyOmwNV1EgPx3PGs8FpfqSbswwyhQswdLKQWysOrbZRtlN0GCxBARazVl3iKtpFDMCDQoQs6OIsyvtGbrnoBeJF8l3yqX5VL6NMiG6ap+4VWOkMHqLPLBc+moP6FYhnqitQH6wG2ajls+qqPzPL5UC0VX8aR/X0TP3o2kx1ItojyiYSNFPOxyJ0KGN9pQQXnLMGrhzBlWL4IKPuBOwz0lAkfZrTSHiowMzyspT9eELQzVCq9aB382ZUBgYxsmYthlevQFyJEBYCaLEQUne8KwJpzL6CvL3mJFzVp6dMgf3qHEUhvOSavGiR1qBGsxewkarmfMov+OfUPnRtZjmNlnFllby+mXi9BCozs7wcPNROwMsf/dAemWujWApZ1+BdADI5p82KFQMo1xsYWbUeK9dtQBqEmKUuL1BuT0zOIqC/C2hn5+faTGwsYnJ6ETPzTcy3F5D5LlLfBuIMNWaoSqT5An1APa6jmUQ4XixhtFHHJO2kY7BbPv8MrD/vQgw2hlDt7UHfUB9qtTIaTIasHhlGf08VIywb7G1gfnoWoQtRLhUQBBFa3L4+7/zTUSg57tC1MD/XwiTxm5qcZyA/T1q1CR1SOEW7Q73y3pFBCSEFZyueQGWngoxzRCaVuMKrEYm4EOcpMCmxgqlQzKNTYAdEIoDuIxoiRwVbZriuBaojMDPoXuApDMvnkMaqXC7nTmWEk5WxULbKzCAFkIBL8Ot0Lk0aCDFe4ymqVD/66uWmTZugQOpaZqK0taI+1L+MhQyWtgT1rb/vfe97ePqZp/Hss89Bxmxc/0UDt7UmmdaXMUuzJKcHLMPGjeuZhuxBEAXwgUdAATDOLwgDrupDzsUj4zwWiSdiZmxg6JImKYMS8DAz0tXngB9zCL+UxjwjgG0zsijyDhkj5QIdVkYFBhwFzfMpwMfkGaAsyfTUVB5BT5yYgLYkZiamsEDjskDj2eJqVGl/pduPcXt0bm4OZuyXc8s7UUc/ARwV0nuDzqprDtTJLmDIaaBf4+8wq1ZlEFGgTIgPzjnWSSlkXXTp1BIGMcj7B48sh4AZlziiwNJA3P+DhzDB7QfnA5TId8lWolVYRnk05H1559kO6NJReMoHiICCEjmhN73pp9DX3489+/bi61//BjqdhHTJIFqm7Accm6TP7zMZZBqYCy68EHffey9GVqykok4zgB5juw5rAv4kbyVnopne45hfmKNDaKHNVUmLqz716wOjnDu2a2Lz5o34vd/9PXz8t3+bgVYIM0McRygy+O7r7YVk8+GHHsK3vvUtZlNvwV/91V/hzjvvzBcK9VqNBmOGMhQRQnRoUOQowEPOGQasWr2KtClB+hfSMXsfoEWHNMutwJnpGW7FzmJ6egrCWfQx5yC+sQuIHzHbtIm7+jLv0BJf+NCMnYslvBZtUjrdhDKbkGfdbjufr1aJytrquWN9zalcKnO7tkyjU85xCsiTlO26dC4drgIl93m3rO+JqyCgjSgwGNAcijRWeldBUOGWieYUxDE8Ac6glXubuGhLJCFuygZk5gDyxjiWCyOY91i6Xjrn13weRRFpH5OPAbwXOHjWFY6ebY20yaiTHQYb0nPZEMcyM8vr6T6hnKmO5mRmMCNOrC/5DMKIsk2sDEAOBjPLx5QtrDB4kiNWZv7IkSPkyzRE1zrtlbbwlG3qp7yqnsoEoona6lrvVMn+iWddBhwKpvbt2we9H6ov2jz99NO5rXruueegoEuZecmXZKZGWVJfgfP5XLzmTRqYGRcJKcB5KQBOyCfwEJ+9d8z8N9Db2wPhUCoVIVvvnMFR94vckqnR5g8PD2E1dwnWrF2NkRXDkJ44t0RbMwOJwO6XAgfPcQXmqR/sp0lbs8i5tNopWtTPhVabC6gOupQZBb6SZc+6hUKRONTQYCBxydmb6C87DOTmc1kXLSSDnn3rWnZM55BypTlH5Hui/sgn9Sf+6h6nHGbEk/fqR8DL/KO6aqP+HOeUF57y59S6Ge1Sm7ok+RZfk06Lwf0CzjttLdav7EdI2+ajED4KEAQvgroTPgKNozFTyqEnf7ogHSk3aRRjkv4noh4UqSthSN8Ssy/2acTLTLY1Q1cBGHVQfWW0aep7+axrzUGg523auxbpDY5Fw4iA44mGp9ZXm/8ZpNRH9ad66vvU9rrWc4Ge/yikCJkgyUg3zVVtNY+YPnIPF8j3//CHeOzRx5m13cNkxhjGT0xjz96D2L5tB21hF+VyBY16DwrFEoKwwOCsijqzTaI/yE9HGU0pXwqmFTv0VKq0WwmmvcP8cB/OePfb8arf/8+4+t9/HMPXXYy53gTo9VwLko6UF+8c+vv6sX7dWtSZoToxPp7bY+1mVKlP55x7HoZGhrDptI1cEG9E/o5hXy9WrBwhbkWsWrUSw4xT+voVpFUhvXVGOfNEICDjdBY4Z/DeI6CR8nzmvCcjkxf28SUUEpiMDBWhzSw3NCpXmWd9Cblzjn28KFhqo2dmRnoY9Fz3IRVDzwQyKoODA3RUm/OtOQVEGkNCKCOllPmuXbswxUBCqzUFUPqNKb14rN+YUpmUTIZNBknbfgK9G6UgSs5YL6+rTMZo7PjxfJ9VDvrhhx/C+PhYAuPBoAAAEABJREFU/n7L9Mw0nDlIUOr1BnroHCMGDgoeijQ0AQXFh5wbcdd5CUI0qVALVKY0LDDIipE7A4DynIsBr5DP3cyg+QvAI6PQaayMNDUztjOEPkTAVXkZAZkVIYg8DV6AKA4RFyIUizFClnnyLkOGFlOjC3NzDKhmoHd75jmHFlfuysLIWRwdHaWBanN8B/CjYPEfA/W5/NxYP2OQktA4KughilRQhzIDbSmtfolfY4Skh6P8cMb5nLt04KqbUfB1Bg89F6/jqIBjR8epQLvR1zvI+kAn7z+F8z6XQTMjvoaIRjNioFKlE9bKXfzcsGEj3va2tzHAn8F37vhO7mQ0vuQlIz0z0vIFkFHh2I1GA1/72tfw/NbnsXLlCuw/sB8y7vAG8BNGAcJ4CTKq3qK+Ek6jpDpdzj/Hj4Fkp9vEwuIs8TK8/g2vgbbyRItqtcqyiDjNQpncT3ziE/jQhz4E/fDsLbfcAmUy4jjOg/5169ZxK+VgrjvLciDcJbuip+hapZGosM8uHWFCw6YAWXK7yOBOX7OfX1xEmzQ+wYBazzV/UBZSzZ3zAXlh3nEmIG07kCwoYMjYF6sgE1148QKdTl6HYUQHEQAkip51yReNuwyLXNCoXOMpCCjSCWheIXVCOm1GGWZfKccBD9XlCc45hFEETx2pcQu2yEC6RJ7Wehroo973cctzmM67f2AFKrU+FEoNBHEZcAFSA1IHWOjhopAQwHG8HMg3OTInm8Uyz3OQnwN45xBQnhTUKagQThnlAycP2RZdivYh5Tcifl0GlgmDEM92qq/5l8olSH5EU9Ga08vn48ypeW4rVF8yIDtUo1FWOwXHsl0KgBTImRmDmF6MjIxgeHg438YTDR3xFC5qo2vRVM83bNgAyYrqy7ZJz6a53aXATYs/2UQFXbJpCjaEL0UA6sPMYLbEiyYDcT1fWFxgAJSgVq9AQdLQ8CBK5SL54hHFIcqcZ71RwwCzRQPMiupcJp9gyBcI2gaUHBrxBfuWrOHkkfHezJhtNI7vkYUe3dhD2dEmA+7FdgL9bMxCJ0FbARDlSA4sIzELcRHFqIg+7gpcfsF6bBykg5ybgeih52ZEAEuH7kUH6YrmKZ4VuIgxM6hcdBQ/VVs8MVuiwfK92pgtlYleCqrUTqDxVE/l6kfXGk+gsoRRvhYPGWWEe/7oL4d4mf4vuYIhdgxeM7YwD+c5f86Ld/lH7XWR90F9km1skx4UcizSt0wwk3rk6Bh2796Do0dH6dynQQwRRyFKpWIuX6efcTq8d1jHLTK93hLTlmjeYRQBJ8fyHFf81zial8BsiXYqEx6nAk4eKlt+bmZw4i+WDjN74V71zIgZx9O12gh0jZcc0hPJTkB9FzjniSfg2F7PppnAeH7LNtx7933Ys3s/dmzfjdnpeQRBRH/WyuVtcmoS88zYMwbitDxOTMzgyOg4pqbnIHs0fuIEGo0GVnCRbKRrSns4T/2eIm08t8mPooBjCyltQIwafWXIbFKLcpeyThAGJFuGiPRbvXoN1tIme+KoRY+eTc9Moa+vH3PcCpRvOP2MjVi9epj1jQFeAM/FterWuWgSH8DDZZnBXECCBaxYQKFY5rnIyiE0sa4EiKvnhDPyZJYZ6xMkfCKkc+4Fp6B7pbNFPNXVM51DGiqVCXQv0DOBsX2aZZBwrKQx1e+jXHXVVdDKaMuW5/L3tb74xb+D3n9R32eeeWbuwPRSubJR6kPGSkGRgijVEaGVldm/fx+efPJJPPDgA3ReBzA1NZW//6Cz/psOOeYdO3fi4KGD+bManZcM4q7du3PB7XLOZkai9lGoywhdAH8SjFsUjiJvVCBHQsbMXBXoWFqc6xS3h7IwBhwFnQERH+eMk9AJdG9mMFsC3S+X5xLHAqom+RChBI+UKU/RJ6TRiWh0SsUKqtovrtRRrzVQq9ZRLJTgfQhvHkHm4bidknGLMml2uUpN0KUBmGF61HsHkpzDuH8CUHHkyThXCMA2zhNvz/kYnbQMcyNX9pDzX1KekM+Q1/E+QJeGVCDfmlCW+AABFcYTV2cRHXcRzzy9BXNzTQAcj47MSFNvLo/nlC0QbSQ7fQxsR0eP4N577oa+Tv3+978Pa9as5spmN+6++y5k+kdZQn5Y/ldtBZIxyafj5GeZwVPG4MD+A2gxKClzFVTmKrnAIC90IeS947DA8f0SPTmPjHh1qAfzbDszMwFzHZx73hn4zX/+63jbW9+cf5Hh9jvuwJ/8yZ/gYx/7GN75znfm3/xTRkoOSO8CDgwMkDYZPPVICwA5QclqTIMq/ZIxF9ZadUm/2lxliqaSSeMD4e54Icd49Mgojhw6gsMHD2GK+/ttOsyQgYR3Bjl5x3rC2ajfylxAwVMK8iOBGesQB0dagEdOHzJI46tMtIZoyWcB64VBkLcR3hkNkZzBIh3zLOVpms5dOqe2ei5dF3hH2pFunu0VuGXki+if0OiFPkSRK1UQH2O5Cz1Sb/BRiDozJg2u+orVBspckVYaPWj0DaJ3cBCN/t78uYKwUrWMYqWMkAuLoBAi4jmiUy3KkHJ+lFIY5wDNi0GwgpFqpYJpLjRE84hZAdEVPMyMfzPIQcdxhDAMqDMputT/ZbwVkOhnOCLq9xC3Z0TTlM/JUI6SQXQL+czMIEesvkQTBVbiu4yuaDHLDLICLNkr8V9fMlA98Xl5u1DBk9oRKWa6ZrjQG6eDncntrMr1XPK7lg5AcqVXHdRe9YWnxk7JJzOjXs3lW/5HDh/mlsVk3ocWritGVtCG1DE1OYOx4ydoF6fz6+mpOS4I5jE7M8+yqfxbjHv37sM+Zsv2U19GuTATvwMvCoM0BkUly8/eOQQEB0e9cTA6MEQeSSFAStlsUf+1ndelLVEs0eRWT44rZVMy0qLd7HI7ulYCzlzfh6svPAchny20OuCJdiMkBDloQNFZvJQsaqEXkG8FyoDOoql0ahkksyqTDIqnApxy6F79NelsxffleoP5NjxlgXKb0IaqTkJk2rRrkuW0vYAL6Wg3rx5AiVtdgV47oEREtNVF2pWQOKnvhLKiPjvsR2fhm7I/7wJ4+txZyzBP2mkLXfZplovj+flFGJ93uaByekZZXrVyFbdqqwiDEEomrFixIpdb7xyc95Duqm7EIMHMoLE0vu4Dtgmoy5JDnQWqa2bQWfWWwcxgZjj10LPle10vg8p0rfNLYZE7Leu4tVdmoK46IXVEc683GrjkkovzxMlll12ODetPow+rcdHXwZYtO5l9n8+7El6etkEyt3f3AezavgfTE3NozXdpn10+vxXDI1C2SHUUQKakNShj3peRJTHCBBisNDA3NouwHaFoJQTEQ32bGQOzOczNzzJYO4ESfbi21fWjvt4cpiepA7S1Xcpm4B1tQgtwXQbuc9B7YWyeJyo09hKNPVwUeAgKUYjQOxhX4zyhQGEoc4AqiZGyzMygw8xyYos4uhc4MtTMoLOYODU1lTsO1VlmnJ4JxNBlMLNcIUs0sMMU3tUUmJ56A/fcfS/+/M//klskd9OYzOLMM8+mAL0MWrHJofyQKcNvf/vbePDBB3MjoXS6jJYMllLkCqS2bNmCbfmvnk5jfm6RRuEgMyI7mM3Yla8E5uYWIKEvM0Cp1epQqq9UqUDfOIFlNKpZjlu5UuKqssbApcwgJ87nbia8kV+DBiTNAw9jAYnOtvNUrjmX0FGQnlSwjAaOnfF5xjY8sapzBnPgkeVA38Izy8yzjoOnAkSEIgWqRceVMTgCFTlbqohlWoZhhID1BN55jgYkrJPqygz0qXl/TBTlhtLT0ZkFHOt//cNuYTQoGYXWm0PC1WaRGbOBwT70D/agUi0RF0OXhkO9SxaEZ26I2CYvY3CyVB7AggARg5nx45PYv/sQKuRFkVnAKIpyvmquMkakCvsNUYjLeO65bdi2YxfOOudc3PDq12Jqahbf/94D+SrHuYDtUg5jMLgckB8p71I68gigLCPt4jlu+xaZQq/39KNG510q11CgEYyKIeJiwOxPE3MLM1hcnEPG4CbyDn31Gi4891y88tprcAUNwXqmjO/77nfxjre9FW9+85vxW7/1W/jMZz4DZVLlSCWvMnrSA+nE2NhxLDBzqJfXZ2ZmcXT0GEIXAVR6kFd692FydhptruAzylHKFVe1HKOH43rSe5ZycJCO7SgDy2ZzgRmFAqrVMuu3iCcNMPnqLIQnHTz7FZ2BDN57mBmVv4k+Bi0x5+JTSojGIIhEZqQZIWN94/OM1ykfdHnfJePNLO9HchZywVAsVkmvGgJed8nTOa7kJriinNVWKVeCnayNTtpia/biAMc+nTMEUYiQgU9M2wLn2EcZxXKFZYWcDNMMWo8dH8PswjzmGbjNkV5zvM7vmZ2bbzexSLo0KU9y0NxRQuYj+KiIgI4sKpSZ4epBlTwtkqdlLj6KhQoi2phSqcA5GGUk4dCOhrFJ+zIN0SnLDAZH2c1Y3ibegIICRxk1b7wBFEApuGgzo6AASHZDtBXNJOOSezPOkW1CGm31O0fnKNDzmPNWAKSgSIGN7lWu7JUCLfW9HGg1OdcCdau3p4aeRg1FBo0ZZXdmepJB0DHKzmEcZzZjamICWnV751CIYkRBAOc9kQXU5/Nbt0Ir+ZDz7+0bwDCdcL3Ri1B8iDxK5WWatJkZYNaztYAWoUM6J6SzkSoh+4zDKHc41UolXwBr3mZ8SsgH4x8zg8o9eW2kWWAenjIJymSHOLUsY5Yq5WKMQRL5J7/SlazTOC0szlMtuyjSHsTEdbivgXe+8Vq85VVXIurOo7M4Q3nqwEhDH0TIaHMzOk5Bi7axtdBGm2eNV6ZsehfkfE04Tpv8SiijmWSeIOYawJnhhcMTv4DzdMYnpPMiZW6EGbw3vv51GBkeQFuBXRKgm1BGkgTNxSlkhLX9NbzsonNR4JzDgPMlH0LSKowiGK81fqoxOZLOmWhKO54kGRLOJasykCCduCEBBWtpN2EgQHsltcmAOAgxPzuP+fkF2roJrFq3CqedtQn33Hs3vvTlL+c8lnzNzMwwmG/DzOA4bhBq/hl52c1tjgKZjAFflrFjIK+jOauuzpq7wMzyZ2YGHVlG6SYI92VYLj/1rOtTQe1UPww9Xnbl5bkcKOD2lnJOjr4jwySDoza3T8u1AvqZoW6TNnofcp4L3dFjxxnQH8ehw6M4dnyCc0sxNDSCgf5B1OtV2r0SypUiBskjRznet28PPP1OIXJkbwrHxAKtAnq48EoZBNUHGzg+Qz9zfBZW7KWON7mm6yAjPkFYRn/fSgQ+ZmA1iWqtjI2b1pIOhi77nJg4Af2XeNJX8XNqapr6E6HM2KhQimlPWnld7zzKpQqcFhOcITJOyHGYAplRYyq4h4j31CsoxSEyRtQimIgkYi2DGLIMy891r4GV8i5o1RBQyZ3joC+Cmak6uuw3o7BXmGUpRQVMjZ/AzTfexOzSU6iU61i5Yg0KcQWHDx/FI488nII2ygYAABAASURBVGer7mA2YGxsDFrpK1uljvR+lP7bgIceeogZg+P5Fou+Gbhv334GUPtw6OARzDOw8j5ivzXUa71U3jJAwlM/0KJiz9FJhTRcRiGYpIA2uYrSXKrVIho9JRqfGJ5KE9JYhkHI+Xg445mgfrLUk06GtNPFAoOqGd+lAfCISU+9gM5oBGYZnEcOPjB4bzBHoaU7yWgkWMI+SS/2GQcFBhkct0CuLEyjO05nyzmIZl2NQWezSOETg5Whm2XWoEsBYDdIQgeTAymXEFbLKFNxo6iIDj1QRuehsfC/cRjbsGe4FAjMIXQB5kirgPOI44DzAQ0DHRKNZIc4Sl6M9XSWTICHaMoThTljJ4DznqTx2LfzAMpcselZbgRpXDyfee/gOE610oPxsRk89PATjC0Nb37rO1Ci09y5Zx9uv/27MCvCEMDMIPk0hLz2sCxD2m7hDdyi+8UP/zzxnUJEoT9y6ADrASMjqxGEMTLuKy0sNKEX5ucWJ0mzEBtPW41zztqMC846A2dt3ogIGZ5/9mnc+o1b8PnPfB6/+4nfxd9+8m+wf98BKnkV69atywN/OUzNV85SK3tt00hmNa9rrnkF8TLs2bOXZ4/5mTnMzy5ggbw8dmIMC8w4ESEQcSp5Spo4LDC7smPrNhzcuw8Z6TIyOIR169dgcGgAjUaF/SQ0nlRsztl7zTtAgToV0zmB8xcunrQkaVClE+2lfoNOO2Hg00YXgMHMSGcHXiGBB3wM0Hl16bi6lBlPmU/J9yQhPVOBIXAF4lehsy1ATj+IQzq+FHNc7bfpmBLaE9BogT0KPGVewVTqaPAJiXl0zTEgbKO9SKe+2IFk0/NZSL4XCzFq1TL1tYJyuYJiqYoCjVapXEWZwVKJNqJQrMFchA6d3SI90yyd68x8O/8vS1pdo26DzhWI6Og85TQgDlEkGhnMDM45OHMc1wGcdzPHo8v+UphnOYuDOIKgVC7Dsb62n/fv389+UzR6GjTI/Tn/IzpS0bpDeyJdFM1lA2WM2Tm0ip5jkCUHuPy8xO1zLQgVhPf396PRaJCWhRy3LuW2y+3njJk2qjRKzMj19dSxasUQ1nDresVQPxQklxhMSi5alCG9hK4tXtkE2eA+9tnPLbxSpYGIi5Yy9ahIvXHOo8Mt7CShI6ZCy0bRN4HmD0VeFDlWTD2JwxCFKKbcVNDD7cyiZEqTIZhZjqfZ0tmRNmYGeANNK6XRceMlgkeMrg/QDOjkKXNNyoejXCrIEb3mSRMFhpalIMXpF2LSuYDT1/bgP/z6u/HxD70VF24cxMqBMiqVAJ6yFcKIawCzgHzwFDOHNnm/MLvIAKzDsoyQYpkXskEKWGigwAcQvTQ+hAdBz4W/5CMjTcqc/5WXX4o67f9FF5zDOXh0mhlAfWjRHp+5qoKPvPfVeO3lp6PGrDWoEy4g3yi7ktuQ883YLz+cC4UIbMr5dRngdZtt+LCILhfz4yT4CQVsHaDiIhSCADHbckaoUeZLpP3E2Alk7L/NAKRQibHm9NUoVCLMcJElWZIMSc4CtuMw8N6Dpgop26SJYZHjdbgw7HQXWUbZpnwunPQfskmSS51TKriZqQsGCgkko5qDCnQWmBl0Ft90Vhs9N1sq1/UyaGFwxeUX46Lzz8EsM6CSncB1EVqKIuf//NZdaJIec605tLotXHTphTibdVevo02mTEeFKsKokuvwHHmrrLje8YR10DdQwRlnbUC9r47D46NoNefRE0RwXNDJQSVEIua2bLEWUKaMkGEDF8Fbn9iCqeMtFMq9aHNxnViCOerN2NgUA+UO55YyiDuCMfa5mrsgGzdugumfM8wxETNxYhbdDvuzAsfMeE2761PSq4NZblFKHl25UqBBKCHmCr1SKaGvv4FGowrjxMUjRbcyFmKUmWH5MHvxerlMZxFa53muXMU4EV1lai/QMwUDeiamhVRaR4TlePRDiGJEncKmZyLi5OQE95eP4tChw1Cf+sXz97znPSjTwH3ta1/DjTfemGes9G6B+tC7BYeZ6lb/EpT/L2nvAaDJVZ2Jfufeqvpz59yTZySNRjknhACBQOTgjA0m2CZ5nXACm7Re8Drb2LDr+LxgMBgb28uaYIIAASIox9HkmZ7pHP8cqup9X/W0GGHws/fV9OlbdeuGc0++5/79T0RCl8tl5GkMpDQSBtULhJuekyTmeg0ybHKCMnzCWbgWmb0olysoFAsIwwCehsY8YDTOzjs4b3Cs87R6oRQiLMBROWI2iumILJdDwDXiHHKZnfMAXU6/zoEUCQOTBF3kch6FwKPN7F+NWYxV7lSXVhYxvzDHSP4MVlaXMoYWGBAOcEc7NDxIHg5haIjGfnSIWZg+9PVV4L2nPYm/PYfRQPz/ATrMKBfQITa5229QuADGyFCQGpAOCQU25RrAdo7Li/my1+siIa0TvovZMKHSO9IiotM6dfIU5pjJEf87MgBsQwxlG2BmyOfz0GfhDj1+CDoivuqqqyBeKcg+ekT/jxODWhot05qyXptL1Q6t3N+Hn/u5n4dS0QkNh8Za5Vn+17/6FSzNnaYOduk0ChjnsdP0xBRKVOjZU6dx/9334BP/+xP4k/e9H+9857vwZ3/+59n/+SUZE/7KRJ133nmZ3DguUnKjz0IJr5mZmUxu18g3GT4zw9Of/iyuo4xHH30EvbhNJVzGgYt244Uveg70Wb46ldb5EOaQrdnMqOTAcQZTXQbMU1PT2LlzJ4Z5xh9RrswZlJWs0inFXJdRFlU6yssgj0oVBHjKrNpJBp3zDFD6McF0uejCWXCuJHrKcUCZ9XQc6AEUPzowD+ulSOhoKELQJsDkhNnApU302lUE1kOlSDkNI24EKogY4MaNgH0LSMljzQ9eMXnepUE3s82dot7xXm0ESSYbMWUkYWsgpUdK2AbEUribGZx5ONJa4L1DQFkLqV8RZahQyGd2QWXEAKdYLDBAKWRtFOiKBgFpo6y08JAdco7r43g4ezndkyhmpD3LHAO7Am1NjmMb34Wcp2+gn3RPcPrMDGR3dCyoteUpo0Okex+DD80v/DVPQt4IT73PkW96p3lUr/dtBtICjaE+xjXmiP/WOtQ3EPGJo9oIQNw816I2Zdq3UrEEjR9GEWQ7Zf8GGKBVKhWIPv3UgXw+YpDRQYfBWkpd8Vx7ShoLzAzOHIQXNLjqAZhZVqc5RS/JWsK+zlPfQB4RnCdPCGycaZ701nkPEzjH/h7gfcr52gzKmzxKgQuxUW9htVrH2kYD69wwyrlJX6o8Im3w2KjHDfdAPsBrv+92vPc3fgl//M6fxW+/+TX44RfcgtGyIWmtwdIOp+3S7nTQzw1GFHnUmWHuMNMmOghE4y6dd5d2RXZf91k9dapHmRQfzAwpQesXPa6+5mrq2TB19VGMUt8uvvB8TI9VENfO4PLzhvFfXvESXLprGJMD7NdeQLezzs1eJ7PXeQZkKfVD8uzOjhlznmyjaR49ylRSLqJN2a4xI5bQsQfEO4NQtHQAf6JciIQ2tFQpZXItfiYcR36qUumD5CKk7AtnQcYX56A6T9mQTHWpb1QkRJQL1auP7jNZYV/VefJGoDHMDLpS8l90USlQ3X8GNF6PG0DZSG0om8w6S6bJLK4pxe592xlQ1XjU9xjltj+T2YMHH89sZo98yVGXEuFA/5FnVjuIQhSYJKj0VVDp7we8w6HHH8cRnkZVKPvbxqeQC0Nk6+UajMhG1LVNPNo89l/BGP3hnj3b8ZU7v4JTx9cQukGAtm54NAcfdthmOcv8LTHAmjk1j+NMypQqZVx+5eXYsWNHZks4LJdg0Hp0TNujbXQW0f+l0Nc76NsDGFRFyBcD7vwiIpsn4iGinOGpt9yIn/3ZNyLKG5cVY+vyZIAj47bAzLJXZpZNlj3wl9pJQcQYCZSEucHoeAta3K2wR9ZnjRH30aNH2QsQ0yUMIqxgg8ck+y+4AL/8y7+EV77ylZBx/Ju/+Ru8973vZfbqG9BnpzTmCtPgcpTqr4ArR4KGYYAenXmTkWjmrKlYGls4SVDMLJtTzyUaJuF05MgRyiCdCA2h6lOkWVAioxVwPBkMdQpIh4CCmwloNleIXBShVCiT+GUkDKxapBNVHsYxvPPqloFoZ7Y5t5nBe4Gn8XEZmBkVtMvovQnPlG05DBAws7A0Nwd9NkKOu8U1STF0lLCTjnZ8YiKjTT8FTusXXuC8HRrQNrNu2r2KD2bEhsKK/8QlWokWAqf+pI26e+8oxAnmziyRD0vYjOIBZ440TGjoNuXG+AziIn4KNH3KZxkdje19gAUGVFpbRGUyp/5swYbC2fFZf9V43333ccwenvrUmyEafPNb38S/fuYz2GyfCCU45+Gdy+6zX9zlv+YnXgvJxp/+6Z9CciE+Dw4Mop+GrcqgtFldw+LsKTxwzzfx8Y/+Hf72f/0N/g+zUf/8sY/jm3d9A5LjEe74Refdu3dDZ+4FKrpkaYOZOmUEhI/KVW4CVGpDILnURkCO7fbbb6fSF/HgA49SIdsMqFZx3fWX462//vN43vOfQZ0LSDNhbCRVipQ0Fn+np6cxOTUJzS0cxFszg3gh2tQZUDXogNiJazeEUYgojMgXbn1JY+lDFOUyukkWRCuNq5kc6SReqa9B/xy8d7CkhXzQy8DiOgLuxFMGTgLnY47ahfOUz+YaszQlvPAFz8Ttz7kF11x1gBuAGJFLEWqCHkcmD9lBTxlODdoA8VyZuVaryeCqma1Feiq+1LgegegqGq6trWGDmTp9W7Hq6/UaNEaNpWyK6KDxRC9NJZro2czgnAcxgGcZhhFvU+LQ4+aslr3z3sN7x5XrVco6x/aAGWlBAAfMcTMmXc/oZIDkX/f9DJxGRsegTZeCAG3kjh8/zqz6afK3CcmZ+K4AS/QWH4SXALzMLLN1BcqRMg1qrzbOCQfyP2UjAn8yfORgtDbBuXRaX9+AdLvLDYuZcT2eTiqPUrHIzXKFtqiAgPZDGxqtI0+HrjFF/wYdumRYkOklNukgHDO6UgblpNS2WquSV220aYdSBlVsSfKkGW7slv2YWUZDrSHjB/ubGduwtXl0U9pjprBaPP7S0W2zm2TB1EazxeCqgaWVdQZ8nYx+mqfT6TKj1EHADcj20T5ccv40nnXdhXjLm34Ub/vFn8K+HcOIOxswFyOmzI5PMMiZGkWtvk48m9CaRC+VHQYXXY7XZgAr+nU6HXTbHbT4rDq1Ec6yldK1iy66GPc/8ED2md5ZHkFde+WluPbSPXj+0y/BK1/2dCyeOIxDD96LQt5QGczBfC+btxe34Ji5oKRlsmJm1L14k1YwpD6HpK+CDQPWGVTSUUB88d6TTyH7erBLxj9P+ZTv6meSoc4siORsbWMdO7bvYEZ8bzauaG3GcSmrZpv0hy6OL73TusRDVaVsk5AnW/cq/z0wM+JiWRP1NbMnnlWpuQV6J1CdxhfoXvS87LJLydM2j0878NwAaa3yy6VKgKd3SBRUAAAQAElEQVTcfA03Jafx4Q9+PMvcp+wk/wVDJtOS2RZ9l/QiCsMsWIzoY2Vrjxw+jNnTZ5CQp4OlPowPjQAd0pmBuJnBnCEMQmi8cl+RNmONR3tz2M/g+MqrLuNp2P342lfuR7vpob8u3LVnCvv27YQ+oxhFRWatYjx28CD+6R8/josuvhgvfPGLIdvryRPJVIvxC0jgXjdFldnRJPEolwYQ+DxcsZjnxGXutocYjU1D/3ffG9/0evzar70NntmYufkzCEMPMwcRUAv0HJjr/54/Zpa11cQSXoEMooSizgyWmCzEGnQGq8wYKJIV82VgwEvv9CyBStMEP8zM1GWXXYbHHnss+8yK/pxYuMgQyWCp1IJVphQczSfQPGKw6jSm7rdK3WsOTkejnpIG/dlnYTSn1igjZnpJECM1D3i2Ripw155mkPIZKVsRuMmGnpMu0OLZfp0p3dVmG7F3MP0jTSQ04L2ELVEHpGA1dDkaU9F1C2BgYNUmbj3k6KRybBs6Mq7Sn50t79q1B9umtqOv3I8giOBotGLuAttM9TZ5jNWoN6EPm2b3DMAamTPjTFsTEmf8X4Dm2AIDqcF5z8zOY221SuWJia8hZb3aeB/C+wCepXMBjUCSOTWyCGZsl4Jt+Uu/04THtKeY9XDwRoBDyjqSAd456JvSjx0/hglmWfbs2ctj3SO44447MDc/j4iOz3vSgPQB1ENjp8yiNDDGzNMzb70V//N//k/sv3A/9D1l+kzTFVdeQeM0iYG+InKU85A0HhsZwIHz9+OSCw9g17btOJ/z7GXAOsKASg5SciD5WKOjFyh4WmUwL5lWgCD5Xl1dQ61aoxI3KAetTEn1HWkNyvq99z5EniiQaOH222/D617/anTjKuYXZ7hGoEndqHPnbly/qNLf30e9HMUYj/sk3wFpSaKgx42CPosiXKRXIJ1AooaUg5BtQhqvOoOTRr0B47+A+moAHOnjSMstPWEVzBkLy8bkELwH2q0lXHvNPvziL/4Evu9lt5Ju0wgjT/42CHRWEvKkQ4fXwLOfdQuK3ITNnT6Gyy/diVf82Atw2SW7kQt72FhbyGjRlgOjU0vPTiAH5zNcPOczOO/g+FzkTrRUKkOZpP7+fgwMDJyFQWZeh7LMgTJBg4NDGGRQrA3WudBPeqm+wsxyibvXIjNVoluUixCQJgkzA9J53Q8M9GfBh1DqcfcvfQcv2QdnjnfIgtM8N0xN8k7HNgl33o5y6cyQcizPUjZLXw0xNTUF4aLxlTHf/PjBcci2yQ5Jdvr6+rJAR0FUnpsH5zbn0WRGPqkUmBn1KIWykzF5HRM/1QtvjaM5y9wElrnOvkolG1N14ntW0gF5rld8DnkfhTl4H6JNm9SkTTLqvcays+vU+MKxSz5JrnSvdSizonea23sPZeslc0gAz77GF98L+Cr7yd5TmM08QNm0MELC+wbtFH0gWtzprzNLVeVznQ60x/WKLp7zmRk3ljFatGsNZa+48WquLcHaK3jBs27Eu379F7FvzzYGYRukVQuwGJwCykZMb5vKbI3WIR7jnCthYKF6zaX16r5D5yy9rVNnCpSdBx96mCcgd6FWa+Cb3/wm7vnm19GuLuJ5t16Jxuop6uwySoNDKDIzaeUSepaCWkRL1qMutQht4tRFp8tnZl4S2vuEMuPIi3oKLDGY6zlPOhJcIKmCpYaUay0VywzWiogZfNY5f626Aemw5+I6DASd99B/r5ZjgLHFH+lWwnWZGcRzIzbKRveyucmwc9b//3VrZnCUTQHOXlv3muNs1b9baF4zw9DwEPnTQkQ9ksypf46bvP6+AjyPAq+6/Fpuylfw0EMP4jFm8HWs3qAdJCGxuLCIpcVFzJ45g9M8qTp25GhWt40Ze0/aRUGI/lIFU+MTAJncYXBuAAPsmLSLszVoQxGGDtu2T6FYKvBkZxHbGIy/4EXPYHYJ+OqdD6FR86iU+xDlPfv2UMiVUCz2IXAhcfTZdwl+7c47sy++lQ5rHQ36U9n7Mwy467U2N1dl5Nnv/PMvgrv11mfgB3/wB/CaV78ar3/96/DGN74BF198CQfv4JFHHuWursEIrYyAWRkzo7InGRD3f/NjZtlCxGDwUimH06Gy1mjktSPQvQgrossR9ShsgthS9OgcmI1jT6MBaKPRXMfr3vBKPPTIt/CSl7w4+0yVp0CVSiVEFCiBmK15JFwaV6XGVrkJbcQ8uojpCHrc8VByM/z1bqu9iCShVdZLxs7MQWPI0OYoADIkMlCKnIU/Ecx+9NxixLpphLqo1auo1leIey37MO0ShXwjiOBJ7MgihKRPyqOTmL0TnnXTfjA4MzgLYWaUizQDrcmcI54MRNIIjkQpo4OpUh7TE6MoDFbQi0JwCLRRw0ZrBdXGKtY3VrGxvoamPqPDlHqLxirpJAjZv0eDmhIf6i2NGv7NJRp+L1BjM8twFM30LFB7DkkHWsT4+BQ8g5OEmbWUfNxql1LYKfHw3lOGAnXjGmMIF+8cnAWECIErYubkCgwRMh5pnMSxa0il7DHDcxArC+u4cP/FHCfKMmP33fdAdu8BeMQwHhmCmalet8liA2Fk+JEf+UHet3DF5ZdRxl9DOXoJvu/7vg+veMUr8PIf/TG86CUvxeVXXY0cd/YneWysL118+JFHeLRzhvwkH2n8xOOt4D8LpNbWsFGrQh+ibjFDsEHZXlmvYo0BUavdyxyBD0NcecWVuP766yBDce+996CxcRpj/YY3vOpH8IMvfCFmj57EI996CMtnVsDlgkqHmI67mMujzCPIwBxi8i0XBZBhcKRvagmSJOaaUnTJ2y0ZSslj0Vp0NzMEQQA9CyTrYkNRWZGQ8kRd7hogmXcaL4jhuIMOfEQceoi40x4eKOLSA/vwg9/3QvzsG1+LX/uFN+ANr/4RvPlNr8W7f/3NePc7fwV/+PvvxvOfcysuu/hC7OcxaHVlGefv3o5f+vmfwn9/DzPLL38unnL1pbiEO8AdowPoJz8iZrxqPMJeXpyjrC5zDU0oWImCHHKEYr6IcrGMKJ/jmiOuIw+zPLwLoU2Fh5HXxB0OaZJC6zPjYsC6IOAvBwsc4I1ybkhZr/WDMtntdSA5VFAjo7hFK3UPSNuYNsIxuNbxJgWPcwfU5XYWHKutxuGMMDOOyhYkqtqnkj3qdbmcpx6MYprZxSkGWXkGTrIdOg7WHy8oGy8bI3kSHgqAhIvKfDGHfCHMoFQu8OQghz5mNMoMnNRGoPHUz4xro+LJRnV7bbQp7xR+BHQeVDM0mU3Sf8uROrYzkA4JwGyOJ3lS9NBoVbmuJrQerQu8REefkS3hUD0YBVJr03wlBCgTJJ+yHzBA7c0sK9k9+1GdYGtMVeqezQANHuWQhnl0XB5rLZCuQNwxxMxeNRksVBnw1epdwALk2TYgfcXKNO6gQ9vao54Zgx/PwKPJzfiNl1yA3/7V/4Krdk6g4gKUmGFoc4znPOMWvP8Pfhu/8NM/hZG+PFIeUVunjoR0MsqBmUecBEhiynsvBJgx61RXUQm7uO7C7djb53DeYISfeMmz8OoXPRO7+vNoLJyATxo8HlpAtdbF0PgACuU8nHSJwQ84ZqlcwhADZ50s9FPP2sS72q6jxWPHXkz7FASII4eVZg2kMPWsgDCI4JxBdHbOIaJf81x0I/si5IS6ECDKBTg8cwrvff/78bEPfwTf+PyXsG18DNt3TNNPdZFmm/uAJWBm2Viie8ysjXxuSjpqfDPjXA66NJfAzLI+Zpul3qk9iBMbQzIUM8LReFk9G5xbmhn0nIFsCfUgNY+Ywdzk+CB27diJ48dnEFC/zBwMOd4HcChhdSnByMgkA8QrMcBNUiFfgvcBduzQacAUpreNY8/eHZiaGkW5nOOYKVaXNyg3XUyMTWN0chL7DpyHmFnrlBvZBF1pItLYkS4J+duD9ymKUYCxoVHUmO0LC54JrTacd7jl6VdjZLSMOz5/F1pVj9H+SdRWazh2+CBmjh9m/5gbygtQra7j05+6A84V4Li5LFaKCMiTRqcB2f8C+d7kcfMZbo6X1+fgXvWqH4e+QPGptzwFe/bswpaiNZgaHh8fR54GXnVBEMDMSFJkpZnRuBNxKjfOXmaWvTv7yAV5KOAQqE6E11gq9SxG6bmbxDDv0KGDalIAYyp0rbZKh3Q19u7bhY989EMZI6Iol5WOwqcxZFQEutd4KgW63wIZwRQJGU/R4Pm0UUDURnOrjeYPwxA6apAB1NgKlpwZU4BNNcmYIeEMgpDGqJ3RSO30Uv0VaMlQtmnMkpQMcylkfHT8pz+TBWkI5ylIHjDw0q9zgVX82cJLuFnq4FwOcBEC4lfOeUTMgtjsIshl7prWUeOxaWOjjgaDqPpGi6nMGN1Wgh4dO+hwOAK86behXq0iJa9Srisx/JvLzGD278O/6cQKx3WlMPLakdcdUEwApAT+TkX3zXszYxufAdGgUYuhdYJUMfMwi7C8XOPSmoiigCNwHTJWPDKYnV3AzKlZOBrjVqtLwzbLQOUk1tY22C/gOD102g00GlpjjL17duIHf+ileNvb34IXvfB2nqWP4Kff+Ca85KUvxc0335xlFPTFie9n9uotv/ZreNdv/AY+8nd/h/vufxCra6sZbuaMO80eeV/D1tHyGoMpbRLalNEmg616s4FlGvdV8qFHQx+EURacbaMhuekpN2OMhu+ee+6FshZa6w3XXII3/uSP4fKLLsD8yVM09j2MDY5T4cfgXQBA0mlQkKEddJ2GAjSIpKRewSwlbj2k1JcUlv1z7Jemhs0rhWTIUT8EIeUm2GQIPI2/Wmk3t8adr7rEDOA0lnkg4PvI8yZp45orLsOLnv98jDNDNzI4iJ3TU7jykgvxMtLyxc+7Dc9++lNw69Oegqc9/anYuWs7brrpJrz2Na/FG1/307j80ssxPTWBpz/tBvz6r70Z7/vD38X/eO/v4y//55/gr/70ffjd3/oN/Mov/zR+7EdfghtvuBTjNGrt5gqPjk9hYe44zsw8jpmTj2Nh/jTW15YJq9mfNa/xaGhtZRUba+tQWaM8C8STGp2tgqQ6d4/iTYeRZkwJ0hrNu4wmnnRwzjNz0MmOglc4VixHR7ncpFEC0E6A/UDn4BiU9fhe40q/4zRFjrvthMIrGoPUTynfslUJg/mEPOkxoNeYbArRvp/ZtrGxMUzwaF6l+rcpNwqsjh8/jpMnT0J/7ads1iqPjVfXVojbMjcMs9ln7JaXl3j0uUG5bnBj0cxsj3CRPZXdAy8zgyeuCXFoNusQDtt3bIeyfikAoyyYkfO0feD6JEMqUyKptQhfQcq1JKRbj7LdY/AZ97rQs9GOUOjorlKsMShpcZ7AB6ISvvMyM5htQsrxBcIzpnPXBjUlLgn7dsxjlVmpWrPHgFAybeQReN/Dylodc3PLWOcmpcU2jniBm+G406Rta9Du1Wjn2gxwYrQpH9cy8P/517wcl+3diQlmjQq5/GWQnwAAEABJREFUCJ/63/+ID/zZ+/FTr3kFfvaNP8X6CsaHKxgaLGVBCkMbxpgduG4LYVLHzrEKfuz7n413/vLr8Dtv+xm87WdehZ/8odvx8hfcjNe87Jl4y+t+BG990yvwwltvxLahUVyw+wJsmxhDRLp3mMX03N2WSzkMjZQZDIc89Shi164pzpnHKOeVDHYYTCS5CpYooy0FhjB4OOQZeDtzXH9CuxdhYKAfziODhPzqkd6g31ttJmiuNbB84jg+/Nfv57Hk3+PyKy5HxCDM2MG7EEb6OoLkWTxNKJOSF/AyM/CHYHxCVpo9+d5s8zkhd3uU85i0lwxJM7J78tRssw14SX7E4yeA/dQ2haHLIHkPbcM0bYeyOTnyhcvhektoUE7/8eOfwif/5Uu4886vYo2brKXFGtYZaa8s1XHf3Y/g85/7Mo8ET6K60aTekW+lQeQLJQRhDs1GG8Mjo9i5azeUyDDKSY64iVY9lnEvpS/qoc1ARzJc4mZy/vQCjhw6ieXVdZQqA4jCCGvVM9i+axD6Q7Sv3vkNHD86i26rx6xViVAkbXPZigYGB5AmDstLVepXDB8GGBweJj4F6K/exyYH0T9cwMT0AIbHi3DNVoPZqCrqjVq22B6VSUyRobruuuvw+c/fgSuuuAIKOswMYpoAvFQKeIsnCMtF6Vmguk3mitTI2mw9b5ViTI9RLbHffE9Dv6FdQ18Rz6Nh/9DffIRHCC0Slgvk2GrbOpsdUl/NsTWX2SbDVbcFZt+uU7uYgiajpL4x51U7Cba+L0b3gpjGReuSQIoOEgj9tzy5Yo67vDozFDXEDPyyrAFj4x53uEwnkdgO5h1lh2LFslIuI6TSdGhIEgoDKPhJl+/pgDWP8BF8531MY05qwYi6QG18EGKQjj43v4hw5gzaVK45RtSzj57CqYdO4dijJ3H08RkcO3IKBw89jkd5VPrQww9DWZcHHnwA+syH+MohOS5/00HLeWyBMRB03vBkAJ83Qe+3AJbgiX4cp0cjXKttIJEBICMT0ljG24zN+F73zgEC3SdspzUnScI+MXR57ymHdczOM3iiA4Q50jihcnQgB7SmwKXTJu7InIs++yY6dVjXZkA1MjrAzcHz8I53/jre9/4/xm++5z34+Z/7eVxzzbU4cOAAZk7P4IMf/AD+63/9r3jLW96C3/qt/44vfP7z2WezNLdkwDuHLfkS37c+16NASrIguUm5PjlGOXA95+loBxl4KC08MDDAc/l92L17d5am1rHBKoMuOdeXveylzJq9HENDI1hlYJBy0WaGLvWtRQMkurCKOpBAMqq1Nc4e2yrlL7xUl4pmxAEGKGhIkWbylrAE5UPgKHsqJYuOwZLus/m8R4+ypbS6GQfghGQPjDt1UOa77Rp2bhvBK370h7Br2xRAvnZbdazziFO4GPt78qZHJ9nudLhjbEH4mxkNUIQSM8g6nlNWZQvfMHKoUJfHJ0axZ99u3HjDlfjB778dr/upH8U73vZm/O5vv4Pw63jj638YL2dm64V0ZNddux+7d4whFyZUqzbKBYOOC0TfLShTtzSPyoiOZUueuKTsJ+Y6JV8x7Ykgny8gDEOoFKiP+KrSzCiHySbQkXjnszF6pImcSYeBhngS0THkCnmI7klGOPIgFaTQfBlQ9lOOoblT2iuVGix3Vk5GR0ehzaqOlIW7cw5N8lny1qZz6PK4yMxgRpxEZwZhwlOgdoI26zSX5E+wZQ97XPMYN8LjDOLytDte/DoLRn0SHueC8DsXYskWg6gkA4BJBwQ03Z0A6OQcGpmd88wARwDx49Ih0L3AuBaB8x6yNYIwiiB6pRzTSI8e6dOi7WzT3tQ5X5M7PImftwiCmHguUj8eeOQgDh8/iXVmf+vMMHQYiOhorsoNQbO2TtFskPA91DbWcP1Vl+KWKy/MvnphoBBix7Ypvm8ykH8/8sz6XHPl5ThwwXk4sH8vM6o7cGDfBA7sGsaNl27Hm378uXjve34Bb3nTj+O5N12Fku+gWZtHc2MOjfV5xnOrDL6WUQmaGC06DDHb2ken2l8cxLbxHajk+plbz2N4qJ+BrCFfiVAZHcKDhw/jkYcegr5XMawMYwMlnGk5dKIS5bAEz+ycZ2YxYMZDZUItNtrflHLVlU2jLNTbMZKwjMdmFjC3VsXle/djR6WEWvU0Dh55GCDxzQyOdE/5oHILUtJWMiI9lByo3sxgtgk4e4n/ut0qbfMBCWVJ/VWf1ameoGcW2U9ydg49mBn0T/cCoobt27fj5PETWCM/ZRs8edGjvdvBTedVV5PWXMvy6hJOnjwDJDluIDpYXm4w1pCdL6DTMpxmFv/QoRkGTz142rImM3/zzHLPEfSVInG1iYFSGdp0dWiTetzYdJm97TFL2CYdzQE1yk/MJMWunRdica6Jo4fPoMFgWHa5wkzmvvO3IWVG65Of/QLLCPsuvAhj0zuQLxYye9lkvLFz9y4869m30Y/M4fCRk6jV2+jvH0EQhTy1WEW9WWX7AKVKAa5Ho9OhIgMO3nnRIzMQMkBixI7tuzDNVLaes5dnf3kqjpmdfQKdQbpplEjoJyp5IyZsMUdMYBXMNvuZWXZvZll/M9NrFAoBnvq0G3nO+hDuuONORo1DbOcZWEWEXGbAhY/G1piCHgMkEXVrrq13qte9mcY2jmPwPszGMOfOPnvUuNuVEUgpnIkMgNobyOiNDLfAB0xV97jbGcYqd7kbzJLUq3V0Oz0kzKgkDJQ2IUGBBm1sdAwlMqXKc95VGoTYRRzHI2VqErQyZhwc36abcDwXEtJx6zmmcTUzhJWQtHAYpLHv49l/uLGOHB3yCA19JRci9ICESH3bFARBlTv65aVliDYmpwtka6bdx7nA6ZBwHoHmE6huqw0olGYezgUwcB0JcScY69SuxrN/9QE2eal2nnQ28zCC6gUJaUvbCl2itUqBI2768P3pUzOcw+C9g6WA8Ndf0tXJn5COaffuPVkgdOzYMYg++uu717/hJ/E//ucf44/e+7v4mZ95PW655UZU+sp49NFH8ZGPfARvf/s78K53vQsf+tCHcO+992ZjOufpYPOcy0Ey0pRjq9egeRRMSR4a3FV2yTs5LrURKMAZ5i7lumuv5Ty3YN++fTym6WOwNJw5S7VVQHuaQdyOHTtwy1Ofit17djN9Xc7mWltbg64yDcHk5FTWf9++vQjDiNVcsH5II+8cJicmYWZZkBVQ39gAxn/OnG4z+ugmZfuA63Fsa6wIgzDLMGd9+E7vFVhkhpLMCsMw09WU9x4Ono4N3S7lewMH9u9AOR/CaJw6PKZYW5znsUkrW2Oe9JdDF320jjUaS30OZW1tLdOTqo5EySe1aVLuxbv16jKDyAUsrcxibX0BcoINZiFSHmtGnHtieATXMDP24y//YfzMG16HX/q5n8Fbf/nN+Jk3/STe8LpX4Yd/6EXYu3sSCQ0l2D7g2gRhFJF/BUI+0+WIzyGdnZmRliHtRISUjkrBkDk7+wxozY5tYuqQAg9HOsd0ICRb9pOQJjFBepCLcog4n+iZ0E5KHmLZypRNqSucAGYGjSdZTEhr9dN4CcdQHc5eeu7RRumdmVG+PXHKYYCBuILySqWCAnfUOdI4jCKEUUQnXaQNKUEOSe9C8i0IAghnnL10/0QdFUtZsW10WrJBaiIczCzD08xU9QTonfAS6F7Ahtn4ng5M8pPJGmkU0WYFC1VE3MmbMxhH0dwZcFxHUN0ToGeCcBMupUIRKn0UAgx8OqFDnY0bxLnZTtDlUbZjoGFhHiEzEg3Oc3puCWfmZrHKLF6HDlJzheJx2kWrvoEOEwGeAVoxAF78rBuwf+cYBoo5DPX3YZRBTp5zPPv2Z2EvMybFyGN4uIIxZpMuo4z/+Pc/B7/5jp/Dr7z+lbhoahS9hXms8Ti+zixZbXENzdUN9DYa6FYJXQZwLkaXMpAkHmnPoxAUkfcFjNKx9hpdNDbqKJf6MTy2HV/++iP4xOfuRmHHFXjn+z+GX/rvf4bfeO//wh994GM4XW2jUBhE3nJIXQoF7c48ZchTNlNIfizLKtKO+hyaaYR7jx5FYTSHC7dNIs/Mzd4duzDJI+YvfumLDEDWIf1TYE1yQjQia87qd8rgoYGMr6yU2ArUZgtYnf2YcT7yYqut+G9mm+OwXo3Mvv2sdltgppnZQgWBP3wAbdtuLDHbKnvgab/MjPh5aIOwQHo36sSNfrNQyPH0oIxcztO/lnHxJfsxOTlKOoUosK7DY7b19WXKSJc+LkSpUEaL2arVhWUc2LkHteU1rrOONgO2HnmUckyqPpaXVrC+UUUY5DA/u4TDB0/i9Ml1PPLgDL7w2btx6LEZ1HmUu8aA9fobb8bNT3smDh0/hS999Rt47NCRjBcJ7US5WJLhwJ1f/irOnFpAfaOFlcV1NHlUHboS7Sb5l+axNF/FyWMLcIEPEfgAKQ1ChhCpbmYQwUT49Y1l7N27l8QwBFRo1SNTKfxfXRozOcfgaDyzzfk0YMp3A4P96O+r4LOf/WwmqAnTqzJGPRJNTisMQwhyNEACGUfBpmENMzz1futZDBXuW8/OIwsckzSBJ7N7dCgymGaGlHSQsRSezvks2NKczrmsrRzq8PAQmdhA5qiIr5khIk4yfsNDwwx8KlCAsLq8ggZ3lV2Ok7AN4PjPYEZwBt5oKogGMv5PAI18Ijzw7csTz7gUAGWPci7AKNc+peCNFmWiL4d9U0O4fP9OXHXpBbieDv+pt9yCpz/jGXjWM5+F5z3vedhDHkrxRMdvQwIFQhlQGLVLFvToOARaX/aODiTrwzYZwhlaBuNqwN/gpTUguzcgK/Ed12a9p6yB7xPSDedc0lvRUF+ImXRTBC4ESAN96Hdhfp6OvYs9e3YzeBnEPffcjb28/8U3vxl/8Rd/jv/G47tncxcxOjqC2dkz+MxnPo0//MP34j3v+U389V//NfQlsTpi6TBASjhmh/yWrDcYeGr3KxBtOtrpCC+imnKhYRRhfHIcl1xyCW677Ta8/vWvx6/8yq/gzZz35pufSiM9Qr3wGdTrVRznkc7s7CwGB/rxtKc9Hbfeeit27toN7wLc9fVvoMX5J7lB2c5ga3r7NPpp/HPkYUAHZqTJE+QwLp0PwsnMoDZhFCCg/hnlULLIJmwBeL73lCW9k+zKKIsXCoByxN87hw5lMNW6SGTJ/PDICBI9GzLZS7gp6NJwTY0PY2J0gLSP4agbjeo6jRig70bSePpIwPr6ehaUKmBa41HpCrNYy8vLDHTneWwzR/rP8n4BKyvLNParNPqrWSnHuLy8yAzeEneLa1ieX8faUg1ry3VmwqpYXV7H+vIGMwwp+ksVnLd3O6687ABue8ZT8dNv+Am86sdfjtHRQayuLNEQql0HnW47y1oq0AXp533I3w5hEFIf89m9wWXPJQYsMR1zg0e2q2trkGGXsdc6emeDHcm4aJdSRkhWkKykuWfglstKigQyGb91pEsAABAASURBVCEfRT+1JQlZrd8CPHHpncb7brA1n8ouZVHzSb/FQ5VkihgD6V+PRl1jbQ3syE+1MTPoXnhoDo0T0iaMMBOWJDH0Z+eyRxoT/4krZVszg3e0Vd7BCI6EKPSAYGYV9WPMKvA5JWzKnsN3u8w26RGfpW1C2y16t5j161EOe97QCz0zMRHalMVms8vMZw9t2h5lFXyUo5NMsLi0ig0eg+tD9jnWFZhxZMIDnoGHcUxH6nfq69g+0ocbKC/1tSXyqEUZraF/oA+PP/YImpTjqfFR7N+7G8+hPL365d+PV/zAC7BnYggnHn4Mj9/7AJaOncba6UWsUy5ry020N3pImCmJCZ3Eoc3NcDcNkQYldJMQSTtBhzinPYfIF/DYg0cYbOVxxx3fwpe/9giue/oL8fsfuQPv/8c7cXC+jpmVGh4+eBxf+9YDyOdKCGjPE65B/N2ytZLjBgONfBghiDxC8vMQ6b1QXUH/WIC+nKGfTvzmG56DxznWwccOMvAoMOguIgw9nPfwBDPLPkojf9LmprvNrFeTmZnNspH5rowXtH9bsqPyCT6yP6g95hx0paSxfgQpebclc3on0HMGCmZYoTaWgrZvJ3nahnOe+hOcLT3qzBzpvzrq0t5GYcQNWwmj42X4oENez6PZ4noHIgzre8kqAdcHgkeRyQPnAm7S1sjjNq64+FKkDGjXKSPeeWgzpPUqswTKZ7lSwuL8QqZO3W6CIFDmyTED3g9vfXzXwKnji7jzS9/Ax/7+n7G6UcWuPft4BF3F4aPHcd99D+A0T4WWaN9Aehw7egx7954PfQlpu9XFiROnGKytA0kFZ2Y2mJVbwdJCg1MbOGkKM8sW7YhMkvQQc6eaiwK0eZZ99TWXo1TOZ20CH7FDQKO82ceMA+DJV0ZgKopqzYxtk2yOrWdPxjvnsjq1Ndtsk92zfmFuAx/9239Bo9YjAQrEJc7GiOncZTyURVBmQfcyTIKtscVQCYjeaTzd672eWxSiVquJXtymfHQ5fxdRzkGOpqeAgYPENGLgkjQOH9FktkL9UipAor94Sjsk6jC275jC4HAfBaKAIKQQd5sU1g0a/RWcPn0a+tyEDPcaMzgrjQ7SpE0H1YPPeVCjFEhnH8yPiUnqHVKuewsS8YD1ZgYzExoQPqVuiFIvz+4hKoUCxgollGngI2bO/MxpJI88gur9D+DUow/j4OFH8ciRx3GKjF9hcCcBduY2lQ6A43zfCd55nAtsBtHwXOjRSApiBn490kr0VDsdZZiJj1RBKp7wVb2Z6pjS0sNZMDOkdFxJBgk0XkonHvkQc6eW0FhLkXNltEm3Oaa+a+sNRAwQXvbSF4JJFLzsxc/F//rrP8OvveUX8JQbrsrGeujBx/DRj34cf/AHf4z3ve9P8anPfI40OEpFqaNFhWoylc4CHSp+qxOj1uqgy+DN+whRlOcuqcSAbRQT2yaxb/8+vPT7X4Zf+KVfwC/96i/hdW96HV7IuXeftxvLa8v46N99DP/rAx/CP/3TJ/DII49ln/FqNKoYGKhku7Pz9u3BJI8g4iCEoDAwiIXVdazUm5jYuRNRsQCSmnJDVfIG7hnOUmaz6BlLeo517sS7lDujPICZAjPL5EHPzqcQGMsUMTskINkhnibUPelHjzpMkrIu4fo8CuUCehyX/kHDgaNRBkEcEySujcnJEYQWsd6jVq9jbX2DvOE78qlHO2DkeX+5iLGhQQwN9DF4lPyXmYUrokCDV+COM5+nQ+AcASGi/RBtwzDi/HkGJ0VEuRx8YJw/QTfuoKFs2PoaVtdXaMxWscDM2OLSInrMZJU4XsjzpzDo4YZrL8Rbf/G1+IlXvgx7pkcQk949Hlc664EkROgiRJaHTyJwkXR6BusFSLnYmI58mBuSKO0CpGEuX0CeeIhOZka6pU+A6GfGvi6lowIqfQXirOeYeucQMLBla6SkMUDekVkJGWjgXIlHnEijezAX8/UmJJx3C1L0kDK7YrRlnAKg3UlJ15TBhO4daa16QUqGCqRrAt0LwEul8M/wYB/NWtRmdGIMjkpSrJQRRiHKXGshzFEGHOdN2RMwM2h8ig62wCUgTwALHIwOGiwFvSBGO23D2CFhFjJYrpKmCWpByp18upktNTzpMrNsDtFKm9t8Po9SpZJtDkrFIgb6+tBP/CpjfShN9sH159EMgRpp12y20REtzGUB89pakzLimBWIydMECW2CI71ibhTAU4J0o40u7UOHgdMEbWuFvmuBAbovlHH3XV/Hxz/4N5ggXZ7/zKfh1S99Ll7GE5ALpybRpI1efPggAtqFftrSNGmil6xTk5qEHtrdFpqU+R6PPJv0Q81aB0k35tq7XFsXrV4LLeJQpX1PEaHXreCuOx+EIz+f8Zzb8Qcf+D94jI55565p9PX3I8yXELkCXBWIyf+Wb1H+u4i5oUnJP8ldnjo02DeEHPrQSjYQt5s4cvQU+xcwOVKBUWZ279qPph/Aypk6ZXMAznkYecNR6UNAPeadA4PALsdPYAgQRZRhQi4qUQ91Lx0NMlk2M46xKRs92nYFJhSUzO7HfE4o5wnxMzMA5DdL51zWRyUrYWZngRMz4Oz1UhRpJy666AJ0Ol2OxfHZ0PkEzlMnyL/IQmybmM42UGk3xgZ9WDmfR+gdKkWud2wUxVyIEm1AX6lIu+9hiUNCZe8jLbZPDmM0X8Acg844dajypEGfFy1T9nft24YDV1+EnefvRHVjKeNjyrkT30ZY6GJqRwV7zxvDyMgwEyADGOFmXJnor3zpa7j/ngdRLlYwPbEdueIwM1Yncd9Dj+CZz30OLrnyCswTzwblrtDXj1L/IDaYMbvn/sdw8MgprKy3+ByDVEi5UIeYDhIkmveexHY0KJ5PCZkQochFlriwmAIDGJABnnRJyQWq3Cp1/70gJmHVTmVCxqnU82Z7oeUQBjl0e13o0qwqzwW1V9+tqLvDyDcTjLNj673g3D663xpL74rFIhnfRo/zaCxwbY5Cg7NXj2O1GOmbMzgaGgVnEryEzq7K8/2lpSWsb6yhWtvABp+rPELSWvJU1Aqzbf10qFGYy+hrSGjoIoRhCNH53HnwHZfeCR8ze6JtQMfqCAmFXOsMaeA98Q3MoRSE6MvnUKDieR5Ndk7PYfXoCZw+cgSHH38cy8woOO/x3a+U1QQRRuD4KKAESCa+G6R8lzIQ0jszY4DSIQ17cKST946lg5lRPxMOxrHZXm233ptzZ+tZnP1J6ETq3KktLi4jDCIoAzI3O5dl/S6/7DJm3Z6JV77yFXjH29+Ga6+5GvrCzP/9v/8Zv/u7v4d3vOOd+P3f+3185tP/yjP6GdQYFPRosDpUAPFD8wkLzeG8B5HL6IrsMmadhnHttdfh+utvxEUXXYaQPLuXO9g/+7O/wn9792/yWPHn8VM/9Xr81u/8Hu6882vQd6S0GKSbOei7wrZv3w4paRgGyJEPmgtcows8ypSDIJfDY+RDJMPBNgFBdMraEQeSir9TiPwJZU54DgwMwJPHHRomyZzjeAFx987DeU/8XQYp5UrvOQA0QBhFMDPyo0tdDhBEARxlN08DlZAP80sL0Lgp6e2cZw2NYDEPfR5HNGvy6G6Dx8bK3q5vbDDrtIL11TXyMkZfuQxlkodHhjBEGBwaYDC6CcPDgxgdHcbE5DgmJsYxRsOozw4JdMRVZl/ZkXKlSIegcfrQx0BU4+ldRIPoSa8ebdEas0mLi4tQ0K711Xm0mFLnbr/9WXjrW38JP/LDL8XwQBldBmWFyKGvGCHPMpcPSBMj/xydiQe4Oo2/fXoKRnmNohycZJR0DamHyVnbE/A5T9445+hcJcceUa5Afc0B8Nl9SpqmAJx3/OWo0zEURGX84jgaK6H+xcRf95r7XEg5f8LAIQPyOGWflDxQGdO2KmMhvc7G43uNEbPcAj2r/dazSi6PGHEWjjMxOUF72UGOznmK683l8tiUFwfHdQm896SPh5EGWcd/75eBksUVmzFo6KDFjJGrtgACR2BPcoZt2IL33/4RjgIzQ0Qaa0618T5AjnrgzME7n6Heos22MEKPeHU4RJMOtk7565COvcSwzo3I8mqVx8frWKVdOzkzi5XVOmnvgNQy25Bw7W0GAIUowIE9O+GYdR1nEP3May7Bq7//efjJH34hbrhoNyqdOmozJ7By4ggWz8xSnoF2L8Haeg0N4sHYWEMioZz1GPB3GFh1eewc0zd06AM67RZ6nRbnrDPgaxHa6DDT2CW02j0cYgB04Krr8KGPfwpfu/s+BC7A6tIyGo06nEupkwn1J08nz/madXQ4p5mhUCpQHyogKYlHG0uUHzBYn52ZY6ZuHWOlQYxV+jEYFRFwk3Dq9Bmk3Bz2KDNmlvWjcMN5R/BcF/lCHyG8BGaelDUC4JyD9z4rJf8C8SSKIuheEIS8pz4EBLX1zgFGcuM/dqXkh3Qplwuhj54YOxu7ql5DTVJO414HD9x/H44ePYJ1blSb1OMdO6YxPDjAxMQye6Qo0TePMfMaUWcHaQsnxkcwTvuSjwIMlEsMtJfRS1cxMp7H1LZBXH7FhYTLMLV9ByIe2TVpN/OFEroMTkuFCBNjg9i7ZxvX3kGxlEepUqR+RzAzXHhgP664/FJMTU8gn4/gAsMwg679Fx5g3RQ++clP4oEH76dvOYkzPI3QZ6xXaaNUxky0RMwswhLKDm0HyQ+RS8ZhE7qZYna4u4sZ9YNxuwzirp270KPgpmkKEcjMMuaxM8yMO9UCIjLGzDKm4f/jMrOsnwyFQM3NWKebFHCezKeB1SMshf6ZWdZHOMigbIHZZr2ZbTZnafZt/LLK7/JLTvHCCy/Em376p+Gdp6LGwOYQMDM457I1d3hsoDmNhsjTGQpf7VKKZGw/haAkZ0EoczfWxyOdiqCvQmUpIaIRCSicXAA4KFIKe0yDseUENQfOucwMqjMzNjfo0tyqc97rEZrfzNCT8nmDdj4JlZaLAGUB40EeEy7CMNckYQKH0VpB3mks4zqMepKStwLRdxMYAFEwUhqVDGhSN+vJEPJA9+onIGngODfRIE4JmjxWgdpnCwWM7QXg82YbjsH77JlzqxQugmxtHFDt5FwUqKpen5sqMZj/5V/+ZR7z/QWuY9AzNTWFu+++h8d7f5h9Iexv/uZ7MoFfo4DrmPq6667FVVddhf379+Oiiw5Ajj0IQgZ9XShzKDoIGgy6tjKemqvJDOa9996Lz332i/jiF76Cz3/uS3j4oYM0fAmzMuPYtfM8FPJ9CHweEZW8wI1GQYEzeS6jBF49GjkWyFEPSGqQCAjoVIrlMo8i+nHw4MEMjzCK4MlLMzIGpIQaZ/ebMiu+SrZHR0Y4Z4H8jtmvw5aAaGVmHJogmgmyZ45D+jrv4SlvjkGUZMx5yYzGzbpD9BUd9KR1p3T0Pep1qVSCNhh6lu43aYi6lK9Gq8EAtcYNwzr0JZxdGkOwT8LgoMf7Nh2NaNcg/7XiSAidAAAQAElEQVSxqDO71mKfnrJkxCNPx65xFTT19fVBtmRwcIhHn/2oVPjMTYfqhoeHMT42Dn2Ie2xsjMHZKAYGBjJDL/zaNJAb61WcOnUczfY6bn/e0/Ced/86vv9lz0c+Sum8TqPbqcKYIUrRRUJDlzIj4DyyMZKMxg6iq/RHPPOkjWRhq85MdKKcsm2emYU+Zg2+cuc38PWv34PRkUmQ6Bw3IbCNkd5sz0oABo2Zsh94qdx61r0ZG2/VZ7RLyClkfTS3QO0TvlN7Ns1+tG6926rL2jAQU6k6lVlDDh+GEXEcgZxoi0HJ4NAQM4hlBOSBpx1VcCXZUXtiD20ytP5zQW0FIWVW9eY8jDQKKGO9WhO9jTr8RgudmSWUmDXwZuhxJVqNxhSAdab2DAZlIxvMIFSZ4VpbXcUadXSV5crqCjei61AGep0B0iqzPRsMbvT9TR0GUg1mj2rNDhIXgrfc/TextFbFzPwyTnCzeOTILMdqc4wmWrLNNHpJLoKCyWfefAN+4bWvwGte9gK8+NabcMm2UbjVWTROcmN59DjmTpzGiZNncPjMIh46OoOjJ2awzGOfJrPXG8yCNXlcFlN2Jd+ibwbki+S+zYBKMt6iregwSyXeqGzyNEO0TcICfv8v/w5//+kvQXRbWdlgwNDI+JwkLTrwBLvPm0Ch5CjbFdqEIch3RFEI2VZlxzaaVTTjJoZbMdZOzSANE4yXyiimHt35FSRrtUyGY9pXycAWmFlmG4SHmWVzSo8lQ472HmcvrUd1wl2w1V/1Zkb2GaTf4qUZ78/2I5u37v4/S+GwRl4fOnQI+qJOdXCUpYS+z/sAowxu9py3A5dcuh+DQxVEeY+JyRHe92HHzmkmAOazGKS/fwCSxzHaA9mOmJnDjZUFGO3O3p3bsW/vNG68+WI89ZarccONV2J62wQ8betGvY3HDh9DwIBqaseuLNuVI70845kxbvxSymaJ9m5keIS2PMr0JOYpVFTwqPQXyJ+IdEjoL6ooMeDVplDBn+h40UUXosDNaZ3Jk9XVZbQZwCfMRLe7dRhtD6wLktvzl4N3AYlJZsTgc4DAh4SIKV6jUxmG/qIppiEVcYwEMmxeCZVcjOlnijPigrz3RKSUGWgzg95ttnzyb7XbqnHOZbdbbdkNei+mmxn0/qy9wtaltluwVafSzEgQ0+33nDt7yV8SLhnzAeLeonPQnN75rL+ZZSUMmRCzOekDeHOqQkRHLSjmC9x9UEHoIPrKFVSoAGVGyXrnnYOySTnugFWmVM70SQtJiWOSKQDOucwse9K6dWO2+Sx6bNHbe+LB+sCF1EePkCVjIbCKQpJDyRv5l2Jy3zRGp8fhiMu35zYO67ie7w4pDZsATKt+Jxg8BKpXm5S7xXy+SAfZDzMPQGMLODa+B3BcYzszA86WZgYzo5C2MXPqFBVrGddcfQ0+8IEP4Dd/8zehYOqzn/ss3v3ud+Mv/vLPeZ59HOeffz5e85rX4q1veQte8+pX48Ybb8TU9DRWlpdw6uRJHs09AmW7EsqtlGiUux7RQAovRy+Z3bFjB/TXrRfuvxAXnK/dytW45JLLcd55B7B37wW48IKLKfvnMUi7CMND40Di4Z2jjUkzfD3lHWcvsxQBHZgPqEtsETiPPHWijzIh2dDnjIRXnvIgPBIG1+Kn4OwQ7JVSHjg2K9RORsXM0ONuWPKapHofUy9j4mEIvCN4SL485yMKiNk2pPEqc6eXUj+73BE7jhFSZpd4tCYn4IW3AVwENGYYRk/ISJtOudVowfSP/FUGpU7Ht0bHtspjTB15NHlMk1BO8rkCKuV+DA4wUOobRJHHLpKLRr2FdR4fbjB726RjlbP/tvwCmj8gPs45mFk2t+rk0LXuAQZUExMT2LZtG7Zv34apyWkMD48ix2xWu1PDzOxhdDsb+L4X347/+s634Pte+jzSGtzZz6HFY8GEgVVqHW48uhCOWmOTgZ+CQMCyLEObjtHMwJ8ndFx8Aa9KuQ8zJ2bxq7/yjqws5srw5qlrfEnnIDo73qqvYKsfjJX80fMW8PHf/Bgbbr1XKfxUngvqJPoIzEyPkKwIttqp1jhWuULHS35njfjLCKJjLpdHJN6S31vjaCjHX94cHEvVO2ccBTAzbF1pmiBOkqyuxSwVo1lUesD6sRkEPEt3lA0Shc0Nlv3mL/5I5raehWvCzUZCRyb/IRlIKcPGHo6BgiFE6iJ0Ka/1XgrGNhk0OH4n4WD0Q/VWD6vVOmaZwe7Rdpw5tYxjh06jUW0iEN6BQ1ApIV/K46Lz9+C2G67GcLGAGtsvzJzG8UOHcfTgIZw6sYCHHjmBz33tIdw/U8OKlRmwtZgd6kFfPqqjHMl2l9kyLhs94t3hMXQap0gp6w1mzWrVBnpcS48bDmWaEt5756B18YQQn/3GQ2hxPT7IkTR5hGEBom+VmdY9e7czI7KTPGyC7CDuAVo8Pqpz3Bb1qccFt6h7Zcrv+MwMCtUFVEYcpsfKiEiPhcMnUegQF9KvS5smOmtsM8vm0L10SDQXPsLPzCB6qw7fcaleVSrPhXPbZvVq9J8AM4N3DtJ9fSBdOu28tAUgMlhansfs7CnKVgdj40OMFULkCyGarQ2WHsVSiMOHD6HGYFw6Klo3mO0zBruDfWXs3DaJ6fFhjA4NYJSZK62VyUQszdfwrXsexqc++wUs0k7d8NSn49SZOXSp95Ej3RiAzx4/hrmZUzh+/ASkH7KJU9yoF4s5RKGhSPuSzzkGW47vS1hcXMHjlJ8yffvY2ASo+hgcHMb+/Qdw4MDFuPSyS+iH9mAbcRoZHUSUC+A0cEDjpoWLIWZGxxBQGCjsZF5Mw2/wmGBKn3Qi80BIYWZPgAgvo6kSvFTKiZkZnzZ/zL59r/eqVSkGqtTzE/eaiO0zQ8NuKsFSbc4F9RN8tzrVb8H3KiM6PH1PzJe+9GUyGzAzgkoJgMBodDzlgPcyIFQsMwfn/FlwMGMb4uu9h8BMYxj7kEYwjsugiankHu9TGRByJSVAzxwz4Zgpy3MBcOxvzJJ0afzpGKTc3KlLSSRAjvOpPxvBLIEPHNOgKQEg49BhRE4E0U1TOGZVigzyjHN6R9zZxBH+oz9m9qSmFM3M8RNlCGQoc7mQgXSB6MQZ4JzLbJMWW1VmRpwNzjt45+H1DIOktcHoX+nfa6+5Fi98/ovwi7/wixjizuIz//opfOQjH8ZJZimuvuYqvOCFL8K1192Evr4R3H/fI/gff/rnePd//y38/h/8ET7y0b/DaR4ZDg4N4+KLL8X119+Am266GTfccCOuueYaXHrppcQxJV3bKNIJNenwpbgBAyHJiegrOSRaPNKtYoPGUAoN4qgsitYvnoF88574e60vFseAFIiYog8ZaESEIndKhXwJUZQnfSp09jGDAe60XLBpmMknzScgqwCOYpwnTROACMihtTtt6DGmYW9zF70ZiBELNgE8DAHMAjiOaWacK+K95Ae8z5PGAdqtLjS+sc1jh46h2egiciG8OTgAAft1NI8yly6BdrgxrZQ3sD/XRwPeYAaqXl3HCo8O15YX0ZaRY/swcAgDIzjkohABaZKjXgnYE91umzu+Gg1kNTsG0Q5Px+Y10rXGI/MGx9Exo8o6s4d1yoCe67xXKbtiMPKqwM1dH8ZGRjDOY8UhBl0xcZ49TUcTOvzYy78ff/C778ZPvPJHMDkygOb6Orq1FsDAace2SYxPTaLNjJyMXsDANyU9RVdQiFPykuqBlPNsAulnAb70tbswxyMnH4YUzxjnXqkImrKGkNkn3n6vH7UV6L2ZqeBcCczSDDLBYY3aSPZUboGee8RbdFC5Va9SMgvSu8X3k1PTyFHmFATk83k0mE2JucsKeewRki+SVec9nHPwzhMHo71IkPAuJU7EJJMRjSt5zOZlwKBsZNgFFhlgdhs9DOT7UajF6C2sEHfKlbXBYXlvGWgQ4clhsx/Pl847zqu5N9uoTribOfgggN6bI83JxzpzX3Xu/DtkSI1y20oSdLgOMJhqM3tTa8bIlQdw+swCZmbOAOQjeMRfiAqIeOzeazewPncap48cw8njZ3D69BKOnVzA48dncfzMCu6853E8dGwR3aCAW1/6MiTcDB8+dgozJxmk8UguiAKQHIilm4QO5RcwOPMUpV5WKhiMGf11uHmJiXet18EaHffs4iqPKJvwYRmJyzPQMoB9u3xf7svhtuc8FblchJRZPsZkHK/DjEwLHfKqR9qmcFC2Y2jpBIL5M4jSJnbt6kdpuIBSL0JutY1WCGzftYMb5wrCMIcwiGDEzczBERcz47wxxL8ufQYoV+AVkM5mwgcwsyfagpd4rva8PfvDdilvyQPHwrM9C6idQPeC73ZvzpAoQ0y7UCwNYH5hCUEUQTKhsdIkQY0bLW0wz5yZYdAyD+HmvUfK+bqU5WFmkOr1BvH0BPZKDSkhob2JvFG/h1GpFMmjFEmSR6tl+MIXvol/+qfP4eAjh7MVX3rlVezrsbq8CkebFjEbli8GGByp4IL9e7CxvowvfP6z2Wdkm7QjXDGM4yv7REnE4EAFgetxQ2boY7Yq4nq02WwwkO+2OsyybqBFnruUXLMUhXyAHDPmE2N9cCJml8LRo+MWU7Q4lYKQwZYnkUBBn5gYQ74QEuEYZgmM9WbGexN9N4l2lqka08yyd2bGhSckSpqBGut9SmR0r1JKrHuVegbH7lHdYyLbY7uUYziC3gnUdqvU/Rao7j8Cml8QkdkPPvgg/vYjfwsZIjF3ayxAzBR4OAptSkUw4/qZqXCI4F2OTS1bk5llaxXtBI50cM4j8AEiz2Zpi/tmIHFUKKa5ExqrhIYc4NhOSuypCGkGaWqkF9sm4DPQofJ2uUvpcReXUtDNjAPqfcJ2bETeGIVGhqdN7rQomA2mzlPuAsM0hO8Y0iapSf4G5mDsQrJic5RsqO/5y8xgtglqxOlpiFPOmELoC1IOmHJ1vbgNWIyEBhHEA2cvR1qIJ2cfnxgvcEZnniBlwNmsbwBJl4HU7fjzP30/fvWXfhnD/cN45KFHcejQQTrjKlPDFTrndXzs7z+Gt7/rN/DGn/45/Prb340PfOjj+ObdDyBfLOO6G27C0595G8uncPewHyMjo3AuzOgo2nkqrnYll1xyCdaYnlYwJbwWF2lkqQNB6OGDFMY0rvcJ+8akfy17dj7G6PggaJuQ8Y70JWUAEtNIEZckvDUUihXkCgMIcxXKVBmFQoWyEiHPYMv5Ak6enkeXjiAmjQRJShokKYzPHAxmHPUsKLDo8hjeORocOpUW+dpu92CUGwFjHaQZExwDqBzxNegKw5A4JnwO4Cizm8Y3D+dDnFlag0cOIft5ypqRMApOtk9PYs9e7qKNspJyLebAV/CyAaSbp4NJe2106HjqG6uoEVr1KoOrKlqNKurVVd7TEHItOfaplEoY4RHUMGFoaACVcglRGMBILw4H7w0h6Z2nIywW8yjxmFeGssx2gbogkQAAEABJREFUFWUdGBhIbsSjGgOsKudrt6pItcmLHSJXQqU4wJ1lGbVqFSdPHCP9O/ixH3gufutdv4qffd2rcfn+fYiSNiZH+5EASEkXyWuPmQgfiF5RJhscEol5dMgXlSnvm9TRux9+mDj7jO9x3OIIGoXjkDCyHwp6VQpPvvyeP2ojMDPoH3+R26IzeenS7F50cdSVcwcxsycezQxm9qTnlHxqKAtZKGJqx26+88xSpmgwkPRRyDUBsfp4R7kN4J3LxjDjONS/mDMnvAXrQX4Y68xssw2Mb1NVI99O0ZndwHB5DMMjUxjPD6A1u4SYdqfLY1bHPt5xbtLMzOC9x9aVnqVVwsBITnOLDs55uMDBHFuyjXr4yKNTtCxwqDHqaJMfTcpdz2JmG2hfeg6dnqHNOjAwPn7iJNaWNxDFAZrza1idX8Ly0jIzFgtYYsClQLC6UoNDHqHvw8JaHcdmF3GQAdeZI4/i3q9/ES0GY7VmF2PchI2PjiDMhQy+O5ynS/qlxDFAi8HdxnoNrIBZgF47zugck3h1rrnONeRGhpGjDOe4liBhU86a+hT6XiUfpnjJ992Ovft2oF5rU06L6HYC2rUW5ZnPogPlPYBhmEFh36lH0aRNKU5PYBttTuINfqaOjeUazowXML17J66/6lralxL9bgrQNqTEhVNnep/ypsdNkTlDsViiDSpk/Jd/c85B4MkjlarTvZlR3zkWgIRrMtozzzpvDvIbfMmfNAOcvTSPblWmKe0Yu7MLg8Qas/s70V8ZxvzSKsD1JXFCWXIwlo1anTJiiMnjkDahVGIQSh72uo4ZecNA/yhA+6rMYBjk4CzkvJt8L5eLGCet88UcYs+1hCXce/9BHGFgvH3XHuzfdz527tiOiW1TmJubxUCljIHhPgyODcAXPKnaQ99gCTdddwWMT9X6BrOgVXzhjjvw4H33ISJdBvr6MTo8hJ3bRzAyWEA+Ai6/5CL006a1qy3kfATH9ebo+6o8zl7MsmE19JcjTI73wSUUds9FRxRo5w26F6SgZFDhHXehXTrK6elpMjGfMQ3nXGaW1cVkhCPDzIwZhD5G4W3oWUqUkskCT4TV1cxUfFcw23yX8m2Xjk6PKdUbJAHOucyMjPEZ4D95CRfhZmZkVgp9psMHPrt3jmMSvnNI4ZAasSKozJ7ZKCW654LzHs6T2aQlpQFBFJzFkQ3ZHt9lLVn12V+ilzJSAuGpZ9FB9470FZgZzAwRDaf3HklG34SGoJeN7uj5c7kcAipbl2nzFs/8e9wBmNnZWVRsroUajv8oGNcu2FwD+3M24ZXL5ZEv5BFwXjPNsfnu3HaQPLH9VpnQMHa6TbQ7deylM3/Xu96G973vT3Dd9ddjbW0VDz/8CO6++2586pOfxnvf+z686U0/i7e/7V34u4/9PR3oCTzl5ptxySUXo7+/H1dceSWuJPQP9DMI6kCf25hltmqJBlaBSavVovEhbUgn0W/Pnj2QPOuvNPWsbJWOCbWWLdD3xyjods5T+WOID8VikUFTgXJC3eAy1dZ7B12pfhGKRSohA4UCyygXwfjaK3jIAocSzpw5A+3GzDgA2z/5R1IFhHT+mk+BnwIA4NttFWRINno0egkVu6fIyhmpq74phHfCdUomPWW6Q+OqUvjo8y2ra2uICjmElB1jP1gM7eRuuvlG/OjLX4nrrr0JKxt1NLs9WBjBhzReHK/HuRLyL+Z8ypjpc1TCRWuRbEVRDiUanTKDov7+CoYGB6lXA6j0lRDlQoS5AAUawhKNYp7zR1EAQcjsRHAWPO1QEBoC4q1NTqVSgaBcLtM5FIgnZZ3zizZbOgFenjpgZuT7Mo6fPMi5unjBi56G9/zWr+Ad73oznvLUG4l5ioROulHv0JRSCp1xKxAz6OAAnE/8E816tGMq87kcDXwPU5Mj0Gf0qgzcQD7o3RbwEf+ZS3jLTsppqRRIhr5zDNULvrNezxpDIJqrjVH+9IFaTxlb31inDehmshqGIWlWREy9d7QbWzTauj+3BKmD77i26BE4jxazddbpoa+/D91iiFohxJHFNZxZ6SDxw5yTnSmiPgiykbI1kR8gCNeEjjRmsK1n7z0b6yeleTSCy+yj6r15OrUCwqDIcUM0YqDBzaT+2orMx/BgPx1WFy1mTI3ZkA0eLz/06EEwxmFGYgMP3/8oTpw4TTnYQE0bkASob7RQnV9HvNai3rURRoZmbQ01HoPPPvoo8vR/w2NDCErFbB0pnTl8iFRAZ665Vzc20KYeddi2zqySvgKiSyHocPzEBUgJDW5+9u7fi4npEZrTBpLOKuLOGkaHivjB73th9l1sNeKrrBUlEY6ynitEqORKQC5EtRSjGNcwxeAg1Ifi9Z7BQJc07GcmZu3IKcxM5lDfNYSPf/zjOHX0ONIkxRr1uUH77pwneR1APkg2etxEy17t2rULk5OTmR5Jp3KU65CyAV6SnyYz9QLd9ygrZga1CchLtXPOsSUgngqyh+/6y5H3KTSO8Lr+umsReMfAsZH1lRyYETkKVmoJcoxU8oRB8jQIA9rnLvnT5ciWZbXbzB6dOnUqs+ct0lxrzBH3Ptr7HTt20HbkUGdAtLQ4h/6BEi67/GKMkY9GdI2/prdNI6aPKdEmxbSVbdLUsV5rajSa0Jp37NqZ0S+fz2X+Y8eOnRw34rg1VDeqCKOIMt+PnaRhlYHgiZMnKActdLi57HGztl5fp93tYvvOacJO2rsRrt/DRSSwp6AbiZcRjQY0IwzLlMioLo572LlzB4kUkLrZT0Yo8HLsJzCzrE7EE8Lqp3H1TsCm2Y/qt8DMsjr9Uhv1VSmG6o3a6VnE0DuB6tReoOdz4dx3ei/I+hPH73wnoyznpDLwXBcbayy1S+hA+Jj9mDOINs47ODt7n42XwMzgncuMGHg53sMAs+wXb7BJLBYxjbUMHGWKdelmG9abGUSnbM281/wC4WK2+U59zQwa38ye6AteZpb1Z8Fdz6bzl5AG5lH0IborVei/qOnSKJgZnrh46x3XRHii7uyN5hGYsRHrzCybW3VbYLb5LqFiS3m3TW9DkYYpocyoDc5eetZ6YhpWlRSrTPlqPObJ8ez6Va9+JT7wgb/Ca177SlSZFv7EJz6BP/mTP8Hb3/42vPWtv4Y/+eM/xZ1f/jq85RhAjWLP7vOyb0V/8YteREXsQV/+OTkxnini0tISVlZWOE41U2bJoRy/+Kx7BVjgFVFZLrvsMojuylLJ2CgQ23ovPA2WrVl8UX8FZlJQfWBSazKzzPiEYZSNoz6qVwBQKBaRzxegvimQvdeH2gsMPBVUxdQnM0NC2iWki+glYNNMNlRK94Rzq93SI5U1zkoZPuGp4zLdE01ExCHwHmaW6WCXBl7jyoCYMwjHkEZydZ3OhMduRe6KnfNgB/SYKbzu+it4nFDEX/0//wv33fco7meG8Ot334tTswvomUc32wWnMP5LyMAeZTkh3sJPuIjGwqXLTVCb+LZowOq1GsQP0bXNzInoI3wkK30MlsqEIg1eGEUZnRzl0ACYGQHZpbo8cRVNy+UKBgYGmH0cofEapCz0Q/woM+BSqbEjHrMCDmsMyo+feBzr1Vnc8JQrccONV+PSSy/BDmZzJsd2oFguM5hK0SadenSUXfIjoGEn8WjE2ygUCjz6reHRRx6BPktqZpifX4DWJ74YLMMv+8V3ekoo9wn5qXWqXmVMOgl0r7otOPc5yfollIVvw1Y70VTv1V7lFmhMM0OemxnxXs7AyBfJW4lZK+Gfp/xJVnNsY2YZjT1lRGNrPJWir5mw15PBzEiCFKqnIDIITZAjPas8Qllr1XEm6ODxqIv7uus41trAo0ceQ8ijLc/uwkl2NOvLccw2x3PeIwjDzFlJRoWDwMyyeQLSXbwT7t4F1PMQ5iL0eN+k7NYYCDNRhBtuvAm3P/uZeMo1lzMQMQYsTQbs/ThxZh4PHzwGxgMAg6DV1Ro3XbO0A1UsrW7g2JlZHKddOMJj66nd0/ixV/wwtk+OY+fEKK67+AAqzLalzCgtUC/WNppYXW9grdFCq5tio9nG8noVCqZSBt6xIbuv0+G3eeIQUzcSztnqcWoGCMqE3PK063DDDRfjyst247Zbr8FP/cQP4arL96PLY25Hywdeon+2ZtKm1YmZ6W0jajVQWDyNwuxR5FKgzsx9NxcgDR2MmbRFZmndFbvh+koMCuv4xt3fgmzoIDcvGkuyYZbC+E9yI5hlpubIkaPZh8Ulu+KN2or+ulcf6fAaA7N1HpcLZA9lQxsM1PRO4xDljH/qq34aS321DoHeU3I4M8iHHvKlPGlwA/Tly86Mr4kXS/lxFpnc5qnXJephxEBJ42m+DQavp06dJL6L3GjvhWzF8ePHM1uueWUzCrShsicKkoaHh7MTjAsPnAd9YejU9DhGR4cxMT6ebYiMGJXLlSzBozVKRsucUzqsdUoedzKQOsE51tbXoFhI69WaasyOz8zMQPWS6/m5OUxNTWKIgW67U8UoA7idu7Yxuz9NOcxB6+Q+FHHPw0E/jLppW6hEKQng4CgsEnBHwTZ4xDSgUlARIuZO0TsHM8O5lxARiNj6gJkYYLbZRnVqq/cqzwUze9JYWrjem1lmaLrEdKu/6r8baFyzJ4+z1U7jbYGYp3uzzbZaT4EGVAqt9mam4gnQuAUaJxE7ZOAluiTcORnpZXAAjah6GMl2Lkh3tp51j++4EgZtwmML/r31mRkkUGojfHSfclA9C/DEZaxNUaMyJDSwURBguNzH478Ea0srmbBn7YWw+nAN0BpU/kcBxp5PBjNDp91hPZCLclnpzNE4P7mdcx6e8tSjMdIx1jXXXI3f/4PfZoD0NvRxp/GXf/Vn+MVfejP+8A/+EAqs9MV2krvRkQlMT23nuAGGBkbwG//1vzHjUcDv/u7vcGcyRic7ilq1RsVr0iF2MsenIEjKIX6r1LMMhEoBB2MQUcbFF18MZagUGKhOXzQqnngaOz0LzAyO8q42khPJTEZHAGZa42YpRdVOSoqetaMzk9Mr5AoIfZRBiWnutdU1zrmUjYl/59IcWziL72pqZhBuwqfb6UK7qWa9gSINjQxEKnmkLIr+yobI8MTUn26ng5g714THXkXKe6XSh8B5SLa3b5+Ejjw/9alP4p/+8Z/xta9+ExvVBo6enMGdX/s6Hnz0cTTaXTqxHrp0Jk3u2DZogGV4q8zeyMAJP+lph/N0mNHocM4ebYYjv3Ncf55QyBdRKJSIK6FYRiFfonEtZFDIFflcpBEto1zqY7BUyfhTpgEUiKZjNJSjo2M8fhrBzl27cMEFFzCgPh/6Rvvzzjsf+/dfiPPOvwD79lyGPbsuwtTkrmy8Onez6+tLlMeYCYECRoYnMTE1jQnuZHedx8zC9m0oVsqkh0ObTtQ7h22TU/jMpz/NrMcpHv20M92JGPz1GDSKjikDoUy/AYjuzvuML945iPasftKPeBkzwBKdnvTiP7dPivkAABAASURBVPmgcTSGbJboojEVoA7TsRqMuASZA5HMR1HI9ZdQoGzkKIvgey88nc9kTzK0BZ71ugflC+dcjvdGfZUDsuEKTg0Y7uyt4VHXQ7UcY8c28q99AqFyfuR3HHdhtELeOZbIgITnfEa6GJ58WUazQHaV7eUv8sQz9HmNgIQ6k/K5YwEU4EiWN1aWMTU6gKfeeB2G+soZbzqJwwMPP0ZdaGD/BRfhvH0MYLoJmsxIxrHD/ceO467TJ3DNj7wUL3vda3DL02+G/nKszUDiBI9353lsPDN7ClXKdkSZrDc6WKs2sVZroM5ozoV5MPOAFrMT9XaTZYebjIQZCg8X5NCkvLc4n6d8dEmHobE+PPu2m/H9L7kNtz3zWpSKKVr1NXlROOqm9CRhoJgS5EuqvRgBzefYQg3d44fRTJfR45Fqhz6i6WLINK/xSLA23Y/S9nGU6z2k1K9osIwc55SNkN1aX18DYJCMSA8lA2dOn8k+8P3YY49lf3l8+PBhHD9+PMuW63sU16nH0l/wklwJ1F91snd6L1++pedsxs1iPtPNAu2IdMI52foUCX2O1tXjBmrH9u2Y4EZXf/0nW2jmsiyUYocqbbUnz8dGx+FpH1rUOW1YTp2ageYaGhqCsmtDg0O07SPkcYsbmnmUSiVovlKxBP1V+N0MKk+fPgVYDIovfUKUBVjKyk1MTKC/rwIzQ6W/D7q0HtEqJV1T4ipYW1vL8MpzLdoAKoDKM9gT/bJnvl9eXIICqvm5eQZdAUaGBtDtNhHwBK+goJeneEYcclGIOoPym296OpwmNDMYiRME3CWYy5ARcc2oqEGAlAahEOZwwXnnISFDA9arn5TRjH0JW+1Vn2P0qVJ1aqP7LTDbbH/us+61SDHIjO+pDCkF1aEDS1tImGWBCxDzOCsxnwl0mhr1NVVXqJ/6S5BkaLZg69nMMoZIEBT9inBikkq+4hgphKfG4EP2Y0Y8CBUyRwpPf5XNwyqY26RLLONqLqOXmUHrNTMIHzODrtSzdA46Zwfp2CXEHKzHUu3BS+23cDazJ8YTPgIzYysg7qUMYGL0OhRi0ogbbNYnBD5TbddrLdTXm8jHAfJ8LpMPlWJEwWxy/awhfxMYOD1/E2/S0ODgzD8JTPXnAs624ZiOWQvPd0HqEfA5dECnW8XGxjIA4kHjmrCN8R3YznuDuYSv2mg2Vpnej/GmN7wGH/7wB3H1tTfiz//yr/EjL38FfvWtb8PnPv9FLHJXvMzjhh4x7KNi5ct5LK0sYHLbGH7vvb+LU1Sk33zP7+DCCy/Ctu3TlIEOHOcQnUTPLRA9dS8D0eLxnxRFoB2R2gp27dqVKfApppm995lDkjKBl3iyBXrX6/W4xg06qQIcjZ3+dDZFDDOuz0gElt47ptn7IMMwMNDPDFGYQS4XZe1ydBJdyvWhx4+SHwUY6So8ZGyQiTJ/GTZv+VZzag0xDUFsKbopeU/pTwjexwDnb3BHZanPghGNY2YwyZvWU28yUGgiThKo/yoDor7Byez7pfr6i5gcG6NceswdP4O4FWdjJORZs9FGvdrCt755L/7oD/4YX/ziV3CIxxLHTs7hkceP4/HDJ3FmdpGZqGWmyutoNmvM7CxjdXkeS3NnsHDmFFaYlt9YXUR1fQWtZpV41OjoNtCorfO+ykV2kI88SoUQMkgRZdNxzQFpGTErUC4WMEDdU5lS0FvMbK6vLuHYocdxzze/gTMzp7B4+iTuuetOPPitu3D88Yf5fALrq3Mcf4MjxShGBYwOjmJiZBz9/f3IM5PqCxGMGdwwzHO9AwzMJ7GfsnQeg7K+wWEMjkxhZm4dH/rwP8CRjm061pR2Z3xsghmyIcAM4omZUfZIV2YUYAmcB+grWBrUz8ywdZlt3quf+G2mvimHsgzUTvUCs826rXuV6mdmmUPrY0DsgwB1ZgTrzBJN7NiGgMcXNR6R6Etl5dx7zBQmdPb6c/84TRHkAvYN4TznpC4avbvug8AQhPZEPZHhD58TwNPpewvR2+ihwmxKvc/jQR7VL6URer1l3HJxETdeMoUjp9dxcGYORhyU0UnQgwsA87TTZkidocONeI8yuLUWlY71nIwN+cN2QaBOFAv2TwlATPr2QFOHdi6PO+6/BzMrc6gxSC7S8elIVno2Shluc4PR3FijzK5haLgfF1x0AbZNDGHb6CCuvuQiLM+tgORCh5mrh+68E3uGR3GadSeqHfQKA0iiMqqUeaJIzYqJVgKHFIEBnpXdjQ7aVeLT8UASIPYF1ChbZ7j5OLWwhDrtS4s0iqmHPQahDR4dtZiprTLr1W2ntNvIbLZ0v0f72KSdbulLS1t8RzkskT/B7AkUmquwnCc/iliKAtIuRNTsYbZdRatSwHh+EJVuwOAsgKcMK1CYYwZFdm11dQ1d4mAWsEwyaEj/GeTE9DUt4qjgSIGSQFkhPcseavO5BVuyBl6ePGRBPqTQHGq71U/t9T5HHyNfWigUkKOdU5C/e9cezM0v48zCGmARtAmJGXA2kxqKIznEQQ9zS7NoMvvZZlYwR30//4JdOP+C3bSfedqrFmq1DVQZgGlDZWZQYF8qFjFInzDAzfXU1C5UKZuyRbMLK1hbr6HJtbaNM9Fetrn20DwWSB8FlR1uiJIkhei0uLyCDn1UyJimxKRJgfM3uEE8evQYfWULogt4FQsVgPSMohDPe8FzsGPnFAqlEPpIxvzsCuOiAnpxjnWDWOfmdmbudCZ7DrxEHOJNYcJZMJaGlMilVEo+IfARJkbHGODEoLwRUqgfeJkZRGQFHwGVQ30SCmOOBDdjbwKbZT9mT35WpdoLzAwSgIR51hbPeq++6lK85MXPQxAYYA6bAQnQI3F6HF9t5Xg0t+bbMmYqI0bxYrRA98JF+JkZ15VmhlH9tXPQ3BFxVYmzl3E+M4PG1zvvqWaiBevMDI7P4MXbjA7OOZgRz6zONuvMwQcBzDtwYYSUAhOTfCmIBLYux77CRSAc9Oy933p9Tmnspjkc5wpY7zgOn82QcK6NRhcJAv4L4WkWQu+IhyFlQBDT8CR0TqJhN4mRpDF0tm10CDKym2WC7J70NgK1F3IY5livdgLOAMqFsXQEsxQlBj55OqtisQjnA5A1AIxjAeqf0vHUNlZw4MLz8Ed/9Lv42Z95I5QZ+fFXvxa//o534ctf+RrqzQ4a3LXM8Zilw4zK8Mgo+xpOnDqGffv34Q/+6Pdx1ze+hr/4y7/CtdfegF27dlEuuD7imRAP8ErJH9FQsmBm0DOrs1J8lJzIOGjHYmbsH+Ciiy6iw8lDxkn4y2jUaBAlx+orEC8kOzJiatOL25SLFhydk+ZIU43ls3lkYMrlMscsZAGY+ppt4mLmqCc9nGQWyLuAYyRI9S/NfmuqTeCzbrQWBYUJ6U2JQcJ6QY/PvaSXzdelEX/04CEanWVy3DLjJyOWp+NRFiWk8dVaGnS6D3PH6sIc+VVEoRig2ahC/3+WSzxZ7VBn0LW4tMid2QL0LfwJHcDNT3kKLjh/Pw4fOYFDh4/j+IlTmF9cYbZtA3MMrM7weGV+YQGrzCKs6fuHCBs8fquur3KHXqMBaqHHLECHu/x2q8EAq87AqkoHuM75NqC/fAoop3nqX4E6W6RxLvBefY4fPYyvfeVOfOKf/wkf++hH8M//+I/4O5af/D+fwN995MP49Cc/gccfeRBHDz2Gxx5+AA/e9y18/a4v4I4vfhqf+8ynmG36FD79L5/CFz73BXyVMnbXN76Ohx55COsM2pNeyqCqgnKxAqQOQZTDpVdeTcO5F+97/19CRrpQKCOK8hCv1tc3xCmMjY7S8FfgvIeuLo8QY2Zo0rRH/tA2spUZZZ+g9wKzJz+r7nuBmT3xSrJlZllgHuUiRDxGU6Ak+ZQO948MY4QZgTY3nQENf496HUQBvDnSvAtoKPZPnMF5cC0BcnnaBm/wpLkPHLj4s5BA7c1YRzlLewxKaWfjtRrW0iIO9YCGNTGdW8IP3bwTL7hhP2ZPL+DESoHBTgOn5ucQkHddymabR8oJhzGOT1OOmHUC6aWjrZMuedIv8AFxirL1SdZFy5TB1JbNiLstEH2OW8QidfIgZa/K4Eefo4k88Lxn34oX3f5MvPA5t3IMD/01maM9mN65DXk6v0LOYefUFC7YsQu/8/b3QP8DwuzKCoanJhDz+PnYRg0P8OiwzsDl8OFjOH3mNLxzzGiG5GJKe9TA2sY6mmRr10c8knNY6SSYp56cYPZ/jsdV+uOHgLR3zlMfHXUwgDMPg4NzeUIOYC4PrHOO7xBQ3By6tKUdF2M8ZJtTp9E6cxwF4p6kAWptYIVjegYQPfY7022gTb7lSyU0yWNw9ITZYx1PySZJTsBrg0eVXQbT4PtWq01bQJmkMe4yoBB9RX+Vet4C2UXZGIHqZB9bDMAEqhOobqvculfgsbi4SLuzCXqWbCrgXV1Zxac+/a84QpsRBBHpQq4Sjxo3X6OTY7ieNiWhzTxy5BhOHD1K/5QgoDxo/h5lmeIKkAM94i17q494eO9QYUY5DHMQCUKfx/j4NDdLY1hfr+PM3AJmzpzBqoIxHrWuM3BypEORx+GTk9MYHh7NTjSWWd/hxjagXi8uLWOJayhEIfRHNRXKxHFm8rT2IAiIAmWB7Xr0m4cPH8Tq2jIK9HPT09toHzfQaMTQIc2xk6fxrXvvh7Lfw+PDtKV0SM4Dngw1Ookw9AioDHp23qC6LWZMUkDFBOLKRQOq142Z0UH0YMb2BLUxM44TPNFG7b4XSCgEZhyHCwCjzSgyNqc0W4ooCtCj8fJcKJtQUA1G4fdkRI4GeCtokiNREKVS7zhAhpNKjS/QvUD3choSki6zbwU6ITkuM45NUBvHORqMQMVs5x1ELUEWjOiRdCIy8CGVJfB8b6RmmgEoGY7vExoU0cmclC6FcUzjO42/BXrvWC/QvZk9gfdWGzODYz8jPVKOmTLtCAqeg+d8YRZ5r5HDGzTwG3T6DZY0kwjMYYrHAztogIf6ShjoL6FQoaCHKfu00ew10ejW0U6ohEmHZYsZkQ6Bz2mbz2209F8yJC204k3osF5fUKdnTp8FECmQpWgD8ijVTpM89EGKDlPX7U4DL33py/DHf/zHVIw+/ORP/iTe+ta34r777qeCxNzh5CgnMbpUqICOY3R0hMLayQKdZ992G/7oD/8IH//4P+J///P/xnOfezump6egwKjZbLFfAlILop33PpM5lWZGjACzzVJ0FR8FMhACyankRV+zoN2bDIPGWV5ezuRZ92qvvjJGcgaSN83dYZDK0bn2PMQHtSsWS1S6QraefD5CvpgDGJD2GFT2yC/1DYijFFntvXeZwUnpxIy85UDZM5HO1qUAL6vjGkTfLUh40+4BTRoHbk6xzF3a3ffdR3eUQrLoM1ncHFv3Zkb96WGeji8MDZW+ImLi1GhsoK+/kuEs46zPP9W4Ozxw8UW45OJLoGyAM4f77rsXnrhU4A8GAAAQAElEQVRWq+s01B1sVDeg7N7JE7MMEM9gbnYBa2t1tCh/cuy0l5RMIOa6WjTuoqsCAc0hqNJBbnA3L5rrswsbdFytZp1yWcLK6jI+/7nP4W/+5gP4zGc+jfvvvxcrK0u49dan47rrrkaLgdkdd3wBH2Vw9QkGV4e5uzx4+BAd4iwWl5YY7K0wcGsjjKIM19NnZrCwMMes2gJxPpGN9xkGXA8//CCN/qGsfpWBoHAk8aEjkq9//S4GMOrf5hFagWv3mOWOV/+v49zCPPUtZVBKPtNmRFEI5xz5lRKSDMRP8U1gZmTnt0HvBHon2Lo3Mz0ShfQJMLNsbvBq0dGtra1x/a1sPjPDOLM04ouOxoR/h8evkjHZyS6D7oiBonmHmJsq2Z0gEK6eAUiIgHpqZhlujvibOc6y+ZPQASa8DTlnbWURD8LhdKuD7YMNvOZ547jtilEcP7OGew5V0bEShkcn8dBjB3HPAw9RBgOYi75NB8pAwvG4KGgezRuRN1tgZtxodDPglJCeSb+0XuGUDyNEMIQWMqg/iXsfPITjdGInThzH+vIccrRFe7dP4ALK7NDYKFLa3AqzxOWBAUSlPHoGjDKIGhobwee/djfSoRGsFSNsv/wCjE6OYIPHOyXysUPbU+204IM8bVaKDUY2DW5YOnTiy7S5M7RjpxnczNCWzfG+0W3D0e6DqfoOpb1Deieyy5wP1OWEdTG9f73ZQI1Z1ibH7lI/fGpQNspKhr6+EEVm3uO778UAacTm6CYhNszD+gZZBnh0bhEbzBqmdObrtNm9YgjnHTYY0EmXnHOZrRKNV7mZWeAGp0b9EnjvM90uMRhTwNDPbK0+g6UMn0qB7gXKCKkcGRnBKDcOY5QtleM8dp/gcZrut9qoTn9FvWPHDgi2bdsG9RsgzcFLgckdd9xBvV0hbm3UalUGX6uolEdQKY3Bo4Tt0/swxCxyws29edLEQjR4ZNvg8euZM0vU2SX09fcxMzUIrUNzD/JoEKSr947vF3D69AzlpUO/U+A6I8q1p/4v4+Cjj2XfUVgulyiHaTZP3HNs6wHSd2lhmUf7R2EuxfzCLIOxU5m/EX1EA8UP0qMgChByM9Njpi+XL2b+qUGdGKWcJbQCx3h0fJAb1YOU/VwU4bZnPQspjTPlIgTIaPKUDi5lmrSDOgOJNpWoycxBg2k0MSimER4bGz+rjA5mhpQKQxpmpZjqyUSVZsYFxHBkuEBtvhPU18yyavURqK3BADrkgaEygshhdu4UnE8QUIAVdYZRCIEWHnEhZgb103gaY6vcugcv1QlUJ5DxkeLWGdHKsbIJlF1QaWYwEyAbN+EaUxLHOwdvAfgbRno58/DOAynbmYMzg/4pUBNAxGVdytI4MG/5+5wf9jPbpKEMidYg2GohvBS1C28zg89oy05wGb1jZhE0NjfIUBzaouJ1fIAlOp0z60uoU+mzlCfbTQ8N4sDunbjysovxlJuvx81PvwlPv+2puO35z8LTbrsFV1x3BfZfth8jU8MYGh+iERrB5M4JTO+ewra909i+bzv2XbgXBy6/EJdfdzmuvvFqXHfztbjhlutx0y03ZQolXHJM04c01srgONdj4FOlYhTxa2/9FfzkT/wE/uLP/xJveMMb6NgeQEyk28zJixdaq4IM8JICi0cKPG6++Wa8hcHXX/zFX0D/KfLTnnYLlaeYOcs6DZUcifqKNgHnFYiGZoatUmOZiQOggvc4b5wZcM0bU1lUSpFkHBQoiN6qW+QORu81jgC8NFZMvCUTMphqS2ZIBMgfyoZzyOWiTJbCkI6FRhmUFRPPyB8FZX19/XT+i6gR/4BOTrKiccwMmTDxt1GSNE+z0chwNtY5/WKZEOcuAzrxu8kxm5zDRUWYjyifgHeURedhZgB/AtJFTlX07XJj0uk2McJjkV6vjRaPc9aZUVJWSvrgKWO33voMXHrJJZmOxZxLeI7RwIJXqVSmASsxQOvSRrS4W1uD/vf35aUNxPRepgmpK8a2xvuE2Y4ud5st8rnOY0rZEfFMc2lsNmMrgzMH8O7rX7sLf/vhv8VDDz+Cvr4BDAwMkVcxtm/fiTEev+3bdz5e//o34NWvfjVe/OKX4rWv/Qm86jWvwcT4ROZkJE/lSgUHDhzALbfckn1HWYt27MSJkwzC/g5f+cpXcYBHfVGUwwf/5kP40If+Fnfc8SV861vfwle/+lUec36Rz3dkPGzSeBa4y7322mspxy3iaKzPQWuSbG6srXPNPQTkYUAai3ZmBsmIZFIgvupZpUD3AukueIkGeuZt9qM2qlNf1eu+zSMNHbts0izBliyWSkWMj49RF7owM+pFgbTqYnV1lWOlcDBUuLOPwhCSMeOz+grMjG0AMyP+AYS7YLM2pUin8M6hFxuOMMg9UXsMV4218RO3HsAF03k6tBV8+eFVnGpG8AVDtVmHvpfp8cPHcejoCdQZSIOX8JeeiD4RbXWOG2CzzVmER5fyuHY2UGTzbF710bsSA4F8Ic/sTZAFVcV8CZ2ux0OPn8KDxxZxZG4Djx47jYcffRz3P/QQTs3OoMZsaKvXQ1gqYMe+3ehQfmcXF/ANbjjylItu2+GOr92DXjGPWqeJe77+dQwVKxgdHgYdIWbmZ3mMXUebjt35EF0XYIWyu8CNxnqrgxp1TXWODjbHOSwKkFJnwECuy7l0upJS/lPa3KxkkBU4T2cfQBnjAo+agiBEj0a7YsDg6joaD9yDYWuhUo4A8zQBBazAI6Xszy9soL3Sw1R+BPl6F/rT/QEGh32055VyJZNHyQx4iW6SFW0IFXBJhhT4CIa5Ptm4fgZVfX19qJAWW/fye6L1uWWxWMzGlo8VzwTafAr0Tm237rf6bo2n8QcGBjI7YWYMrJYpL/PceC3i/vsew99+6J/xR7//5/jXz3yJbSo477y9GCF+CqjWVmtZ8JWLShgZGaMdrTAb1MgCnj179zI2aXHzdBozMzNZPQWYP46yX8LQ0DADsCHof365hPZLdO52u4ABAQPllMd9TfJ1jZnXXi/l5qQDR3pPTkwhx2wUUUWHdtWRX548zfSvG6PHujXq1L333E19j8mflHM3UWfgusSAXG23b98OfbZznAGofIhrM3quM4iqVeuoM4Bq8NitRaWQ4qcJxyCYc+Ad9OEzEVTOnhVP+jEzIh+QEOVM8R37SJGEnO6f1Pg7Hsy4ctZJQMyMi+vALMW26XHs2bMDcdzjW2KgACXlrYD3as8ntt3sr3uBmT1RJ+ESdLiLE5F1rzZycHnuUKJcBOcdqwzeqcSTLs0hJyriQfNmbzk+DClx6JFxKRVJNQoojO8FLMB4jK2M43s4ju2dg9oKFxkbnHtlY6vnJjhzcOZhLKMwQtyLM7poDcqsJZw7plPVF+L1KCSJC9A3MoKgUmaqfANL1XVmonqIggB551EMPHKkaZnKW6rkMTw2hPFt4xifHsP5PF7bf9H5DKZG+TyKyR0T2LZzGvv278WFl1yIiy67EPsvvgDnHTgPu/btwM69O7Bjzza2m4TSnUEYQjQs0dDIEPZ6HZ5Lr+PCCy/Af/+t92CMxv9N/+Wn8S+f/CR28tiuTV4sMX0ec02iB85e2u2IL3K+AY3PgQMX4b3vfS+OMyUrR1oqVbLslTIdKYMV5z3SFDAzeN6LxkYaO++zZ9Xh7JXxkXxKCJIBOaoWHacZ+chBpBQyGFJYjSNjL+OkfqK5nKyZISAvHEvJgnFsgwHkhZye+Cq8WZ3xK6ZxBfHUOj0DXjNDLpfHGtP0G4QUQl6tBRyHhTMHM+EEhHT+KccG9M7426AuPdKtKwMvpc/eu6ytJ82Eb0IDn9C5yBiGUYSIcp4jiB5LzNoMD/UD3LiAu8ROp83d2gJOzZxCnUFci7p/5MhR8q8K0UBjbN++A7t276IhaiNPx6Agq1QqI6ahWqFjWF5aozNqcqfZ4riGkHiAa5CM95gFjgkp6S4IKI8yxH008CXuJM1ZJtf3M2upoEpBV0rDU2U2bGCgHzfeeD2mpicxO3sm24WKN8997vOy/6LohS95CXbSoD3zGc/AS1/yUjz/eS/A057+dBzgke4YDdz5F5yPW595Kxxp/wh3r8cZXN1z//144IGH8ZUvfzULxGZn51hWmb3rQxh6PO1pT8PtzIYm3ERKjvfs2Y0ONygpZURQIB0H+gcgPFqUH/G9SxsguRJ983wfkea6NzP0yAc5O8mG7gUx+SNQH5Xnwrl1W/dmBn2IW7ZXtPOk4RgDyRIdq8YTj0LqoPDTWJIR2awNHllGrPfUfZy9hJd4oFJgRpnK3hlEJ42RIkFAPVrYaOHh1SVccVGENz1jG/bkWlitO9x3IsHp5gCsfwTwNXR4jCzcRqYmURzowxydzd333ofVlTUE8AhdQFlJ0CEtKPEQLaRb6+vr6NJpaU7H+YRXQN0VDR3xki4EzuB5D45RGhhC6vI4udrG4cU6Ds2u4aETczh44gyOHD+Jw8eO40sMnB8mr+++7wHc/cADWKEdnGCm6uDjj2GsbxQzx2bwj3//j4hbPdxw1dWIuFnvMnAVX9fqVXSoU6mFaKce88wAz1K2GTGyXR4B60OLiE8Aij7MOwRRQAjhnYO+fymlPgr/wAcICXkGkiH5JXq6IETsPMpBhHK1gfo370O4sYok6mChuoQWs11tzr8eRjxibGJpZhGTcRkT8wmmlxOU20DE8a647hroazQ0T8ZvbF66l+0UfXW/xoBVNF5lBmtufj7Tc33MQdmsrU2O2ute7QQrPB7V50p1rwBdQZqeda868U3Pi9x0CjTWPMfWvdoKNK/aVatV2pENZoOXWNZxnLT/5jfuxx1f/Co3Mg+g1Y4R5oqoMu5YZPaoRz9WyJcZHA0jII00rsaZ4KauzsD2y1/6Mg4dfBzrtJ2yL4IW7VWLekiTgYj2UjTpZ4Yrl89lsqU/Pjl86BgeffQQDh48jNkzC9hgrCP7RZNE/aSscy7pT39/BVEu5NwBpHtmCcsufYzahLwHNI98R0S96qP9OnDRAfTTTk0wm7dIudeH6F1C6TAL4NwmeB8x5V2GStUZ6wMeDXaY9hyfGMbwaD8Fj9yFQYyTQpgZ23uI8IpSzz//fMjwimFisNrgu1xmxnkddJkZkU5gRiNL4ZJwDpX70Fcsw7gAUFhJAXCdCOio0iRRN2hsEWCr1L2MmIydSoEMj6PQhxwniiIEQZDha2ZIOa4CI9ASeSp0SqqprZTCTO8TOJaAwXkHM8sgpZFVn5R4aE49mxnCIITjXHrWDjHheAZAbeRkM5pxzpSgOr7iO5oxfQiBigxCEhvnEHMLMARaNrrdlE0350/YV+OwQNd7gkNHx0ulAIMT44j7hrDM9ego0IhnnustU8FLcQ+uU0O55IkjoM+zGPHzlsJ5zpQLkJLXPTlbOhUdIbQZIGUQd9BWdoMOpsH0t9LZrW4LbfEqR1yZng7yRtlxiJkmf+mLXoifeeNP43OfI23B2AAAEABJREFU/gLe9pa3U3HaeA6d3smZWcwxpW3ExxzXSVqJP3IW/XS0UkQuFIODA/gcj4EOHjyCiy++DEYZ3c6MRR/XBhq2vsERjIxNo1QZgKcyiXzwDinHJMPgvc/4bGbsuwkZT87yS3Ip+ZR8JKyTXBxghkNyIxxyNF4yGLM8MpuZncWpM6e5/i7nK8NzTEd2CIz0DZwnD2PyqZvNpfF4k+lHi0eUmsuMONC5eRqR9WqMaqML/Sl3SpzJ7sxIA4Y4SRHTuARBPtvJeZ8DG1JOHTMOlpUGB09+WK8JR/A8uo3yIZJcHil57SO28DGCKIDxOdBf31WGwcQACpSTIfIq5c7bYg4NoEdZqTJre+jYEfzZ//OX+PDffQzfuPs+zNLQHT52El/48lcQ5ErYtfc8HjVWsbiyjqhYQKmvBEd5n19aZcbgCNaqHSCgzIZ5ymNCenWQMqCyOEHOBeinLuuzC33ksyd/1un0zzBYOvTYIzhykNmpUg63Pf0WPPtZT8PwWAXV5grqzTWY66JYCiH7Mz01ikLOcOr4ITzyza/ioW/dhWNHDkE75AsYTO3gZkDHmwqKOAWuv+EGPOf5z8evvfMduPXZt+FT//qv+Npd93DzN4SZU3M8vjwJHT/295cxzuMgH/Zw6WV7MDxUwEAljyKPirLvJkpBu9eDeCndc84hiqJMzlLqkHguWcoMPGUipK3Rbr7EjIuCdRl7tQ8C8sQAtd+CHoMNgZ5T9tXYArUvl8uQXgjCKGQ2pk4aB5iY3Em6FOF8Hm1maMhGaL4KsxA9S5EvF5HvK8PRuWQ6QR4jA8CMCODblzmDdw5BQv2ngU1cB0HHeEQyh+FdFbzgur2UKzrGtIP7FkLcs5BHbHkGGg7lWhd7AYyVgHDQYWh6APmBMk7w+Oy+rzyAQ5+/B4uPn4I+05eSbz1KW6fTRCpbpDkZ1GitomnCzYInndNOD5KZAmUrInQ8UOWLJhlaqAxwnXmcoU4+fOQEZtYbWKA7WthIsLKRkp9r+KePfx6f/8o9mG92UKf87eTx4KUX7Mbx44+jwLUXu4aTj5/EydlFTO3fiVwpj7HxSQyMTmGVvJhhcHWEwdhCs4fElZBwfUabGJBsEfnDZSBwpCZtn2cZ8qHArFoun2cWo0HephmN44T6YF0EYQrnDTHHCX2IkbUG4nsfwGBzEaP9uewo2ecd4qCLRq6LlYERtBa6GJ1pYt+JDq4+5rBzxmHQ9+GuBx/At5g16aNcDPE4THIv2ZHccHiIjgqMJIdEgvgbEtPcKUBkfRBAMlgoFEjHAvLE2ZOuqgspsyoFW3URZVygZ0d+aQ6BmXH4Tdh6Z7b5LDk2M2g89TUzpKSfJw0KtD0RM2ELG3V86OOfwT99/j48cHgRc4srWKAdmV9cxUOPPI7jM2fQ7qbU0wpK+Qig39k2MY2d23ZhaHgELswBpKV8YI+/OpSdhHGBkyx7R1vXQ+AKOHl8Dl//xr0cCxhgRiwsBOhyLMjPJobZ2QVm09bIsw7qjVUuLaFc59BX6UOukCCXByrcvKS9CC2qnqPvibmh3ctM6OjYIE6dPEW77LFr5z60KC/NRg9Oi9bivffI0ZHoHrCMOarTs3c+22mMc/en/ydPO+EtJjrn4NlXpSI4RWqPP/44hfskjdVGRlh8l0vtVb01jkqB8x4wT+PVQzFfplGrwJN4aUKhAIgZwQzkUoajhKjLnaJADlGGTeNIMLS2LaOme9WrPXjpXqChVNfrUZH1wHfn/pgZp0phxjmzFyl/b4L3QUaXVMbq7HvnHUQPdjjbjsXZnw69mgTOy7kSNH9M48IJyNSE60lYphmoS4dZBK0n5s7Wkc5mwiHNhvZe8zgqK5WRRl2VUS6E/oR0YHQEVshhlcGPvu8k5vuAfXMWIK234LnWlGN65yC6BFQmld579EhLEpfDGfFIiIbmM5bI6hz7qN0WmJlWD6Mw9+Iu+ZXDG173OjzlKU/BH/7hH+Izn/oMRnls/EyeNz/8yCM4cfQwPBUVZy/RQGPpzF78kzEQ7zSPFH/nzp2Yn1/g8d9duJe738HhIa6xH0QGJe4URriLGWJdsVRGgUci4ne+WMjWpTFCrk3jqdQazSxbl+aVg5TMgpeehYMyVkrhiu56f/jQYRw6cpg4zEPjFukkNe4mRQB3dryx0VHonXim+RLSXP3b5GG310VCo8KmNGTFTLbX1tZgpKV4K9o5Z8QCSEhNBd8JAxEHk2ggoeyrLmbwpyxfj7yLWdejcncZgPEWAXdbzkfIF0qA+UyWwLHAKwwjptVXUKvV8Yxbnkb71EZto4qY/RuNJneMLYDzZzSiDagxtX3i5EkcPnKEaz+CL995J/7qr/4Kn/r0p3DPPffgkUcfzf6s+dQMdZy70WXubg8fPoL77n8AR48dhzKJol+cxPAcN0/LlOO4BRpyZw5VHp0d5o7zgXvvxYP33o+TJ04wcKiQv/fid3/v93CYO8orLr4K1199E264/hZcetGVGOofRG1tEUcPPYZHHroPR1ienjnEXfAJrK3P4fDRhxhcPYzZowcxT+e5cPJQVtbXF3HTTdfjx1/xcrz97b+Gd77j1zHBzOnFF1+Eyy6/FBfsPw/j46PM0tdx8LHHaGCXsGv3Dlx99RXYsX1bFtw3m42MkinpHwtEf0LCe5IXZqYiA/GzyWy/dtjaZCoLINskmZBs9vX1oX9ggOvtzwJBBUGDg4OcZxDakMpR6rhG9wqo1E86IUcpmWkxqzI6Noo+7sbbDBhE15SOvked3pq7J5tCnPSsjzgYeQAQxxRwzkH6ptLMYGb49pVkt3pX3Vgln47hmv15FHtL0DFqrV3GiWNVrNB5rYUJcsy2jCw1UQgMbQYQoyNDHNtBf0iRC3IYK/QB1RZ5dZiBwD24+x7Jx0keB62g3epmc2t9wmer1FqEkWTFOw9PO2ne0Qc6ZJ8TZRA2yMBxtH8AJfqFjYUVLJyex/wyy9U1NEmT1DzbB8SDtpTOtk0ZHWEQsnvbGEJuRrbz+GysUsbRw4dxZn4ZHQZZV157E1KXpzwtI+VGsttpISqEKJZL1GvaE8qvsmiO9PLO0fHyHeU5R1smvckxeM34RXuTUO4dA60459B2QIc4JAxIB4Mm8ifuQ+2Bu5DjZiH1hgbpFpNfUezh2wGsW8DGzDpyD81j+ugGduUraI4W8dBgB71t/dmxZpv6s7KwgN27d2N6ehodZv7js/Io+knepH+infDVO9WT/SDRIblVm16vl/XVM3iZGcQHx/Xx8Uk/ZpbJjt4JvCe+Z8HMsHVt1WtMzdvj2rO5KaMx1xkzEO3QD3Y599z8Er781W/ggQcfJa8cpnfswkWXXoFy/xCfQUhQ7qsApOUgeTY+OoYKg52Agbbz5LHwpG2LiiUY6R7zWf+bwOzCPHrUTR3JzjN71KKdK3Mjp0CsxuPcIsfskx6yTnJWZH9lrwAHZwHXGXI5Abq0rblcifalBuf13IP+MEe4K4AWz30QYHpqGiMjo4goC/ocl8vn89lDjkITkzECM6MxT7nz5r6CROmRAGKcjIJAbUSohIRSSQyyHwmXmWWMajEll1We/aV2grOPTyrMDGabc3rn4F1I5hbxzW/eiy996SvIc3ef9aVUaO42U34SGgmGmLfFSK1BoDUJF02i9wKtwcwggcjGArI5RSAZKtVpHLNv46I6Tkni9mhUEyRGo+PoqozKyhrnHWhf0BPdqEgJ2NoZyBkYSz1nJekkvIUHJ4Xxn+M6wSum89S8ju1TOuKUzlfAWcgDjsA6KekWmAFh6BF4D90DxqYpzCzjY5G7gGEGVX3Dg4jzATZcjCp3hw3ukxIqsfgXOA9PYTDnkIEZPIVGtJNgBHwn/M4F8Eq5DtXxlrilGYDT67nb6WJocAjf//0/gAadyu/8zm9nmcsLD1yIZ/B4JgoCfP2rd8JFeTWH49y6iWkQ+inc4pl4qnrNL2FXEC+6yUmJfyfp6B9jar9cKaJcKZHaCZzWxPuBoQFUqCgKKmXctBbJgEozgye9NK7G15gaT/zQnGtrNMbEWTK7Y8cOOtlxaGOgvhdfcjEuufRSXH7lFRig86tQIcErpdJqTNFR45nzSBndNBmkyKHWaMgdnQ1cSiMWc37SOsPDIaSjUCpd/VKuArzMRMiU5NzUAzM+E2LqXiIZQMIAPoYC5B7lrcljglYMctbB5wqAi+AJuaiI0OdgqQyDg3iWco7Dhx7Htm3bsHffXigwM8pbtVbFFm2Fu+jBDvDeQ7Rz5FHKdXboyBXYPvbYQQjnkZER6F0U5SA63nXX1/GlL38ZH/3oR/G+P3kfA+CvZeNGYYQgiiAdoSRn2Qo5sq988Uv42pfvxJmTM+jjLlAfjO8bGMDwyDBe+xOvwdOe8XTs2LYdY8OjaDCbdfzwUTz6wP04wozWzIkjWJw9jfWVRdTqa6g1Njh+F3Pzp3HXXXfi4IMP4wTbz8/MottoY4MB36ljhzHHAPDk4UO4hEfSL3vZC3HFlZfi6msuw+joIHp0tDoWkSxofQn5eNNNTyG9psmZlDvbDnnYy2ifIIXW8wRQJ2LqsOhsZjCzjDaiT0LaSabE61lmVhSsnz59Got0iNWzHzTWnOdCvV7P9EZBlDKlKhXkpsQpIi2lv1M04uLR1viSa9WbGXQVC8UMB7URPzdx4xu+171A+Om9SqR8x19GWXUWwFmItdoi9bmLXUMNdOvzSH0ZR+YdltccNiiT9FqYYEA1QULUwpTBQY/BVY5Z6h75UodjlmjYcpgoMYDs64P5iDv5LrqdFGFQgHb0S0vL2edjRJMFHidp8+G8h6N+JKSraJ1Q1sG1G+uQD7HOrGxNm7e+MqYmJ6HgKqY/WFlfxdLaChoMhvT5qFwxR0c3jHFuuHYyC7WLDnmilMcF02OY7i9hrBRhJ4PAjbllPH7fw/jKZz6Hh791LxyPooaYGck7wGgzPdcWhCHMLKOpaG3UHS4b3SxIiKFnNkAsH0Bd7QlnGAKfouRyGIhziOjcl7/5RcQP34XB9gqKvgupaMLAywBudEP278PcukNuMcb5/dMYvXgvHrg0j3/aXceRbQHioRzGBsoYov3TR3HEu63vgvKk25Y/lAy36H9Tyh+HzvTZzCB5ET3ly9VG/dVPa1IpMCPeQQC9E5gZzCwbY+tZ5XeC2WY7nL0kY9l8xEGlqlVqXtkM4epIx4hB8mlmq79451349Oe+hA5d7Ate/FLs3LsPAXmoBMEV11yN86i3g8zMyU/IN8hn9PUPYGBoDP1Do0CQx9pGAzXKQj993yQ3REvrtA8MopZW1vDZL3wZh44exzqD/GKpH9u3b4dwEC6iB1KHerWN5aV1Hi/W0dCH5mspE0MdbrhayBOXIHK0wikK3LRv0L7XqKtF3k9OjqPZarBdlTSO4f6V6XCdvQvZCg2cEBbBQgqSJoyoyHlG4ZtO3GFiYnKT4GeJKOIJRDSBmWVMMDPqc2VAlLkAABAASURBVKatqs7uz22XVfKXmfH3d/54tHg8ssyU4NLCKhdZYwOj8etl4zjvEEYRhKMEQUKxBeAl5mkus82xdc/q7EfvxFgJnYKzbI1cq8bSGIDBzFhYts6YitNuNQFqUcrIFYnByADjswG8B3oMKEDFFzhYVufNIXABNJ/AzDLB7DJKl/LFVDyBmWXMpQ2BsY+ZZx8QRDsHZSBSztVjtB3TeKsEHBUwZfBKxaTQOufggyCjhwKBAndXQ2T0CI9C8uODCKaHEUwOIRwfQDBUQRxyXO8Rso/j/GYGEhbmDOK35zsz49xBBnrWHGaGrVI0FQinJukzzmPHy6+4nA71q/jIRz6CwAd4wQtegBtvvJHGbQT/8A//wCme3L/HgOq8Cy7AvvPOg5y7xhMPxIsCd4GaVw6n0Whk7yvcXeqcfebkaR4BFZGPCvAWIPQRisyGVEplDPT1o487WQWXal8ulSD51VjgpTmcGcyM+KRZkKC5NY9kIeYm4uKLL4YyssePHWN6eBZn6AgPMbNSorPaTmefkNdmRh4lMI7pvcPaGo368hJTyHXoQ4xdZvzSOCWnPLwLQFuLgDQB+znvsU6nas7x0SCcWM2RyAaI74CnEzHjOz1zvpT8TykzRDgbZ2hsgkdkk9ix9zxce9NTScMLUWcWstdN4CykbPTYNKZsdVBnhsrM4YorrsTi0hIq1PNrr7kWOdJMDrvNbJpwyBDgr6175zxAHLRe8eOKK67AZZddhspZ+nqu4wSzTAp+99EIXrj/wuyvPC8i/ZaWFrmrO5NlxBrVOubn5vG1r96Fb3zt69D3KF160SW4njhso8Nr84h0585deNs73olnPe/5MCQ4efxRHHr0W8xM3YfTpx7DytJprC3No7a6hFZtjWPU6MCNEKDdTGkQu8yAVLHBs6KZxRoeP7GIhw6dxrfuvh/3fuOrOPzYQzjy+MO4+xtfwe49OwjbqUNdBtDDDNDztCc5yHlKJ5vMTE3Szt36zGehR7r3qPeSc7GCHMv0G+QJ0QRYKXpJpxPqYkpGqzQzSI6jKIRop6BHuskOaLc7Gf/X1taYGVmCZFoBlEBBlORdeDjvIH1Qv3wux6lS6L//ka555xGFESLawTTFE5fmluypwsyYZSlm8qVnQcrGAjODmcE5R/AwluYSGHQfIbUOHc8gQHlCUMBS1+NbZ2qYj0ME+SKm1oG9iz2k/aT/cBEDDIhzlG8zYL22gUqQxxDyiNp0Mhz1Gc+6DW/51bfhPf/td/Dud/823vb2d+LNv/iLeMUrXonrrrsO0lP5oRL1ft+evbjmqqtxzdVX48LzL8AwnSlNLhwd29zGCh4+cwxLcRNNBi35/gqGxkZRGuhHoVKChQEQegSU7RzH6iv3YyDfh/6giAnaRQVVeydGsG9yBCM8Jt9ZDnHJ1Aj29pXwiuc+E0+59GJMDg5gqL9EuiRIfQKiDzN7AjxpH/qAeu2RUg68c8gFIbz3cOaQioa02fm1JuoPnsDxT3wV6/96J4Z41DRWGkJ/rgzP8TpJiyLUBs/IuTnymGOUdaYyjObEGB7qS/C1vibm+lMUhwooc00Jg4NgvYZiOQ8mthiQnoY+qiAeDgwMQNmXLu2OggTJT0LcwihCnokTtXGcMyV2mZ2jLZFcSX4kpwIzg66sLdekUms6F1RnZk/Qwuzb9+or2RLo/jtB9eeCGfuyURBEiC3IPhf327/3R/jLD3wYF11+GZ5x2zNxxTVX4XxuzCd3bMceZuZKhRIK+QKEu4Kq4sAQWjwm7MFhcHQCU9wU9w0NIFcqYK2+gVUe4y6v1TAzt4i7738wC6xOzMxkOjfLYC6mfzcz5LkxTWKHLqO6MzPzOHH8DFa5aaivd9GoNWHU6yLpWCoUoY1zvVpDGASYnpzCrl17SOMiisUy9TEH98EP/g3e977345/+8Z+5Oz9EJQ75sggRWczQpLQVSNNNAihC9t7gvIN3Do4AXmbG38iIjbPX1jsR0sye9O5sk6wws6zc+uVcypRpD48eOo6jJ05zEW1oAVvMNXMwM+jZzIhb+gTgu1yaX4Ikx9lkRiLhgmSsiqUiBvoHoKhXTBKorYbQsrx3UNsaicouvAd6FEbOxvmpcCS02mtss+9cg0MYBmQ1kDLlCY5F4rIuj9AFdAY9pDSGAZ1nl4683mgxg9CjoU9BXUBXxow0B6HH93HM+gRQ2xaNsqDHhj2qpWYOibAjk6mt6oKAZ/z5gUHkCBF3azY8gKS/hLiQQxqGMGdcg0FrDIibSm8+c8QJF2tmxE9zclIga2vGOgP4ANN84NqImxzjEOf5mw/8DTMWd6J/cBC3P++5UHanxEDo7//+H7C8OAefy0HdM5ox+3HRJZcwGDgPG+vr6HH3m/GEmTbHsYWDAl85GBkJ8a3ING2Z480o63DqOMxS5PIRnDnSNYdSqcyAqh/9fYPop7JV+gZogPqQL5QR5fIII7b1HtrJmnPokZcCkph07WUZthZ3Np70uZIGff+BA5ik0ly4fz/0l4gX8llZG/Xl5OQVZQDIaFGgsmkNdQYw2sFs4twiH7sZHT2NcJSLAPGLzqvGnY43Oi/ylcuAM893QMrAWfQxI60pIAl5rCMn8TpO2SYs4uIrrsHTnvZM3Hrrs7Bnzz40GnXulDpIkxDLKw08fuQ0Vms0M2EBIQ1BkvZI5+2kUQ9rq8vMJKxj245x/NRP/Tie97zbMMkjVCNeKXmQ0sgIkqzsMtGWYKCvgvPPPw86apDR1joB42ZnAwqoLr30IgZsl+BHfvQH8JrX/jie85zb8KzbngPZj1Pk00lml86cOopK0eHqqy7HZZdfmfEqpmgN8tj0kosuxeToOGaOHMXD37wLjz/CQOrkY1icO4aN1VkGZvM0bKvQX1cl5FlMPMWHRq2NWpXrTnOo9E9wrYNIfBGtOEC13cORmTNYWl0lpkCJcjU0MEBb0sCxwwfRblRx/p7dGGdW99qrrsQFu7djqFKi+qScp0VG9LjuAjrcgYoeKfmUkh8pdT4mDgl1RJBKeAhpDOpOgl4vBV/xPkV8NiBTO8m0HFiRePSRnuVyGboXlBj4q1SdAlYFYSFlMHA+w53CAX1OKvEOY9Pb4PiuS5tilhDXBudLOG8PcqoCM+NxXQvCs0ydcM4hTVOce5377LyDYxsYS0YvabvLwDnF2ESEmPqdhEM4vmY43QqwHoQobrSxe7WHQiHCXDFFg4FHxKx4PvTExaHNXf6ID5mtajL4beFlL/9h/PIv/AqedfNzoIBpqL8fQ/0D2MGjq+c897n46Tf9F/zqL78Fb3jdG/GjP/pKvOpVr8EP/NCPEF6Ol7/yVXjFK1+Np950C3JRAVXa7yoJfJpH1KcbNcx122hy7qhYQJlHorI33nu0GVysM5OgL4Q0M2hDE0UexmxS5IAB2qLdYyO4cGoMFzDI2j3Sh11DfVngNT08hu3MBkp+wb7eG5wz6o+n840YzAYIAnDMFAn1pEd6+SjA4MAwhohHrjePoDOL5Qfvx2Of/AIaj8zATlfRXeiRL2Us1x0a3RARs395hPBJhF40iGUecR9nNurkUIKlqQBTl+zF7fsuxXMnz8OLL7sK206sYunQUey8cB/tWjHbtICX+Cx50bGxcO5RPwQtZqsc36eUV+8c1+CIc5CVsquyqW3aYbXTvcYxM0he1V/Puj8XJDdmRrIY/iOX2m+1070AFMVMHKU3BMBxvAD5fAk5Buyf/dfP4y2/8nZ8irQ7fPQkjvKEAmRasb+Iie3jGJkcBQLH4L2KeR716fO9Qwzq+wf7ETHgKlYGMTA0yhgixcLyGtYpJxH94ejYFDc0wOpKnTawhRYDfmWxPJnZpa7Kt/ZRhvoH+qA4p8Rx1pm9Ml9AqdKPjeoq1teW4ah3pXIJRt+9ixsAT9seEMrlCnWiBKdPw3+Lac9//Pg/48/+7C/x53/2Fzhy5AhyFLoCI30zA3kCwBOMxwe7kFoPKf+xgsSwJ4GU08z0KgMze9L7rPKcX2ab70VsM8vehAELghUqcFEJngjr/Rbg7Nx6NrPMYOj+XNgSBDkBOTg9S9lkwARFGjcJopmhzYyJ2jmvNXJujm8uBjWQuDusrm6gQUNBXUZmZGjQUvT4DlSuABI+ze0ouOBlZplgas6iHDkJ2KTyt+hFAp+HIApZuoh9DT6ImE03OvYUPNUBXEiHDXQZNbdaXWx+gzpYZ4hp9AQJS8oBsQBfpHC9FMbbhEtIjPc0fvlSP8qDYwjzZaQ8qokZWMQc2xMcGyt49bwxx45IoAGkTFqLmcE5B3+WJqpLUuJHSEQfli4FxmlIWusNfOAvP4DDjx9GyHVdc921uOraazFz5gy+dOedeJBHNwEVhlNCV0yDd/mVV0LfgyS6S7E1V0DhFmRzkdiiq/DZKs0MwzxbD0JjVmKWCnWGOMbwzgNpAONODwjgfQ5BVETEdecI+WIFuWIJ+XIRxUoZBTqakMFljgYwyEVwnDfmmjo0kB0a3RYzN0aFmZyewjCdrnQhz+CkxMApoEOLufatD5dLE0QX7RgT8rfOrNoGs1CCOo26mcETP61L65cjDIl/g8eEYBBkdNaOpHekJRex+cPxRQ/RQWunJHIn57HG46xHj53Bcq2LZr3NgKKGyfFRjI0OYGFxHo8+dgSPHj6BUwsbeOzYPO5/9AR4mgEf5VGvr9MgLNKQ1DO6VfpymJjuY2B2M/RHBQcuOB+TE6OYZoZTY26fmsA23u/YNoWdO7ZhYGAAwkU4ee/RZHYpTwO4ffsURkYHcMGFe3DB/j00PMtYWJhl+z48+/bn4urrb0AfjdRuBi27tk8gX4wQMXjZzXT+RVcw68WswPzMKRx++AGcOvowFs8cxtryadSZytcam/UWOjxKiinfMYW70exijfJWrbWIQwONZh1GB94iHRHk0eGGY5hj7tg2wUDvAIqFCOY8Qso/WOZIC+8c4l6C//OJT+Lnf/ZX8OEPfhT7to9hpBxhqFJEPgoQiUfVJaxwM+Aoi8bxE/bpUZdFAzOj3QGdKli6DBIKRcpMNlLHys060GkkDIwl43Jekvcus9WpxuQYZgazTQCvhPWis0rJk3BPvUOHhjzsK6NvZAw10r7ZbiKl9ue5qQiCAN57aHzhpuceHSuHoz6GcM7rNgMzy0q1040ZnylvYOEsh9BCBDwODcMGgtwygrCNjU6EmVWPGCX0GKBPrNUx1uvi+HCCGnXIcc01ypfPOTr6Rbj1BMPk2cL6PG74gefhRT/yg0ipF3F1Aa3leSzPncap44cxf/oUmhtr4MCYGJrEpQeuwK6dexGSjwrMuuR1kCtietdevOi5L8ZLn/cS7Nu7H/l8H3xURoO4niG/T1LPFuobqBKnHu1ZYoY6bfoy61eYdVzipmORsECarfPoUJ+xadKeszlqNLjrPDJa4aZ2bnUNp5dXcZrHkou0+Sk8IheRzgAYWCUGstaQ6p6QK5ZR7BtCm2m5NCyiAAAQAElEQVSjI2cWcM89h3DsgXtR7j2MbeVT2DddwEjBoD+4atsgZlY85cm48VEZoDoTYPWMw6l6GQ8lg3jEIrjpYUzvGEOJ4ydcw8F5Bmc8gmzxqPzoRz+Nxdk5HD49g6O0taurK0QM5K+j/KVZKb+m43m9qHHjNj42jklCLggRkMneuUxWJGOSE/lAxzqBmWV+S7KhZ4GZaagnYKvOzGC2CapTnyca8UbPkmGVfMzapmlydnzimxCoJ2nCOWngMr9K+xlSl/v7+tGsJfiHj34KP/ezb8E73vXfcf8jBzG6cycuvu4ajMrmMLjatnc7Lr70APadvxulSh69pA3HdcbkR6uVYo1yulFtopd26TdjFHNF7Jpk27AfVdrQhD5jZbWOhx89jFYnRmVwCD4XolDJoWdtED1wb4ZCaRgbDOY7zI5OTQxhgEew5h0muCmY2rYDcS/NIOFaDB6uSwcn468vtzvCnaL+4uq9730v7vzyndBVqVSgICSKIj46aLeaJgnvKWDZ7/9/v1Ip9DlDCB89yseI8br/bpCmCfRejFMp2LrXGAqkVHrvUS6XufOqZDtDOUjnxNAUPRqeHjVL60mJR8C23zmX2q6trZEJNcRJDNrIrOzxXhDmIjjvkbC/eY5rm3RJiF+PdHKs96Qxuj3EvQ4j5Cp30W04Bhk+M/ARAipuzPbafVL6OIdB60/5W3iBYwqvrTFVpjQewkXOeAtC55ELIohXUphCIU+nUkAUhsjnIoRRQFylVMZyE1J2ThlQGWkSsp3mNTN8t0u1bA6B0VH0lypYmFvA3//9P2F+bhm5qAySBWtrG7j33nvwzW9+E5/l8XKQy2XDaS1dGgql+6+86iqIL/39/TAzOM4PXmoTBEFmJOQkzDQraUo6trnz8gx2CqUitHada6+urwOedEeKbtLl7wTmQOBKWPrIo1gqoFQuZfMNMIuW7Ub6BzDEDJ6gTBnPMWgq0EHkSLOUo7SJZ42OoMGjTcc5K319GGBAJx4zeoMu4ZrQycrRNthW8tdhQNbh7q/GnbQcnwscLDDKTA96L/wDjif51LMgFtE4J0C+Uw40rplB1+ZvkLY5PPTwQ/jABz+A3/u938MHP/hBPPDAAzh+/Hgm29czkL3o4guQy3s4x+zSYAUPP3YYn73jLvY7yUCqh063hJXlDURhARPj01hdqWFxYRn6j1c15zSDyB1Mn+9mml0wygxWoVDgeE6oZDzRjQIEBYeTU6Oo9JUxPj5CuzBJO1HUa3jyY5nHjJKD8R3nYef+yzHKcs+BK3Hx5ZdjamIY9fVFPPrgPXj84Xtx+sxjWFw5hvXqPGqNFQYHdXS7KbqdFB1uLAS1agsL80uYPTOPjfV6JmcgvYTfvffei//x/vfj//yff8FnPv1Z/M//8Rd417v+W9buoosvheTaU0ed9wgpi7m+ETx+ch7/8C+fR8eX8OnPf4XjnkEQBnDeU2e4DgN5lqDTpUwZZYnPkrknAN+++OrbD9/lzszgKN8CM4PZJj3xH7jEl5S6JhjiMVipVCKdy5DzlJ5oXTmuSUPJBqp0zmc2wHMtkk2Drs3fuvte4HxKGkhW2wgjg+yMC8uYW+9gbrkJHeP6lTXkmm1s0IGtoYcuPFYW6giiCjaY0Z87cQoV8q25so7zn/803P5zr0WNNmL12Eke29aYeVxDs1pDh5uKvv4ygiBllrWKmBv1TtxiUL7OeWNEDIbbnRbqPErsMVto5IG+SuC1P/laXHjRhcjlwww8g48edWeJ+jrPMWepd2eYLd4g36q0Fwvc4JxeX8WxlSUc4/H8ibUVzDVqWGSAdbpexYlOHaeTDk7HbRxvVnF/bREPVpexTL1P6fgTBsrtxPO4LQ/LV4CohI0u8NDJVTxwcgVffuAoPvnVB/Cpz9+Pf/3cXWh3azjvvFFMTxWx79IpDLDsuQ5lMEL/wBiC3BDy6SCCZh/iagnLyQTui8bxaTrm2bCIYjvPNRvmN2I8fHgWX73vcR5ZP4Kjh46jPlCEPksZpB4zp2epJy3qmoeZZZDJCu1kjvKge+mp/puWiclJ9NPOSg/Ee8mNozyabfbTvUDv/m9Ac31nP9k11Qu23pnZ1u2/Kc023wmPJIn5PkWetrjHjcy/fOKLzGK+GW/+hffgk5/8GgZGxnHT027ADU+9DhddejEuueIy2pXLcMW1V+OC/fuxZ/ceONrYo0ePokpZo4tHiwF6nfweGq5g564pNFpVzHHDVGJs4FwO+ivnE6dOY35pBasbNcwweN2orlAWu4gpG5OTI9izZxcG6T8C+knheP755yPK7pOMD45r0HqdHJcI0OXuqcmoXjs9faDyY3//MXzgAx+A/ppPTDAzpFyqlLpIxc4eWKFBzDYJYmbQWCKMgM2zZ7VRvUD3ZpYJgd7reautjILamHEcOqutZ9Wp7RboWf0Aw7mX6hUoqZ8ESIZH+Mq46J3q9b5LhZNTE+hD1XrWO/XRuMJHpcZWXZNR6hqPESivIGpIkyQDtXPm4MnAHrMccrCCmPfqnxI9/XcC1uhw98c+jMRbVP4l7qAW6g0kPkLKaDnpGRzYmESNue6UQiWaR1EIM9WD7VIkRCCmhHQZDIKXmOhpcMHdlmOZD0Io4AnI6DwVy3sP5zwiBsQBHYbnc0BczTnWO+gSnmaWPWutCixVJzwSrlMAXk592M4TB58AfYUSThw+gk//y2fovJoIfA7tVg9BUMCpUzP40pe+iH/5l39BzDG4CDrBGPpQ+nkUxAMXX4yHHnoIX/jCF3DffffR4ISZUJoZBTh+4l68Ek6cHsJDvALJ0c8AJ+RaO5TZ1ZVV1Os1KCCKuG6105xaq3cOZkbcgowGeaaGpagK5oYZUA0PD0NB1iizUQooJiYmMDQ4hD7ulBR4yYmN8nhqikeAFzCTo3vJTEo+kSEZTqKTQDjG5HudvFW2Sh+6zWSBvBJNhY/4B5h6QwYv+w4n8ls4k6zYuhIGVjHrt/igewVeWrPqHnzwQXz4wx+GvhT1i1/8Ih555FEsLS9gx84pPOfZt2LX7m244cZrcetttyIs5vH40ROYW6oxaOnRuPRw4YWXQEFLndmu48dPQp+LEg4gbqK57jWP8AOvPANOyaPqhIvajJJmgwzchnlsMjE5ygC1kvHOzLhZidGlnOsYtM0gc/eePRhjhmWVOvTog/fhsfu/jpmjj2Ft6RTWV85gnRmNWn0NatvrGvsaM8NdrK3Vsg+Onp6Zx+yZxUzOHHLoZ3bAuzzMHEBqPvrYo3Qyp/Hggw/hrrvuxqFDR/HQgwfxF3/+1ygWywxCSplMpaSr5Fh9hsh7OR/x88orrshkMKEO6b3zDmaG4ZHhrF50EH/MjPG0QXqXcl7wogmkKOg3H/iTsmFCmRfo3oijmWXzSwYcZdI5jyAMIZoKHOvwPa8Uei9cJymfov3GxjqdRTWrV3/Npe7e+wxfrU99CszGx5Q/yZNzlrU3M5x7mVE/uIkxGKt7CAOg223CM9gJWe/CAcxXHdbaASIfYoRb9xEaNlcpoEnZOjG/jJW5Gtoth8cOH0ePGcag1cElN16D177lF9DhePOz8+hs1DFDWTt19DgWGRgXwhx5EyFJu0gZoAFt6nAuo4n0R/oRUe5ka7VJEaRcywW0H69+1auwk1kLM0OPmaeENHdhHsYxaT3QJX4K9rrEt8Z1LbLfAjNsqwzMFtn+dIu4NGuY7TQxy+AqKxm4rdB4NpjBbpM3SALkfB4+KiIOizi1uIYHDh7Fv955F/7501/Etx56HGe4KTlN6LBdVBlFmbZjcCSPvopH2q3D9zcxsqeMenvt/6XtP8Asy67yAPRfe59wU1Xdil2hc5jpnpyTNDMKCElIQggkgYSQbEwGAzbYIAwmGGyDbSwyAoGRBBKggHJOozDSjDQ5dpjOoXLdCjef8P7/VNfMCIT9/D2/07XqnLPj2ivvte+tRhREKMdVBkI9WBIgdRWslgaxQB06z2PxDQaRq6TbUWabT508i+0zuzE2OglYhLBjWFtax/YXPAdv/MmfxdTwZHGsLfny3kM2Uj5qaWkJ2twtckOjcsnAOZ4W6F1B1QA3jyozow0izeT3JDsax8xgZlC9wMwKm6068Hr2Xc/fCrbG0l3zC9i1+DHjeNQvs8272mR8V6WZ6VbMnVF3UvrJlHzK6AfDoIQq5Xidkex7/+Fj+JVf/c94yx/8OU6fX0GpNozSQAVBHGNwuI5x6sfk1CQOHTpEv5NCn1WUmsqm5AyQhc/4xAhuuvUaZrguQcLTo+NPnaSNWaMcOcxxwzC3tMr7avGB+YSb9Go1ol1qIoyM9xb7JJBtm5ycKmRQdt7MQTYSvGQfHe+QomZcoApk2GRo9G2Yr3zlK/izP/szGu3Hi05tCqIClZ07dkDKKsKabRJE4/y/Ao0rAshg/HNjZiQ8SDG1zbIMwl1CosUpkCpzh63+qled1qh6KaveNa76eeexJUSeAqpy1Zttrkt16qsPkFL7YfynPgJOLxQQOF98FkZ1W2Vb9VkvQZQ4hJlnW4MyUutMN59kJNziWXwYltFpdmmsQaDAJenFsfhurjAyZhyZ0Ot0sL62vllPpaCNYLreIXIOYD/NJUMIXjlB63POCoPuzMO7AE5gQfHs+ezNI+DdmSuUs8oskAx4GLIN6eEJogEuXgEcajwGe+rwEXzpC3dhnVkpZyH7llCr1VGr1tHkTvHIkSMkVwaQN/pA+gxTpZcUwp7hE5/4BB3fUcgImBmePb6Zwcwgvgk21+CKNvpzD32m+0txCfWhIcRhVAj4WmMdCY19tTKAkMbLmIal/+S6QgIx5hqjIEQpivjumIkoo1IqU1mrGBoYoJMe4rHiKCbGJzBORzq5bRumtk3yeQyTTJ1vJ+77GBg44qX5mdhDynUJN+kKkUXOd7IEkq82s1Yp+ZFyl6U/qus0Pw1+4INibRonYX1CY49vdYl5LNf6FUBLiWU0xxngTcpwTG4r9FEfbP7gBz+Id7/r3bjv/q/j2FNPYrmxiNOnn8If/uH/RFTJ8MpXvwSXXL4XCTMBTcrP+PgUwJ3u2moL+jtNJ06cgsYeYKAaBAFCOhTR12BcY1q8iz8CrVebMO3WJqcmmKUqY2SkjiGmw4PQ4DwYvMaQ7o2OjWG4PohkYwnHH7uvCKTOHXsMjfmzaDIT0GJ5a2MZvc4aujzi7ncNSSdAtxVidSXF+XNzOEXncvrUOQZYXTqjBOfOzqLV7iIIYq6/hlK5TLFPcfDSg3jOc57D7MAM5SHjevrE3WHbxAzaPP/MKQzCHVxTyDWWkGC07PBS7nZ/5kffhNe/+hXodzvoMQBU24hyIr6Xopi4dQpDamIueZwx2FWQJftDcSgcj2RBNkOQqx0A3fX+bFAZq4ofMyvu/7tf3jt4yoxkq14fZpA3BsmX5EbrEd889VN2zcwKuutdYGbQkXSXwa2ZwcyKqZzTmB66PxsfVeakS0boJ12+6fURCAAAEABJREFUJnDMsja7Oc6tdNFOI3iOsY3zTcZlhINlrHuuMyzxWGWYGdAmzAcY5pHwzTfdiDf84s8ioPr35lcQ1AeQlAO0V9fQ5WZylc4/JV5pQpp3W6R7mzTmc4dj5A4D1QHkaQ4d+9KvwuDJ15Sy0ZE5wYHLrsCtt9yGbePbsH16B+oDdbRXKM/HzmBjqQnGZ6S/h/HI31OuqeDwo8PIBqpI6KCb3qMTR0gYtMEzsHMh6DWZLQsY8DhUGfSUSIIV4n7vgw/j45/7Ij71hbtxz4OP4cx8A12ua1gyzyCsHHpEnrQNUrgy9aWUoMmgt7OWYGHjPA5ctQOXXnGAtnEAcRCiFGZUvxTrMXBywLCxM8MlByvY7/sYogx2oozrXsPKuVOgdGO8GmOIFBjmRiLasQ31Kfpe8mSBR5TgJR4Oco076JP37t2D6elpzNBeSUclI7JP+ijClhyoTDLJroUMSNZjBiVxKYbkRuUCyYc5p0dwemxdZla0Uz0uXnp23hflxRhsoyrJrXe+mMezXmWyi8LBOc/2piLyKidfM4RhCLPNsqKCv3LKg6GEOBqEi4BZbh7/19v/Dm94w8/g3X/7MXjysSY7Q6Ockw8+DMBB8Ngjj3FM8iMKOX/Muchv2lv9rbuUx3itZgOXX34ZKqUa/W6EdjcF6DtSON7KmJiawZVXXY7aQAnK4A4MVDhen/anxeCqB9G6NjAA0a9EORLuehY4o8Byg42E6cd+PyvuvV6KjY025nk08MgjT+C9f/cepN1esejKQA0DjAoTGhggLwgCXmbPEEOMNjM457g+K2DrGRcvM7v4xFEuGqKtAvVXexHfbLMdA02ejWYXIRcJiWtChewVYGaQcHjvi3klOBIoGR4ZHb1rXDMr6jW+2gbBZnu9izDgpXl5K37UR32VqdoaB0RJ5TmNNbGnkQ9I8KygRc7xU1KVb6gIadIxZvuBao1OfAAuqKITlWFDdXQpBHmQAK6L3DJox9XkbiW1CBZQ64iBcBRuuncchYoBhOUlRJSwiErtMyM6BO74GOEg6neRclfWpXFMkcKTtqFzFCoPM4MTON5Z5vgMXjmBQ7OtoU+nZTRoofnN9bCu+GFbzsLdW4QnH30SDz/CQLtcQxCHGBgqoVKNSNcEa+uLxQ6h1+pijEbv1ufcge9+9WtxkAGVxlFwKqeg4LwQQOIhZ671mVnBQ72bWTG/eKH1m3F2tk2JW066RgxGY+4iaaHocDtYWl5ixqMBCXhERVO/RILNSc2xL9djFiDwJdIhIISkRQDvYmgc50K29DAfIaRjqAwMYWzbFHbs3IP9+y5FtTxInejAEMA5j2J8KqnuZo64Buj3SXHO6bnLT7nLkbzkpL/AUy69FJxOPaH09smjPh208AcczDg9cjgjZDmdSgbJkv6DWjltjTEwMMh2hpntM9DRmyM9ItLh9Ol5vO89H2Zq/FN46KFHccmll+PmW56L9733g/j4hz6OKy+7HN/2/DtQijw+99kvMIvzBBTIKEjR1/tHuFuuD1YQBgDRQ1gOkRAPnnzARTELaZCQo8vja8+AY5xBJ5eDGg3+5LZx7N61G/v2HMABBp7bxuqUo7T4EwbHHn8Yp48+gKXzx7C6dA5NptM7PGJpt5tQ4NmnIcu44UjTEM1WirmFFZw9fw7nLpzHKrO7o5M7cfm1N+LWO1+I7fv24OzSecyuzCK1DkrVHFG1hIibgH379uLOW2/Dd33Hi3HrzZfh+msvwb/4gVfje171MjR45CNZDsgjR9kJSOgwLMEFIS6/8jJMbBtCu7eBpfUuMxwelcoAnXqV9GlDzkh0zwrPbgXPnXPkdc4goE9+94tntRH3BGYFI4u2Kk/ZVzKiZ9UL9C7ZSMl/PavOzAremhk0h8CTXwgBmnuMTUyBMTokR9VqtQigpEfKTJht9tGzbF6Pmfhut1vQWHMAhow6AE/cL96Nz45rAa8CB/K7zQChLZzIF+cpA7lhbZk63Y1BV8KgZg0lZqyapQjH4j5aUY4hOps8aGN4qIJLpvdAf2z1B/7tT6C+ewYWBYgrZYxNjmN4fAK79+3D7t27oU1Ki8HVhbML9Cs5QhfwOHiN5msZUWhIeezXbq5RB7oocy5PoUypV/pfDfoMxvo80rvqiitx6LIrsW1qF+oce/u+aQyUylhlEL7AzOXyY9xgPHwErZPnkC4sw623EeYxdWAAYVRDWBpCt09do0xEmYNvG1wT6F9oon14FvP3H8OJx4/hyIWzWGL2ucTsdUQb7hnIh5zHWcisb5djhchoe9kblXKOmckq4rgCXy5hIIswPB1hx6EJxOwL0hf0GR0GVhuuT9lc4dFoD6NUphdeWcGNDLC2UQcHqiNIohBr6GOAAWmr0UCDx1KDQ8PQpYxgc6MFH3i9QvITcAzvDWHoUa5EqJEvM9unsH/vblRIQzDzk6c9eO+pyQ7OB1BeotvrU5ZTdNs9biwSNsuQ0f60ij/szDpL0WXfPsuS1LGPQ5+GIWOSIISHcbwN2oUubSE7QicmLAXMABoUR36GhJRHrFmeICEOAdcfldSE9KcM0kQiol3ZkkfwyvOsWFeWZcjyFOC7d6wgHh3i+uD9j+Df/Mwv4cd+7Jfw+BOnMTI6QxqXkMv2cgPZ6mxwPX0UysMx+jzV0EZwz/7dCKlTjJ7R7a3z+HA/rr/xMhy6dB9q5GvWT9ivi8AcGitr3Pgvg4/UpQwbLUNOnzOzYx9t7JVAGsBZgIB8MLPC99TrddIgAzIiSt3nrotC1U9pUGgwmGFprrfQpPAfPXyUOxEKJkcfGxnDCHfzSdInciH7cgCu9Vv9mBnMnoFnt8lJSbPNOj0/u07PW2UZCaJ3I/EdkQeNQk4DkBDhTqcDGZaQVAqoeLqnaVoYO/XTGBIilesuUDvHscwMugMGolKA2SY+Zoaty8yKdnPz8+gxsMwoiQkVXABe6qtx+VjMCzKewTUFN0dkDjmDFDmu5ZUGjbah7wIypoxRnnPHtTLgU7ggFRagDcMqFfiJp06gQz7EDA6Eo8bXWjLvsEYcGs0OlTmCK4Qth5A34gRmSByPKo0063G3KToZHTh4mRmcczDST3eB8V1jm7EV+8jhBOap+x5O/zi0Z513HrqD74sMtCNqxHd/96txy3PvoFGbBKj8HZ5RLy3PUh66uOyyy/B9b3gjvvd7X4ft23fgiSeehD7/o+OfgYEBlGmYxLvV1VWizkE5gqdySrF0F4/0zGKIn+IlF8nXnPxO0WWGLwjiwniFYQwzV9BeTkXORE5nYKBWtOev4kd8yhSAcn2GgGWO4OFcCO9DBD5CxGC3RsM1PDqOqZkd2Mmz+R07d6NWG8QKM3L6/BHFC+Yc++Jp3M2Mz8YC8pd6IUfaZ3Arnmk9ukteJLNQM/ZWxrJYuWksFqqC5VYgmiPPMkgeJEsp9TOl0arVqqRvxozNOdxxx5248cab4EkH4S68vsKjiXe+42+KzxWNj03g9a95A+q1UXz4/R/G1770ZTSWF/Hc5z4XV9AhjY2N46qrrsKVV16B4RHu4ilLWpb3DlpfR1kboiUZymmZkm6TWZ81ZgeGsWPHFK6+4jK86AXPw/PveC4uZ6aoPjBIB7zAI+EnceLoEzjHbNnKwizaG+totzZoR5o0Si20uGnoctOWMJjqcse9ttrD+dllnOER0Rzx6+c9TO6YwR3Pfz6e98Jvw6WHrihg5/5LENTIUzoNHwfwkcN6u4Pa0Aiuv+56XHfVlbjztpvxXa98MV7w/NvwwuffTplNqLNtOtISPFxBYSNRfRghd5461i+gSZ2Kq4Mca7hYe58GuEfnbSRIQLsi+RM/yB6YGbz3cKQTnnWZWVGnIjODbI4C/AqzuiVmVmNmAzQWG+kHkgmBmcFxnn8MZg4pedKlHsvujZBffUZVaqexg4s2b2tc6YlwVnaqx4AqpfwMMZvrOA6XDKPeg6DnzHI47zfXwbnBS+0qrgzfBZo8pvXWA2iX5tY6aCWe7RMMccyBeAAtBrNz3O33KSOOAfKhfTN49bd/O974ilfjh3/oR6DPHi6fPIP1uUU0mF2cfegIzjDI0Z8mabVbMM49ODjIjAxtXx7CWwhSD1EYIeGY62sN5NIj8iGjnQ/CAFq3+LK+voaMTl5H8xFpepZHiQ1u4Dq0SdspI9tnpjBeyTFmHQysryBjxmf98GNYeuQBrDz6MDaOPInOyeMMto6hc+Ykzj/2KI5+7R6cuPc+XHjgMSwePonGiXm4Rh8lKyOsDFIuBhHzWLDMAN5Iw5D8LLMcLoRompnRdkSIfYJymMNLZjx1mLZ3tT8HBE0Gj00G720skadH0iZObzQwKbo+OIuvfPgefJUBXHW0jFfcsh83Xsr5OObyCrDQ7KM3EKHBcUPZze4G7rv7q9DHPmKuXzIWMSCRjPYZ3PQYDOUMQIZHhnDTjTdQTy/HOLN0w0MDGKkPYWx0BNu4KRoZHgZoaygKMPLV8zkmX0pBiDLxHyDNq4FDxLqyASUGRBUGKzWuq+ZSDBCfwapHHCa4ZNcUbjqwB5dNz2An7aZwiomr6FUhzabJE2WFbrzxetxx53Nxw03X4I47bsPU9BQTIv1CDqUbZgYzgy6iQ/RyPl4EIppnxjIgcB5h6NDcaOFdf/1++pl/gf/+P/4nGivrqNamuTE7jxptxSQ39TmDpBwJ30vYuWM7Lpw9h8bqOjqyQ8wMdmnXYF0Mj1QL27ZtvM6gqoknH38EDz34CNYpb4EPsLHeQRBUkFmAbdPbMTYxSV+Uw+AK/D1plxPplIbY6ZcYorXkecZF9uigerx3IedAK44MOTpUVDMO4RzqQ3XoMnMwMz3+X0NOBLY6SWHMNscx+9b3Pndfz+4DWgczI3FDOtcYGkNrURs9i0kSNj2bWbFwMyNTcmxdqtsCs2fmNdt8fqadLzIhSyvLUG8ZLC68eJbTcQz2nPdIST+zZ/qqbcDySrmEhMq0zjP8FUbQUSVGhTs4KYVzHp6guWTYOlSMeSpch5kO1at/YUQp6GVmDYzCPttqMDgD1x5BeMjwuBSIEiDjjixm4OfphHPOmZN7Ge/UHGiagIriCebZleACg5691hCEWkOxLo0LOnOjIQePqkphhN07duLaa67FnXfeSfnoYZnZoR6dj7KBCmRe8YrvxL/9tz+H73zlK7HG3aS+9PDlL3+ZGaTVIopXG/HFOQdd4qnuEY2CyswMugtw8ZJsbkJO3gE9GtqEtAkjj9pgBXE5AqNLqKxD+rZ4hJBxzZVaBdWBKrS2jEGBIKVhEGRUstzYinQxGglHGgQcr8IgV8ZoG3fWY+MjqHGMjH0XlxewsLTAOXrIuXO7iBrxyaF/MMB5EtOAlLTShqNPp9DnrkzzCXLilKbcqZEvZsa+GoUSclEPzNhZRRchUzkhLyCFZE7ORUeTjzzyKD78oU9ifa2Fyy67lLu0AeKRFDQW3T/wgQ8UH2b/2j1fY4bwIF707UGYwDUAABAASURBVC/CS176UvzKr/wKvv8N34dtk2MYGChzp38At93+XOzYsx9BucZjDUPmQljOtdAYRTRkGXdz7fV5lClgL2ag8qM/+AN40/d9D77jJS/EJTSkCWl+6vgRPEGndfLoYcyfO4vG4hy6G2s81l6nMWqj3UmRcXfL5ZN/wEYnxzKd9fxSE+fnG1ijU6wODmPHrv2Y3L6bqfdp8jXmjriLxtoyA9pFgMZsYXkDq+t9BkIex0/N4UtfuZf7iC6qgzXElQClasAxdhN2wbzjUWgDLW4yWtxsrPJIpskNS6vVRI4+SuUQujY2OrwFLMspz8tosq1sXc4SGHlC6JGXiXTb8V2iy7vzHtJ7diYv2Zp80nNKoyoQ38wMkvcwCou7nqMwhPS5RMccUe7V59mQ0YlJfqjJnN6QUwcVQMhRKViSrmlDkrOd5mkT34QypXLNqTF19Kr2Pgg4dA4QN8kTn8BB9QpdZsZXo+w6eCrKYC9CQN7IkeRJB5YlWOYGpkUHVGZ0Pw5DqRZiw/Uw6APcftlV+Nkf/FH85r//j3j1i1+OQzv2YPXcLM5wE77B4ElHM2UG7JXxYej/BazVBxFWysijAGM7d2LXngMAAjiLMFAbQSmuQWvRuoSvaNHptLmJaoHoIYpDJNQp8IpKJQxyg0Y2IwwraCVldEs1DO2cQo2Zc57OYaJumB502DlIuagAU9k6BlbOobJwCuX5ExhuLWMk7WAs62KCtmEs4Z22YJwBwRCz1RFIjzwCSY34Iq+EU0C6igcb3DDoLl70me3MGCyl1If22jqa602spC0kQYaMgWJGeiZlh9nY4RTLfTVGmUmL/dSzKUzg/OoOfOmRRTSbZ3DjrhauGY1Y77FKPTljbcxWQ1QnxvH4Qw/h0Xu/iquZ+d+9ew/ii4EVJRBmjjSKUKmQHkyGSI7NjLIXAjCUmIkZGRrA+HAN09tGsWNqHNMTw7xPYNfMJPbv2cGj9L246tIDuOXSQ7jlkkN47uVX4XlXXYvnXXMZnn/dftxxzT7cfvU+3HrFbm5k9uFFt9+A3/mln8Mv/Is34Edf/d247bbbYM7IU4NkcWBwEHu4Od2/f3/xWae9zGaX4jIS2sky/aKnHomekt2Ecqy7AM+6nHMws2dK+BhQ/jz9WBgFOH36NH71P/4G3vD6H8JHPvwRfPQjn8WJp87gOdxAhpFHXHK49rorMTExgcbyOvo9j4WFJtY3+jjPzdyTh5/Effd9nbReZnA1iP20a5OkTUx5C8jrjHqwxGPH8+fPYoHJlWuuvhreOdIzhvAHLzOjnGQQ7sTXFQ9bC2I9K6V+VixExjynVJmZqghWIBeRmbkMzcXynIrLym/62Soz2+r7TLWZFfOqjcDMCgTN/mlbXLzUTo+bCpeyvaNQRUhprVWnBQq4qGJsKUDRnvir3syKNZlt3lUn4CvLwXVnvBvU32yrTY6AAYeU5/z58wCNbU5DpwCIPgdkdwEx6ZFSQVitJpyfN87LDhipj2BouI6UCtukQ68NDXFXFsNxDuGosRzpJ0ffd4AbKCOjMAQUHOGSaxzWx1TsaKCCVRqWFndrAfsX/GFdCONuwuBbfYTMAMQIkTEgSogrWAcaRSgQhYd3ARz/efMwljk+a65SiUaEQtRlAN2mUazSuOzbswc3X38Dbr/1OdjBCH1ubh4f+tCH8MlPfpKCeB+0E3nTm96E3/zN38RNN92Er371q3jXu96Fo0ePocz+EmTdRf9ng/hkZjAz6DkMw+KuZzOD1g1eeheNJJ8ZHVbGgDFhFi+RUtLwVSs17pZKXGuOjKn8Hp3A8tIydxsJyqyvEAKul6Ja1KekSZfZwy4dRcoxUh15czxvAWocq8rgIgxi9JipXV/bwMLcAhorq0jI29BHUDsx1wwF7oZNOXYsyEnrVDjyrueEY/SJj1LrCeeQ3KqePZm9aaHHMcF+BsDTQPDGoXMWGVIaGLVNiaPohhxF+TB3mMLtnq89gPe9/wMYGBjA81/wXEwyEFTQamZU9jL04fO3ve1t+LO3vhVHjxxBm1mddQY6E9tGaDR2YrBeBtDjvY79B6/A1dfdhCk6xYROLu2mMNGl08L0tjp+4HWvwn/6j2/GT/zQG7GTRjigE1qeO4/7adwPP/Ywzp4+jtWVJWalVtHZEKyhy7kSOsQ+j1gSQq+bFZ+NWm60sNRoF9BY6zJkjTE1vRP7aMB37zuA4bFJ0iXFyROn8OQTh7HKDOHS4hI3dSmOHb+Au778Dbzvg5/Al796PzrNDNXSINa581xl8NVsriIn/WvVKvnkEFCW6/U6aVSDDLyZIaCclRmAVaoRg+YarrryOtSHxigbKeIoZGary0CQTnGjSce4zvkbaCw30Ot0KZMe4gPIX4NxDk+HHhagzY+ng5AcC56RhwTiozYQvV4PW1AE3dwoqu7ZIF5H3DxpDPDKshQTk9swNDIBZRfLdEQKpJaXl8nTNlHJ6aAS8rxUyE6JwUZXGXyOLZw0NlEl3nlx887BnBXvmktgxnf+9ALDHPsePb+Kxqwh7owwIxLB8x933xSXNlouwZ5rr8LP/8zP4Tf+zZvx8ue8ENkaMy9HjuECj21jbkQm6ZQG984goOz4egXVqTEMTY9jfOcOzBzYj/3Mcg5NTpAWKflRQVwZJO4MIBrrUBClNUiua8w2eNpA6V+fuuTMk09Au8V1c3379x8gX2P0iXNEnrS4cVklf9OhcRiD1pgBTBgA5cBhwHnU+T7M7MpILUC9wvdSjsmaxw7qwo7hGJMMviYqGUbLXQxGPcpWjjg28jdAiQGJI+0kU3EcA6Sm3kXfhDJn6GFm2xCmqF8l4jBYHsBAZYzjjMDSGBnldLYU4/DqCibdAGY6jsFWs5CN0nqK8lqK9nqIz95/FqCuHBjJsXOI8txuYHk9wTKADo3YRz/6YUxsH8cNt94IT3lLaCeEh2yL7KN4LhwlZ1EQwBOEr2ipdlHgEbkcJfK6Vg4xqI3kUBX1wWrxXI48BJU4xFClhAFm6GJmhfhDKcjgGGCo7/jwEA7t2ot/9f1vpA5dhT0HDmDb1CQ3f2lhK0uUQ0/8vHMokV56F16PP/44zvGIX1+AW6KdrtOeRfRr0JVLLHPKwiaoyIyCyQf5AN6e/tl8z2GWIwxieFfBl750P37yx/4t3vXO9yHLAhw7ehRh5HDNdYdw6cH9WGOwu7DQwMMXv1F57PBJyEaPT4xibLyO+kgNtYEYk1Oj2LtvF0ZGRjHIY9+dO3dzHl/IwMtf/nIcPHiQ70bZi1hWKp4D0rnENQtB0tkVixCSOQUzoxLnZB4rVM8OIIIZ75vOQ0vUt1BCCo4abLXT8/8LMNuc558bS3imFCQJcuBDEFXip9b/+35mBuEqwD+6ijEZmGUarKgzMslDQgGKEhh4GOHs6bNI5eRIp5TOPWMwA17qrx0o+N6n4TRvMApToXB0qgENgyOsbGwgqJbJvGFUKbDsWownnNSGMQFSy+GrJVBSIEY5c9BcCRU3dB5VGq1ekGOJTiuDAxlDR8I+ORBZQKHPkTFgCF1AA5Qxu5KBVSguM0A/vDvWG8d2HFMN+jxbD0nPndt34GYeK73qld+FV77slTi471KcPXEa73r7O/B7v/vf8Y63/yWOHjmMSaaQX/6yl+PXf/U3cPNNN+PdDKTeSgeuIz59aHKCuyrwEg08lUtrMePkLNOzFEl3vpJ/mW4F5KShoHjhL0c68obCKdGQyohIEcSHjDyIwgiSRc2hdag8YbDSZoZC9xKDqjKPYNROYJCcAFpvj2vWuBonpmJHUUylGigUxTtPo98nbpydBBQfylSaCnfadnEM1jz9YxefJAvCP6OMcCkXx8jYA3DFb/KJc13gDun8+QsF7mwKM7s4wuaNU9JAZQXvNY5KCxw4v4xnmesKKVMjDNZL5YAK7qA/h7Bt2wQ8nabkMQhDPPTII3jbX/4l/uZd78YXvnAXHnjgfsSlCDfccD0zVQdRrlbgghATU9O45bbn4qprriUujkFECy/+tjvxW//pl/HqV30Hyi7B/Xffhcfu/yoe+NpdmD11DM3GEpqry+jzeK/HgKZNmex1W0iZbU0Z9Pepp51OH+tMnS831plx2oD+xlRjvYvltTZWNtpodhJsCNo9tHgs6HkEWxmsQwHE4MAQ6RORhgkS8rrXy4r2DTrxMKwyaB6E8V+vy9S8B6rVmAFUtTDiCj7GRkYwXK+jUqmgVPCuUjyXmd101DPtOgMf0UhegVK5ShI7lEplSFe71Ns1BtWN1bUie9VmgJhxcyNZSamLspMC8cl5jyAKEYQBQXdCFAHkg/psts8oSxlNRF6Ayjnht/xJaGMkmynXHIUR9KctmusN7qzX4MmrwaE6tFmRQ4q5rj5tzrPH29DXyDlGl8eafeqCkUa4CGYO3jzgnNQFuoy2TTLbrhoeXjiPRhLjqYdbWHsiR6UVoJyCNqaPke0TeO2P/kv8/C+9GbdcdR3mj5zAQ1/8Mi7QSQ5T7vYcOohtu3bAO0r6wjqP1xawcfIc2qfnkDY70Nf7T9DRnTx2DEvMaGpz4x1tuMZndjSjImjNXW7qzIxZxhb0XKsOMCBvF/ZsoDYA8WJ9fR3TPD6anpku5G+AR1NhYGhagBVfQ6c8hB55m/LISOt1zqMDoE9eZVGILA7B6IK49hGGfURRhmrFYWQow+hgF0PVLuoDXH+cIAi4HvY39gd9xCBtMJcI8bXPzLn3DhkzUfVaCQGpmjIATHo5so0M6VyO5Qt9rPLY9Ei7jTAq4WBaxcDpZWRBhvUoQMigcHh5DtYEjq2N4/CpFHtnKrh0ZhXDQQ/o1ThqjLs+90V85atfwX/+w/+Ga2+9ASXK2CQD7sB7FLgRP/FReI0wWClsFenoWV+hntepC/XBGoO9EkqhpxxkQNovwFuGjEeHgoRr6XLj1CmgA927lHmqBDpJDk9dqY+M4dtv+zb0NhKcOTeHqUOXYZH2+cknn0ClTB0igTLqC3yAUrWKmZ27sMyjtHVmileWG9DmXDKesI/a5ciQMltYPJPG2UUwM3jiL8A/uaR9AoNzIQPgKmUmxelTs/jYRz+Jz33hi7RzN+J5d96BhYV5nL9wAUtLKzj85FGsLG6gWh7E1OQM9jGTNj09iQZPoo4cPoxHHn4IJ048xbpJDDEBov8dYs+ePbj22muLj0+IvhP0b6Njo6gPDaJeH0IYBvCBpxyF4AYkJUIOZgZH4XDOw5EgIBvNjAtiYwphrmdGYxKqMhU9J8G2siRipPpsgQgjMLNiXNULzL75HRcvIWlmhdFRkdlmOz1vgZlBY6htQgZ7F3ABZZY5hEGMMCxxLsd3CgdxAy/hw1vxo77CSXeVC4oK/bKUq02KrE0YlJBnHjmV3BAi8BGfHQJXwvmT85ibbSAIqwx+WA6HjLhsjVuOS0joKNI0gxJDcQZEiWGVad42nUufAhnFFeLK8TzgnaNzz2g42JDzZBazP0rEAAAQAElEQVSizTY5FS8jrR0A6joYQyHli6OhHCIvfGRY6CVYsQpF0eAYCHsYlAmz2FPZuwXIGWc0KpkeXIqMQgtLkfL4LGVAAWYQYhdh29g2XMVU/vOf+3y8/jWvx8H9h3Di6En81Z+/E7/wc7+Ed7zjL3Hs2IMYHMzwL97wXfif/+038Ou//It43Xd/D3I6xMMPPYHx+hiuveYalBgstpnlUmZEvBJtcPESzQVmBrNnQGWB1kt6PLuPyvtUuovdkXGdudbCgjYNVI/OJKJhKdGxxNwNsRhqn9CZbzCAlUHmNKhWqnSmVXjvAeqgxlVbtRMIRxZDOGic+OJ4GtfMw2gqVRfFAULuXHNSXf3NjHQmPckX9d/CXeO7oi6Dxr+IMvjCkQyOfF5hWv8JOiVQES0gcz0BAEeD0UGwO2UL0NwOMRz5pLXXamUO00S/18BgLcI1V12OxsIqLMspBx3s3jGJG6+/AqPDFQTClwatyWDl05//Cv7i7X+Lj3z8E/jil+/GyTPnMLl9Z8GzmfFxVHyMjEc/9coYdu3dide/7uX4V9/3MnRW5vDAPXfj4fu+guW5E2ivzaG9OotVOl9Hh91uNJDwWC1pttCng2kxI9ekDK/SVq90Miy1Eyy3+5hbbeL4hQWcurCMhZU2N+MOeRCjTaM+u7CCea6hxWxQRtr2lImlfHaoWwGDx9Qc1lY5T7+JLMwRRDE3EBEyzhNwC52jC+SGTjtFTgqSGBCrAzrZTrdNQ9tmYNYreEVlRsijyFgKmmQ4dfIEOpSj+sgUdbbCAC8HTyPR5JBtpo0z8iqslJE5TiFDn2V8AHnoNBQSlvW4hh5lMylmJwaWI3eG3G+CI28dZXsLjOsBLzODysRXyaBAMqQJJNd5FqI+tA3luAqj3lbJy1JURZnOoFxi8M/nOIwxMDhI3SBeQLHOWq2OcqnGsSNEUQWgPSMyEOS0B5Z7wBEod0b5C4hbBINRji8sL6BP++P6Y1h4MEF83mMbne133HEn/t1v/zZu/fYXYP3IU3jya18jndYxc8V+7L/yMuoX52EGeO3cPJZoO04+9DAOf/3rOPLgQ3jqiUdxlpnrFR4NXjh2AvPHT+Pw/Q8jS7uIqyH5toZGY55HX2uU7QTSW30zWLYVOVjWJ++SIkMl+iSUs2ZrjX1L2MHjvtXWOpYYZKXNDUTs0CH+Z62KNZRRIr/KvQ4oCrTmHhHlJOSxf4g+YtrEsveoRoQ4RyVK4eMmXHWNutXFvgHDNcRviHiWSaP6wHDRNvYJEtLELCvkzJOU1bCPQ3tGUQnJg6yHjbAFx4Csd8RhbqmK+7M25lcWcTXtf8aNSLffpfN1iPtANfUYcTVU0gAJBe1x6ocP2rhpOsWeegKjPavkZXzpM3fhzttvx4tf+Co8787bMTw0gKFaBaGB68sZJFE3+FwrxRgbqSPl5qZHPMXqMHQFrhDO7BDSNkRxCEfCJNQZQc7nlPV9ZqPSNCPdUyjz36cu5j2uiycgaRgipVxfffAQlg8/hQ0eq9do85UlvuWlL6AcVNGlPslWG2UqZEA8FAzi/BPHGXydYXDdQk6bsGNyO3bt3I7h0QFEZYfRiaHiOXc9dKjnQZQDpHOPx7OgLmUcC//kMpYI2JZ2g5E/EvKq2W2iwY3FidMX8Pd//xF86D0fR3e9D62jnbQxyIzUnr27IBwPHz2CZQZ5jrSPaGcHGYxfduAKXHHpFdSrMhaXZzE6NoSN5goOXnoJxsbG0OHGMUnbMNeH+RSO9AijADHpWa7EcMSq+JFib0FRwF/OiREecsq9pA9ZEaG/Y/t2hEGAgKA+bPpNP55SJtjqb6aFf1OT/99e6KWKuTMgozOh3hQEMzM45yk8HmYGKSC+xZWxg+CZqpzM6MN5xzWFHBNaKjavTdy9c2hzt7W81GCxgdMSRA2+8idhpiuMIvbL0ePOI2eDjOPVto1hkulwR2eYUyBj7hg6VPIe2xN9tNl2gw4pEU55RoEUHp6HhMSBu4mEa1XwIHwzjhmHIRXI0RmlWOEYbrCKsFpGWC7DGHDFMNTWugiZDQhpQJUtSOj8Uu6ccgZRRgNbiavYQYd69dXX4PnPfwEd63Uwc/jsZz6HX/u1X8ebf+HN+J3f/h18/q5P4uBlu/FzP/9TeNtf/DH+/M//GL/5W7+Cl37H8zEzMwy4DayvXeDzOK6//hrs3rUL1WqNQVtG2icFHyQf/WcFRiQVMq7VkZ7ee70WIH5GpJ/KVaB+upsZx0r1yHtGp9FFRqPYYXaiSwi55gqdXkxDor4pndtWnepXqfQ9GjBPB+LpQBzvoOHlsBwnQ0K5zkn3Xo9e1HKU4ogOKYbGclTmOI5RJm21rqgUQbjnyGAFRv/0l/qpjfDIiItkUM8pjdTmvJQdrj+MIpw4daqgFVlMuXnWWMRDbYtx2E9SZmZo8djjta99DV5DGKhVceutNyOOYpw7dx7eObTbTezZsxP79+3lLn4aO3fMQDtSx/UNVqs8olvBBz/0Ubz97e/CBz/4UdxPx1aikb/yyisxe2EWRw8fwYVzFzA1NQV9buAJpuofvO9+PP74k5hbWESbxrJB57XGo7ElHom2mRHtM4jSXRmpDmVsvdnD8moLykbNLa/j8LGT+PoDD+OhR5/E6fMMyLjddc4j5gYkJO+MeHcYTM3OzdG4LaPDjJCOxnqU2Sb14gJ3ly0eXa42GgWvjLTxlBvvHGCOhm8AZfJfvO1ybI1VoT7oXX+4tUec2RBhGBZgZgD1yMhByVujsYLlpSU47zHG4NJ5jw2uT+P06Ew8bdwEs7L6MD+7wHHenDhs8VW4Ssd6lHHB5nsffQZaCYPChPxLCZu8TNFnu2dDyjaqyyUEAMyI2UWgmBKnbXRUFThzyIi3+qZ0spIJ4V8hX+vDdWhHrXsYRgxKOpwnYXanxWB0DUaccfFyzsN5gYOjPpgZcskj+7Voi1YYrCzRkc2XgVN0GAt0Ut/zva/BL/zMz2GsVMUTPN4/OXsWU/t34+A1V2J4ahwxeakjuHnysLG8gqPMRH3sk58g3+/DvQ/eh89+6fP45Gc+hcPMcJ86fRrn52axzKxAhbZwnfRfWV4ivgwyvBVYRtSNEvVOazHq4PrGOvUkRUB7KLr2qM+S9bTfw+jIMDMQ5ylnR3HqxAke189SO4E0LKPlyugGFR7MOcpOD5EZYh8g5Jh6jkiLwJMOMP7LIdOQ5Qy3kghgQDLYWcXV5RzPnYhR6yxSx3L0XAUXltto0/b0Ob/41mVGMApaGJ/wSIIEwVAZ5cEKLB3EA3NruM+1cWZ9EQeroxjOPTYY/GWcTDMHyMETKgwz+B0MQpSJz+nVLs6sNBg0pbh8ex+TwTya8xdohyJ8/w98P2mUoBRSnsnHTVnIAMkP9dw76sRAle8ZFHymlMM+6dWjfctIGU+ex9w0ZuS5cBetzRsk03Ac2sBWOenN/hxTfqpHeUs4do+yOjI4hO2Dw8xgJjh83wO48grKQFzD2qkzqPO4NiLfZFM96ew41zDHnOIGuHbmPHa2OriaPL9p+yQumxrFVZfM4MUvvQ1XXnsAQwMVbJ/exqDxNrzxB74Pb/7Fn8eb3vB6zExNYGN9FTl9HbH7P/zkAHXTOGdGfFNuEvQHQN/xjnfh79/zfszNL8F8gJiBj/7cTH20hN17tsFHfQRkwiizb0oGrPGYsM+khWyS6LTBDfrAwCBuuuVm2th2YUe0RmMAGscR+RLT71UIVBqAm1sSV4qtHXWfhkyDiNg5I/qcOHrvuaPIoA/lZXRmGmxyehoxFcmZwZGJAjOD2TOQs7MAvFQvMDO+bf6Y2bdsb2bFmGYGXVv4bPXXu8qdp0gShB+QU6bywuioXuCIl+rMrJhHfbbw2Xo2M87lAeMP12t8UD8DwKqLkBf3Yg6KW5MKIVplZHIOgHEL4AxGcKFHQOee0LhnNJ5tl6M7GGMtzNAMgdLYIKqjdfTIjCaFPGV9pT6IysAAAk88uA4zFM890rqpdty19zhXSt6kLFPwUQ5j5KHDfLKBBqN5N1RDHrE/FTWGR6mTIl1rIaUQZxSOclTBtuFt2DWzG5fsuQSX7DuIifEZrDPweve73oNf+eXfwM/89L/BW9/6p8VfQZ+fn8f+/fvxMz/zkwyo/nXxWak0MZ5Rn6Iz/jC+8PnPocTdxXNvvwE33nIFo/mzOHb8CXSYFdjOYG3njp0UtHLBE8mW+EBSFT+ir9agMjm6PukkvkQ0pCovGl38pXLBxVfyN4McWIe0k/L0aPgy0qRKIxJGATzXbw5w5EWGjIavXeC00doogrEoDiEA2yjQyaV47N+V0eFYYRSiLAcdepjLkTKzZ2xbKpeKcuc9g95usa7sonzn4plzRZmetV6tqUsc++Rdwqxgwns/7bENIAeWUec8xzp79iwDpRbnsosyhuLOoZHrFwDRS88ZDZrGVvbs3/38v8Nv/85v40d/9MdwlMcpa2ur0HqqtSpmZmbosFaKcQLS4MbrrsZuBldgSt8Y5AWuhBPMFLzn79+P973ng/j85+/Cl770JTq1fnHM1aCTu3BhHnd/5et44vFjOHNmFsvLG0xqOqR0OEkWoM/ddI/ZnnVmXylq6KQZg/wMZy8s4dz5Zaw1Uzz6xAlmxL6Oe+97EBcWltCjonjKoQujYk1aV0jHoLvW12Z2U0fHGzwe6DLICrxDjUa61WoxOGhCf8BQdHXOkyqbP1EccRc5hhJ55mjAYUCLBjynYo6MjmKEx38D1K0BjiO6ie49BlkdBg+aUzas4BOdRk7aGPsPDQ6wX51zVzAwUIOOBa64/DJMTU3CeY/NeYyUzZGwT0K+9BiYK5jq0cl26Gy1UWoSbwUDazwSXWcgKsOsebUG8XELsiwreC18BHoXdHkEJnkaZaCXMZgS3lp1FEWFLMthdjkXl8qAIeWGIy10TjStcr1xHJKnXWSUb+cdQJ14NphzcBcBJFzgPdbmFtFlIFxiUPpw4yzmxgJ8z7/5Cbzq9a9DgzLx8NfuxXq/jQM3XIOJvXugtV+gDC/QoZ5lBqpN2j919hQ+d/eXMLN7J577/OfRYV6Da2+4EbfdcQemeTQ4sX0K2lhu2z7NzMQofUuKkHJQ5hF9GEaIuL6MNAGZ0WEwnaYJIvJ5YLAGmugiYASvLgOZ1dUGhodHCpkfGR5lu5h+qomV5WX02HjVSmiEdTSDEnKXwlMwHGkZ5I4bUyuA00C2hJqJlBmaPHHkRwQjvULa1+rqBRyydRyo5eh31pB40j8L4cxBuLIzaZ+gXt+OZjKDR8/Vce/RGu5/PMZXH+ngHm4y7s0bcNUIu8JBdGaXeeKWILEcDpzV5ahVY4xFIYaJXxlG/YmZ1W0wl9bE3rEOnru/gj4zJtddezl27t7HXsDs+VlIJkQ7M4MRX0cIaAN37txBuZ2C+Fsqxbwb15Tx7iBaKqiSjISkqw8DwIxyknP9GVLaxAwGJmkLHBX85aFHxOPYJQAAEABJREFUzwNt2rKJiQlMj09iUZsvBpiLn78P3a88jtrRRRz/wr3Q37cMwwgcEvKTaZyhla9h745x/OxP/jD+xRu/Fz/26u/Bt115JWq0u9naEq5k0mFqbBTj9UHcftvNePELnsf2M3jBnbfh5376p/DKl74YJWbRdOwLXlqXmfHpn/7kpKHkR3dBn4FVixu/x5ldfR83lF+//xFE5TKmZyYwOlGHD0EfsQH5gCZtT4m2Xv9NX/HZr7Pn4J2jn1yHvuyjz7NKxoMgQIny6pwHOchNTxmDtBuO9M+lb2ZGguckgpDMIYTYku+AOotpIlJK42HmVMVyT6NTgwYVmFnRz8xg9gyosRZmtlmm92eD2TeXm1lRrT56cE4Cnhf4qUxQlHvHuYWLsY7LIiHN9LzZVmsQvkVbjvHMOsKin8ZRmWMdu8GZR0DhCqOQ41GkWGjmYCzfAoDjAzhy5AjW1ta43pwGIWEEnQFUVGLEvkBIIY58AEelbiFBMzYs5l20wxzDPLeNaBxKtSriSgnGOX0colTjroZzZnROIQ1MRMOSU4iaVKvUA8K1wt2FY/sw8IgD4sl7K3aYa62iG2QIqiXAOwp+D02foVwfKAKjy/ZfgpHqMNrrHbRWO5g9PYfPf+ou/P5b/gj/7ud/EW/787/CvfdQMboJBaUMOZn9B/bjzW9+M172slciSwIcO3IOTzx6DmdPrmNprov7vvEE+70Dd931ZRw6dIACdztWGgvQtygOP3mEQriBmDsWrcPTWAt/R1oLzAxmBj2rXHzSs+5au57FH/FQYLbZVuVATl5RJtIcfeIraPOsxjGQjMMSSnEZoY9IhgCgE096KbOG/SLD2Gq2ofcoiIs24jlHLtql/QzeAgQuRJ9BaLfdQ7vV4w6pTWhC7eSYaQfR5K4FvISjgKvhG4ehDOTkn8oEfQbWPQYd1DEkHF9za40pHbHW5Z3HwuIiznDnrnVzkmKcf/zLzIoijanA4EMf/hD+5E//BA/zeOUb3/hGIYvOyHcG0NPTMzA+y4HLeZfjEN/5khfjNd/1nbj84H6M0mjlDIjCsIKMGcuPfexT+PM/exs+/vGP4fDhw0iThE5pg/w+jiOHj+P06bPM4qyiw3U0Se8mA/seDC2up8XnFmkl56WAaZ18GGTgfv3NdyBjGv2Jw6fQ5HGiRWUKcAk56Z77GOZDyrMnBAgp6wLxVrRRcNhqNhk49+C9p8McZmAzwGCvSVxOQ7QLWB5Q9jPKQoWGbZSBU5VGslIqoxSVoHrxqNNuF+MPMKiKmWHsMkjR2DKKetZ8mjvhOtTeUWfFk4D4DdNBT03NMOu3D9deez0OHryMRrMO6aczgyeNJQsC7wyONNkCtekzw5UQJA96F97in/ie58I8x9aV03ZtPZtZQRetXW2rzELpaE+thWuZa3TeI4piOBcQQvQurss5R/6lXHMA7zyG6iMY47F+FMbIeMy5hZ9wFpB8EJgZzLM2B/yZZdRnmyivdHHD9TfgZ3/9l3Hb8+7A3PETOM7sU3lyDNfecTszKwEWnjqOpdPncPrhw3iSGc95ZjofeughfO6Ld2HX/r24nY5xYmYK9fER7D14AE1m50+ePQPBI08+jkk6ful/GAQwM8pYh7rXh+RW5eBVYXAXkC86gupQvlobLWTU/Yx61mHg3WbmVk5QGcZ6vV5k60TPPjc06+RrtzyMhtXQ9SVok2RZBkda0DwipH32BFbQbtO287lPuc54PJSjjXbQRzcyBKR1nXoxWSshyzsILYFn8GxwACGh09Yawuo4PvPALP7iU8fxzs9dwN99cQ4fOryGwxtAB4Z4qIolZuRSBq1RGCGnDOeyGUhRKQWocZw6+VYhBJ0q1ldTgHZ+iPNOVDyDqgXK4V6yzDivQV/e6HGDoPUKiBzlwSOmDbzq6mvxhh94E17xilfimmuuox+4BDt27MJAbZD6EaDMNQ2TXgPVGqrUofGRUYwRapUqynEJXvJA/NgYFno4+kVPPkly2y7D2KHdCLePwTEbt8DAY/XkGbSWV/GFz34Wi8z6xvRf0i8zQxpHxSasarQ53IFNTExjnHZiengSvdk19E8uYfXoWVIyxX4eye2angKSHvqdJhJm3kfpx1732lfjp3/ixymT12uZT2+czEQLfMtLNDFzACHJHWSjWrRhX77n68xafQCnnjqPSjiEkHgtL2ygudbkMXSn8OfbZ7ZTj0LSwdOXreO666/H7Tx2lf2I47ioc85RbnKUy1UAHo3GKt8ddu7cDdY5/SogE5MJaiRdz7KETEzJ2802KjMzxGTKxMQY0rTPgVIYtbRgBOvMjO9WjGe2+YyLl5ldfNq8aeF6MrOij6fByCj4YojKiZxuBahcoD7OPIylWd4HaMLB+XVXHYthZsQtxVb7hEqhMVVvZk/X55xLZTkNneq3+uouYFPdCjCyPQwinHjqBB598FEyw5MBObbGgC4SKCLRvTkEXIunIDapgH3eo5E6HAMfH3ponZ6C6qg0znkE3nEVGRJmRhyfYwZmLgy5W3AYHB2BArA4DhGFAQIXIPZBIfwlKgHotBZocJbp4Bp05KBy7HnurTh0083YYCDx2IOP4MQRpsXPL+LTH/8M/pDB1F/9+V/hnq/egz53ewpEZKxTGqEmd9TXXnUNfvLHfwIVOqqHHnyMKfszaDQobCjD+QHAahgZ3g7kVXz0o3cxOPsTTE0O4UUvuol07WC10WIKfplHTQ2AsiRnlzMgBy9HQdwCM6NziIrdlmifk3Yh1+y9h/gmYJdvelZdktDw0kDnkj1Cl1moDo+MNG5EZRaYWUFjM4N4L0MtAySHmtB4VUg3OVu11bwC9df4OWW+3VyHPhicch59oFnylXEt62sbWKfygQbYzIEoEwyAIaUMyehklCnRsk/D3qFRSJilSrgj6xMSyqFA85kZx1rDUcqTIz9zBoHQxbFBWQPHBHKgkIwURXregB4DvhNPnWQm6AnMLcyhxIBhkUcDK8sL2MdjP30WRTRqcdd19dWXYXR8kGnpiLvjFMN0tPsP7CPdQzhndEKDOHHyJB586BHo77At0uhvkJ6LjWVs0Fl3Uod2p88As4V2u8uAso0WZU3OhwhR/gHpYsIs5vad+3Dnt72ITnQCTx45itpgnUdzQ4iCkHMnyJIE0hXvHWLiHEUBwtAXuOhuXK8C5JXlNY7roMCkST6YAyYmxjlvi+U5RJFAeuAN3nlmsXoc16FSqaA+XOWaBgiDHDuAaN5kxmh+cRnzi0s8llyDji673LnmnI8koD4Zj8hWkHMiCwLElI2EvK4y22NmUIA6z8yt6BkGEZAZ5zOwg0YA9Ns5OIKn7EqG44tyWCqVIN2qlCoo8Zg1YuAfBDE8Azczg5nh2ZeZFeMUMkSdke6XuPnqUpac9+RBi/rSLtbV7bXZP0NMpyVcgyCE5Ep4hFHA5xQZ7UlKeXakFf7R5XIUGz+DIaDehVGEHoOW8cFB/Ks3vA6/+9u/jcv3HcCJRx7DIzwGdqUQh668Ahvzizj58KM4w8zU45Qb0WX3pfsxMFbHLGVwaHQINzLbMMaMRp82qcQjwwsX5nD/Aw/g9JkzOE55O3DoIHZccgA5GUA0IL3hwtGlM9WRrXSpSz0X7xa48Vin3jVWGlhdXcP6+gZWeRzYpJz2GFSUiHeFwbQCZdF7fGwM5XIFaysruEAH34wjbjrLCLIyrE/5IT3AzW5GHmfkJRUXJBQc6VCm7a6GEUKeECS0Ex0GWR3KdsJgYIDHoFO2gXJnHuivkJ85hmrAzu11XMJMS9f6ON2YR488T3lEljFTuoQIG+0EJQZNZAkSHivHYYBMGyvuthzX78hzkD+e+ExwHcOxJz4J1hYdepxfJxZHuKndtaOGiYkaMnQLTi4xiOlxLeYdREPRLGHAqEzSK17xCtx86/MYWL0O/+qHfhBvfOMb8IrvfBnufN7tuPa667CbdmJgaAjjk9swQajTxwwOD2FgaBDj2yagvzNWGxwo3ivVKjzn8NRVR/34BgPnNQa1E1ddhn2vfhF2fufzULnzarQPTuN02kTKtQkfCiA3rx5x6nHTzc/B1MwU3v0Hf4b/+Uu/hT/+gz/CJz7wIfQX1jEdjWLIleGzDJfs3Us70YfxOXKe8gnklIOcx9FXcPP+0z/+o/ipH/0RXHnZIdqU3mYQlGdgq6fBHB8LimSMAfpIKVM5dUn4qGnoQuiPJf/t330cH//U3dhoGQaHZ2iHyhgmQ6OI74MR6vUyNlZXMTJUx/e86rvJ7xLXRkml0U9oy4zTVHmUKd+zsrJIHkcY5wYiSbognQKYqQlR46y5jHrukJJwCpqMApazPCBBgc12jkQenxglsXOEoePd4LgYM90dzDbbmVnx7FQJjZ8X72bGN1C4RBB8yzL8M1ee58iIj/eaJ+fcGpOLZcSfU1DNNsc227xnZJCGUr9n3/Wcsu7Z5RnX7IQru3Kab8Irp9rBPBx3+ocfO4z+Rg8B33MycGsMM4OxYyRFpsLHPkA1LMNQAnh3UYSAE2fEP+PdeB9kpDs6NAwXGlJLYWRqSCV0cYg++RAxq1UeKDPS7iAlMyONyT7lIETNR2RmHet5gFU+3/htL8GltzwHy/D47Be/ivl5OsdmB3ff/dUiI/HpT34aizSKMYPinGO1qeR9HYVQGffu3oMf/Bf/Eq/+7u/BO/7qr/Dvf+7n8Za3/D7+/n3vw8c++Uncfc/dOHL8CJ3SOnLj3IMTqFQn8fnPfQPve/d7cMvNl+GO26+Go7xkdFq9VhuNpWWEzqNMYyGh5pJhZk9DRHqIdusM5rz3qkYYhtBzwQeWmG22Fx8lkyDN0n4HXe5k+nQsCZ8THiF654u+MqySVTMjLq4Yy8zYLb8YYPUgo6a5K3Sgmg9gPfkWBp6Uy9GhM094lOmRISZfopBPNBaLC8torGwgJ73NAt4dAAdzAXmXo7DRpGtWZClSdHlU0myu0hmuo8/jt4QGok/aaC1ATiUFnjj6FPppjsDHHMvAgZClhpxGFqCUUCYy16cbSAq8jYHOtrEpDNaH2S9BtRLhhS94Dr79259XBBMLC7NoMCgaGKjgyqsvRbu7XmQQjzHboD9z0U1auOyqAzh4+T4Mj1ULI7rENZ2fnUdjfZWwgpWNFczySLFLmUrNiE8fOY9hUhoomfAwcIUcB1nKu6MTG0BtaARtBpBfufcrmF24QLxilOhASkFAJwUgSak7GYMshyjyCGg3Qt4r1RjVWgUVBkWyfUuL6wxkenDM1AYF3RPs3bcH9eERZKRtwIDEWQ7jjjnhmOfPLvIopMEjyiW02qukW0ZbZLynaDGreIEZlHM8umqsbpAfGVLat5R6lRE8Za7KAK/H4HeD8ko1QBiXEFEueuRTh7px+vSZIos3OzvHOUOAvIekhJk+mg+kRFr8LIDPXCnMrAA9O+fYx4GkYlvyPMn5nKuqAMn/Fij413jGPmbGDVWd01nBZ2l+BrcAABAASURBVG0IvDOuDSRlFwHpk2Y95NQHx7YZJxC+Ci5S8iHP+5DMpQwGnN/EJ89zts8pR5SrFORdiGppgLgGeIgZ5uiSHfi3f/SbeNUPvxatlSU8dT83VceOwtfKuObmm7B+bg7nHj+Ch+97EJ/+7Gcwu76CK+68FaVtQ0gioFKv4NLLLimC+6NPHMNXvvxVrCwyuDk7i5wBQkjbtXvPbjz3eXcio61eWWugwePRxZVlZjVbDKr60N+3WmtSx4zr1NrII+8dcTRIz9fW1tHhRrVHnV9aWEApiLBzegagPokHCjCHGDC0lhbw6EP34OjKeTSDEpANoRTVEMUeQZTDRyFC2uSYdrSAMCJXDT4LUc6rGGQGY9jKGHQlBHGM7S7BK3cM4o4Jh8tnarjs4C5ce/0erncSI5Mcl0FIXBnkHDFc7tHZSJDSvpbCHOWaobaxgal2BooN156ALOGaMlCM0RVfXI6hfo6aJUjiPk6dzbHezLDOzc3sYhvX3bydutODRwjw9yrpIFqlXDeojxZu2qNKRfwkj9MG5a2DmOvdt383brnlRrzylS/DS1/+Ujznzjtx83NuxdXXX4u9DG5ndu3EtulpTO/cgeHxMejjPWPUt+HBIcg3jfK5MlDD8NgImivreP+734/5pTW0KBd+egwjt1yNmdtvxLW33VrwMCXfUupmZAEqhB03XIJbfvg78K9+8Sfw2je9Djc+51pcecUBvOzFL8A1N1yNiMHJ9dfdgPpAHZYB3jwiHyF0IZSFpvYgS1oYCPt40R034N/zSPpfvun12LFjkvZtg/TsA5YW8t7tthiMtpHyqDKMHErlEHEAClMPKWnJzAXCoIQW7eg9DzyKD33is3j82EnUmMXfNjWGnTsnuRGt0SY5TFCOrrz0MgwPDqJ78ag98L7QIUcdXaJ/W1tvYGRMG8gKhEPGjYwLw7BohKevnMzIClBRToZrN6R2RmOW0nBowBKNj6dA6nlL6NX+W4HGULmZ6fY0mNk/mnuzyuxbl2sczaeFUSKLxnnx+5t/mX3zPN9c+//tm0b+R8DXiAq2yN3TaR7beBFYw3E62mqAd3DuUqWMLneXPTpRY5uANA6iEAEFP4giRFGMgA5cHTaYUVin8U+YKTJn0JhhECCIQmR8h3coMbCy0CMIA4gPgpjZLEFYihDEEa658TqMbhsvMg6f+uSncP7cOXzsox/DX72dWal7v1YIWRyH0Od8Go0lRKUQB5mW/46XvQQ/93M/gzdxN1Ov14ujIH1OR59vOXn6FO6/7z7cddddeM973oO/fde78Z73vqf4DM46A6GR4Tomp/bg8194HP/w/s/j5S97KW66cSeFvIkOBbhLkKGvEn/nPBwFEby2+BhFUeFM5TBUJqMYklZm9rRcqI9A9QmdKrsXdXJAW+N3KfCgUQrjEI4GJiCtPO8uMHg+mwMo0XRGfbToQJukecIsVxB5xKRfRFqUKyXSJMIGDXqDO5SEcq6gWxDEAdZp/GcZsLQ7LbEYoDETXmZGXUn5DpYbtAbpiPCFgXTP0afD2+Cx1hqPjYWr2qi+wkBidm4WOn5SIAiOqXLVp9Q7PH0Z50iYoehDAfmuXbsgXunzRnGphF/59V/HT/7UT0AB1RKdyRqDo6uuupIZxQlcOD+Px594AgmDunIlZKA7h8cfvp+GooKrLz+IMRpK54FjJ47h9NnTWKYzVTZqfm6JwSCddua4K8yQMajSer13cKSno2yGUQjju5nBzNh3BQ8yIyH8nXOU85ABV5n3uKgXXbQkrVH3iP1FgyEab2UOS1xLk3Sam72ALOuzj1rlCMjLHvUJpI+X3hhYnxU6Nk/H2mAmY3m5yU3EGpZWCDxiWWaguLLaJN9aEK9BfB09mXDWAjb11aDxetQ9ZfiEt2BoYIBNDI3GCrMjK1ih01dAnNNgplmCpIA+x03I3wwpnYg+U9ViECY+S6clY/p8l6DLIED1klmBxtI8/xgi6kMYUu8pe552Y4RZ5z4D9DiO6RxjbMm/aKt60atPndA4ZkacHSRHZkZKAV0ekWWUo81+LCPdhGvCgAYcPzWHJxnUv+f9H8ACZf7bX/vdOMSjo/ULCzj3xFGcPHwMUbmE2597B/J2H6L13Q98HZ/+8l0Y5zHNd3IHPzY6xqOU4zh78hT27NyF591+B5bm5qG/QzQ+Pk4H1y/kdpCOSaAP+4rXZ8+cLsZbIY2Fo4Iko8wMDA5gdGwUJWbKM64iI827vRZanXW0e010+00YeWnEf4NZSPX1YVCsG7xEXzPDIcr28Mgwjjz2JM4ysFsLY3QthgvKlB2DPlvlyDfHsRzlWfKd8R30cSCddO9zE7HBzVtDdoxBzADl4LrYcOvkKLrdDKfn13CcWdAT82ewsDyPHoAeN2FEhkHVBjo+QTBcwfY8xshCkwFbyhZgdQAzTQJoLSntQ0AkyvSnFYtgaYTTs6s4P1/H2bOGibESdm4bRMQ2gAdIl9XVFRifxHvnPSQTGeVmYKCGwaFhNslpM7iRYR/xP6ccSL527tyJ66+/DnfccQeec9tzcOONN+Kaa66Bvqyyfcd2TE5OFiDa1YeHUR8dxjZms2a2b8f2nTtw6223QTL3SW60+/RvK8srmLtwAVqDvlQifMyM+BiE4ADjhCp1Vp9pq+wYxb47rsX1L3oOrnreTdh+zSXAWAVpxSGlHDdpl8FLuJbpQ2P6OOEe0B/Kh1RqngF1A+Wq4eXf+W343f/52/ixH/1xDFBfpSPTDAwvvfRS3HLLLTw5eRFe9rKX4bu+67vwyu96JV7wghdAdaJBt9NGkrbJB4c18vXer92Hz3zmy5hbXEOPmTXzFVQHRrFnzz70aHeUHQ3DiO09JKPCaXZ2lpgCIyMjyLm7km1TuZnBCRmBFiKFVmeW04imBfFABjrnoXojlZRyjcISJ9yDLo2I8w4pMzwaVAQV4OLlyFCBXnX3nkhxcDNTUQEaV30EKjB7pm7rfatO7wIzgxZA1Iq76s0MZjQcFB61Eahc4+vZbLNu6/3ZZayiEDgkdByqN9scC9i8e+9gxv7gZaBSZtDf45ACS5hYijzLob5gvec6y+UKchI7VzkRVV1G3HRnEzIooLPZNKAKPEQ/Y+cg8AjCAJ53fZC9R4WLGZRE1TLE0Iy0zqn8ErRSqYyQwjcwUueO6TIMjo7g8cNP4sP/8A/44Ic+VOywSzSKpVKAdmcNpYrHlVcdxPOe/xz8yn/8Bfz7X/i3uOrqQ3jgoXvxzr95O/6B/dbo+Ldt28ZU8wQGagOIaNA9hTqiwV+mAXz8sccZeH0c73jHO6D/cNtciD5q+Nxn7sPRJ57Cd3/nCzA+NkhhTAqarjANb1xXiQ6TZEBOGohejrKh5zKNp+i4SqMufm3VbdWLz6KNys04EkH9VKb2und6HcpgCslvifiWGazUeHxT4tgBeaGxRDsz9ue84rNovvW5G30uZ2pqigFeGSrXmBpbc2qcKAzpXFexuLDIdfWKdZkZ/ZIv1iN8NIfu6ivQrrpPZy3DI4Mh3svBKhDq0kiDV0g+9/jcbrdJIRbwxzlfyJcMpCOuGrOgAWUJbCW8HnvsMehvrkgGNHaDR1tHmGlYJe+Ef40pe/1NlaRvOHbsFOEYhoZr+M3f+lX8p1/7NQZTl2GFAeK+XTswRLlynFP4LnGzIMe5wqOFM6fP06DPwgclzhpwnZz94prV3mxTJxzLFCQM0mk2yOt1BttaP3gFQVgEAwHlh68cI4fW3megoHUADpKrGo2iZE4GvUJ5npubwywzQ+12C+orHgo/sL3GcZzbk69mGZoMwtZWm1hZbmNttY/1tTbazS76vQxgVimKYpTLFZRooAPyUXizAsZ/GgvEXzRuNBoF70VrlXnvCpmSvUtpFwLqYyG6zuDYB7y0hpSOrM+stPrl1EsY9ANdGd9Vv1mXqwhmVkDOwQSOPBaY0b5cLBPvBwYGUZP+Ue9UH128G9tLZ0RHgejDAQvaFs+cRe1ZgA43GznlRvOkDAS39C/gGH2m5e5iJukDH/kYJmd24Yd+5McL57nGgHb55DmcPHIMjpuN57zw+ci7PZw6fATnLpzHjkv349//+q/gX/7Ej2KIQUufgU1nvQnjeHtndmLh7HkcfvQJdEkT6ZRwldwvLC5gOx3zpQcuwQZlRLohvGM63SAM4EnfAm8Yms0WEtJVH/hvtTfQZAay22cGgsFVj9CmXLSpM9VqFefPn8ff//3f48yZs5DsiyY56V6i3bv88kOIowoeO3kW5xhFr6cB+gxYAl9CSHYo0yr+kOwwM0iOC56SZmYGOfYa7Ui5WsFAVMIQQtQoT431NZw8PYtHD5/D6RPz2EM+7bEI9Z4hNI8NBmI5MzUDtTLiqsdMF9hrJeQ+h2Qi54SaR3KcEg+iBs9fIbOYgy5iwJehZzlWmpNYWo4xtS2H7y4ihCd3I9qgNlbXGoXuFPgTX9lQBTs6/nTeoxjfeYRRhIzzsSPXlxQgGkmeduzYgYMHD+EaBlWCKy6/ApcePIhdu3cx27iPsBcKVEZ4lDk8XKcelTE5NYkbbryB9AI+8+nPFDoifZDszV4MNMyM9Z4imGOAvO0tLeL44Seo02dwbvYM1rMmukGC5XYDvaCPbcwOlamjPQYw4qE2VuKvmVFvSyjTzwW0JRl9n2KVKu17n/J1moG5NmX6MwcKrCQPKduIFqLL1hiTDBQvu+wyvPCFL8RLXvIS+sDLQTaSFh3kPF5IGUg99sRxfODDn8ZDjz2FBDFOnVlAgz5pnUfNE/SHmo+rIt3XsLy8zFOBIQwz6JTMBrRv0nHZdr2THgYhqhcRnuvQjUQxIAcSIhnSGIVcVM4CT4Y5Ck6JTlIDebdJPMDgfQCNY8a++H9/mRnMDJ44CIQP/h9eZlbgL4HU+J7rMXNctQEQACQYtMZjx45Bn7XYNPhJEYSK6dQFbXIoCCWWZQAFPktSbEFKR5syUBLzNaaEYpRCK6ckmoZhhAoFzJwHaGh6NOhNZkfWabzWaIwkcOAlujvvEcQRUgP63H22+11cw5TuGIUgpVHK8qwwNKPMRnzv974av/zLb8a//tc/gb37duOee76K//mW/4a3ve2tOHLkSQwOVLFr1y7U63UGF5VCJso0TBGV0pnjjCA6QVEehREajQa+9rWv4Yt3fwnzzG6s8zj0fX/3EYzURvHSF7+0aC/jIaektrVaFc47OOfgvYeZkTRZ8S7522C2rujEX6KDGRfFZ7PNOx8LBZbMiT8CrVHvOS1Tr5vAqCCluIw4jBHTCFZLFa5rCNVKDfpcy9a9xLooiBEGUVG3Z9de7NyxC2kv5Tl9G6AR8s6hRuUVL0haNBhotGjsjYbNO8c2+JaXmUGBjtbdozNqs0+TxwBtOn9tQqTwwln836RPl9mUdTjvi/HYvaCL2m3KSUp0chj/5eRnTtyKOvI3pmVYWWng6/fewwDoLPSZpHU6uF27dmN0dJyBxjpRJjx2AAAQAElEQVSOHH6q4NVtt92MV7z8O2lUXoYXf9sLkHTbGKrF5KnjsUoKZ74AzWN87nMn3uukKMVVOBfC+QDiW8Q5gzAEhOhFXIIgRMSyJRrPVQZ2znlojRFlR/JdVnBLwwNewj2hTAPif4o+szgKmDzHV2ZDO2m1P81jt9m5BRrVcqF/LR7PgZczB+cdewMDlFljGU+70OFRSWs9wfpqC51Wn8eVDp5uKApKlIWQ+EXwxjLyzhM/EhUZaZjTvjkDJH+SU8mUaJyy3Ng+pWxldHjdbp/tM+QMHjKWeQuo42XK1wCG68OoD9ULGGIwpM2IoFauQvJTYuDgibP3HgHpUMyPzUtyLNCcKtE954pHxsZQZtAgPEVLOUK123zvqymdaxcy9irr8zhMhQnXpGczg8o1nh5Ft4x1yHJo/nu/fh83U49i994DeN0b34SRiSn0GZz2FxpYOnOOG6UM17/gdkQMcs89dRwrswvQMdEdL34R9h06hD6DtAaD8PXVNTTJ8w719xTbPf7wo1igc81IP30J4zSz3Qp8piancA2dt9Yg/HLKckLHKN3oMaPWp65IDpocR/ojPFXeoe1rNhto8Rg9zTrIeOSZJn3qeAjjgv/qL/8S99AOPfzwQ3iCGVk50oxrzJibrjIYOrD/IJq0C0/qG6gMbDIG2qW4gpBMd5Rf5zwEMIcwjACOKty7nT46bdKXfDfaVZDvG3mEM3EdhxmcISojiuoINwxXxcO4Lq9hTydCuZeTL31Wx9g1MoZtQ0PYlhgcs6nrrs9hMtqHFLpy8jmhLwDndJSxtNXVf7dIGenBKhkeP77MAC3DxHiCvLOMWqkEXQ1moueX5sjeXK9PQ0jZmpqa5ruDaPy0zLAkL9ZqkHzHcQzvPRT4ptRF6Vu9XsfVV1+Nm2++GbfdcituuP56XMaA68rLLseVDLb27tmLXdt3YoZ8vHT/Jdi/bz8OP/kkPviBD1AvUlRrNegzuZzq4g/ljHPUKD9Tw3V0dVR24jR652axsbzItqtI+x2MjwyhwtMC8SqibXHOFTjKz+Xko2IP5x3MDAPVUUR+EB/58Gfx5l/8DfzSm38N/+N//Hcce+pYYf/0+dCM/vbRRx+F/ou0T33qU0Wi4IMf/CAefvjhYmM8ODiEa6+7hpm624hzhXQiLygTPqigsd7DV+99AO99/0egv3GlBMOVV14FT1lZXl7CmbNnIRu+jf61xvUm9Os6kdKChadsnfcOrk2jRmuDHpWEvZGR+OQ17xkXl4CcK4xSpRzDmYdTJVIM1sooRQEdGYqzeQfPplmxeE3iSBwziT2eLgMvM2O7vCh7dhsxXWD2zfXsUvyoTgTTvSigEmTEBi6AQM9C3cyK6q1fZpvjbfUzM2heAS5eOQ+6cx5zbLYhkRmrJkxH6l2gJTtv7MexeV7uLOKOuI8jT56GtxoMEcED/K32wlNEBi8ZOTP247PqeKPi5GC+FH3nkPoIsBghjX8YxBipc0cQBzAanYz0bmcZmlRszzPgzBsscigFDqxCRh3zkSHgOIvMVmyf3oVLDxzC677ve/GK73gZ9F/L3HzDTbj+2hswMjyOL33xbvzu7/4ej/QexH3feJDYhjh48HLuIHchopGQY1HGqN/vc60O4nklDjmfwdNIWZ7AzCAhj+gwBf2ki5XVRZy5MIf7HjmB9334btxy5024+sY9aPdWkbO9jmdSrsN7D4GZbY5DvMFLSi0D0GLgyFfiEiGggTDbbCd6ykikdArii9qorMNMqUB1GY1Tn8ZWfI1LMeJqGZWhQdSZvZtmWnvXnj3YxaDxwIEDTAMf5I7sUmbprsDlV1yKiW2jPBZcw/nZsyiUmYK0OU6JO70Aaxsr3DHOM0DdQE5346hkwkH8FB66mxm27uYcHN+Na06ZlZFzWFtp0DE0sdU+I38dA4mM2rPSWIcjT4sxGZXThFI8MoBGJaezNDooB41PcIbLr7oKk9um0WOArnV3e230mJVY584qZ9trrroaGeX31OmTxTFwwOD8ZhrL8xdOcSNwDl+6+x6m0XPqPOnrHFIaVnD8jM4nT0Nqd4yM+OzYM0XDQxowYAodKKOeziKE47FpWKui60OstDoYHK2jx+PU+bkG5/XkcUhj1Ydwq9H4DA4OwnGehPzpMfhN6WRISHQZ2K2tr2ClsYxGo8H3LoaHh7Fn736YL+HU6QtYb/awxszT6jqDXepd7CJE1JcO1z7ADFeZdimMNCdpQxlNk5x86nP+jPMbV0VeAHA5SGkHrxLTmlPWq01W8C0n/gs8it1YW0XC4wGQP+wGM2CMm56R4RE450mrDAqYdVQhXWk0VrHOzY6ceUKaq49kNyTNgjBAFAWUZYM5IKf+JIwAUx5tpmnKsVKW5cgob0bcQcorWMlI15HJadY59Jlxy7hr6nVpl2h7wFUIIuprGJQ5hqHbSYin5qqQR3GBX5alLEMB0NiWQlccVXH65Dy+/vUHqPcz+P7Xvx7bGBT2uI6NC4vFt8ourC7j2ttvw9DEOJoMmubWGqhOjmJy9w6sMlu9tDAPZafa3ChIts2Cgub6APn5C2exTHsQMju+0e7xuYU6N3W3Pvdm1Os16IslYJCSU3cz0jnttOBJiz6Pfno8eg8pGLEDes11NJn57PKeM4ORMKjOKAtoZTwK9LQ1T+GP/uzt+Minv4Da0AhA2pw8cQb6cyELC8vYWOsi6eaYYDZtZud2nORYJ9MWVmFYW+0CdM49F8FbAu9SBC5DmbyK6OAd7wGzdCxEbhnCXhMNysfRoIrPnGniicUE62tNpM02nCvhEw8cwbHlLkooA+cbGMuAbcNVNHk6EG10UNZnqfoZMvPIM1Ya0RXPzRjcBYgTT/p10Ow2MUz5NfLKcTOzwYzYeLWHiYEeWZejVK4Xd31ZZX25w5UEEO1z+S7qblRyqI/U2CaF5C9WEMZ5yrzr3TnJomMdENJvgLYsIrFTECdv0B/+1PpHJ2cwvWcnRmcmMbFzGmO8H7rycrzg21+A7cxuL6wsIqDOfdcrvxMj9RF8+EMfw5kT5zE/twLAIDsoO+eo81G1ghbXlPQ4N4PSkDbNKMsZy3wQUb42UKJeR0wOEFXiFkKb6iA09JIWukkPfcsRMxh69KkL+Olf+FX8/p/8BZ44fAK9foq4UkUQVGj/Etx8/dV4y1v+K974L78fBy7ZV9jQxuo6ZeIEvvCFL+DTn/40nmIA1mMAPzE+jRtvuBnlSowes5/gHOYDBpo57c48jp+cxXKrhytvuAlHT57BPV9/EHM81u7xVGSJm0f9lfWcu22Do13vQTxwFnIzCbgOGyVZBuc9nWCHJSQuFbJPY65FikB5msA4KWCIaaDZiEc8oxjkTtE7B+8CCqeH2uLiZWYXn775ZrZZbmYws2+qfHb/b6q4+GK22V7tBBnIQHMUfIfime02W/Dhf/NjZjCzZ7VwxJ1jacFaJ0FGT3NsNTKzog9lAhkFOKRBe/yxo8wOJEC+Kdxmm2Oon5lBQiU6mm321bsgp2Ps+RwtCk6fQpfWKmjTAPfouSpjQ3DVCAgdMnNQ4BWXK4zSh1AKI4j+JfJA5+8Bx/EOIAvwAe4Y/uov34HPf+4LNA4xdvHs3DuHs6dP42tfvQfvec/78cADDzFALqNcriGgQDsXoNdJ0FhZY0pzBXIOwlf4g5d3DiHn8pzEcy6urqCB6qU0uhuAgcEBlJkCb9D5ve2d78F/+Z3fwQjXEVNg4YE2HX6j0YCnjDmOKTCzYiwzQxAEBSigkWMS7aMoKuo5fPGjuQSaV/0Fcm5yZrpn5J3Gl/GoVmsYpiMcGhmGYNfePVSyA0xn78PefXuxf/8+KCNSrw8SJ4eFxVkq21GufxU5/2lsgXAIuP7V1WUGXRvoU8EzKhIRYyvwZnRqKRWJMoDNS7ibWfHSo+MQ6APTG3S8Hb4rcBXOMq4aP8sN937jPshJq1PuiIG6EyiGyOlwLMuLoMBx3Iwzn+WRR4NOkEtGFIeIooDB4DoWeGw2w2NMHbHo21JHjxzG+QvnsHv3Hqar63iMR7cXmEW4j3LQomFZJt85NBLqt8bKKdc5nVNf39oi77bvnkKXzqRPo10pj6JaHaNMlrFGx/b1hx7H+z/yCSyvbZDX48UO/MyZ8+RjDI0jOUo5rtaooDlkkJFzki43CGYOcRyjzw3dysoyj1UXoGzGyZMni3vKNdeHxwALyJtlzM4torHeggtieOIX+hAjo+OcdwRjY8MYqldRrYU0xgFpEUHziMZdrlFZD/pFOBgBsp1FPXhpHslbkvTpgLtQsHCORwoKrMQ31TtnkCzoW1V7KUfjDDQUKGpXqjUltJMNyvYcaX/mzBno/1wU6G+QKZOtD7OuMBBZZ3ahxWOhngJgBgnCcQuMuEl2gYyOIEVIJzjIzUCPAblo6bjecqUGcAUdBip9ZlQzBlrehYijEsw8nAUwOHi2rdDRRKUK6VEGWKp+zvmibZcZmM98+vPYMbMdP/Ij/xKXX3MVHOV65fw5BlQLODc/h4Ms284joHZjDcsLC4gGq9h/zZUoDdTQYta1u9FCxl26N4dyXEKlXMO2qRloZz83P4uZHVPYt38vSsRjlhmu5z73Odi5azv0TcF2q4k2s1FtZre63ET1+L7GoLrFYFbPGWmzyqyA3kNniJ3D8MAQJse2oT44zOzkCA4fPY13vuu9ePTJY9i+aw927zuA8fFtlL2w+EO4Rw4fxdGjJ3CBWZHV1RXUalUM0R6caXfQpy3tUZ5XGOy48gBpXYMPQgJ1zHVoXxOUA6BC21wKcjA2hOcaO9U6nmBgf3ytgyaP1ZEC+sbaBrNtx9t93N9ax8OLFzCQh7i1vA2XrxvCNdKpsYEeA7AsAxgrUXtzOK7Je48szyiPhpT95ehz8n/EeZSYJR6K6pgaH8b0RADrr7EfAPIb6EG2ZGVpjQWGjHhobMd+IFLVaszyHLKTRt5LviXHZsZ5BWDg0MMGj7VYBOFQ4vFatTIMM8/NYwOf+swn8Id/+la85Q//EH/01j/DX7/73fjoJz6Bu792L85emMVz77wT3/2a1+JSHqldfe01mOAG79Of+hwaqxvQmJJrM80OjO2axvCB3ajT7kYMztzECOKhYYS0vdHoCLK4AhfHkI0olWJIp2raiBHKlTLkKwNmsB4/ehy/+lv/BQ89+hhK1QGUqxUEoQe8oz57OM43NlLnhnkPLr/80uLbjt/x0pdi28QEtq4FyvLdd9/NE5Z7Kast7Nq1G7feegvCyKHVboKmGDBHmjh0GPg98OjjePN//DV87gtfxi5u9Gq1OuXrAvTll9nZeWbHzkG+s9Pp0f52oHvKYNEhB41bvzjyESOCMIRz7mnIuPN1zkDMASS8ZcV9eLhe9FF/TwExBxKU7YyAZy4zK8rNrCg0s+K9eOEvM+Pvb/4xM86TQ/iY2dPtn2YWy765x9abFQ9qpwezzfetZ7PNd9ULVP6PgXa/KPKMp6uiQwAAEABJREFU3EEhN8s5Pwg59A4KbkpHE9GRnb9wnlHtKQR8zkgItRBjtiCikPgw4Cg5a9mddDTvkFBhu4QW5b9NZ9Ctl5CO1RBMj8K40+iGYBsHo9AYnbpx/KhawkAYIwTXwCAkikKUaBw819Rut5n6fhy/9/u/hz/5kz/Bu//2b/HXf/3X+PznP8/oeg49Oq/CsAwNkfEdLOmrxs1m4cD0t1OUJSJ2cM7pBjMr7nqXkOsuCDhvUXHxl2goSJg1KHGtA1QE7wwPPvAYvnTX12nUa6hWauRjSiFe47ibHSUvjnOZGcsMGrdSqVDRN9iWlCQTNK+ZFUGLmRUdJQ+ar09HZmbQOHpPmGVNmAHISemU2QBzOYOIGiYnJzCxbQxlBghxKSSffKE8F+bO4+TpEzh2/CneT2F+cRF9OvIchoxzU0MRcT3iXY8Od4PGv83AMKURzMVJomNsq7nBK7mYoTCzQm5VLkhp7bo0uh0GU8JZfGpxLD3L0Gkq7wM8xKOLo0ePQvNqfvXdAlycR/OaaXzgxMkTkIHQ+kX7Np2F5lDm56qrroBkd3FxvtihdXi0sosZOo0vePLJJ9l3HgrqiiCWVllBFamulWk6uKyD0aEaRkfHcJS7/3e9/8P48Ke+ho995hv46CfvwXs+8Hm8530fw+EnjqBWHUS5VGNGbA4ry8s0ikEhR+LVFl1kMMVfDd6j05S8jdLJTUxso5OsQVeHWYsVZhMUXOmzGRnxcpQlfU7rDDcGa3S6zlM+qY/X33ADpqYmUa7GGGRGoDpYRnWgjFIlQhRHEN9yAB3O1ea4RXBCYpsZUAAoKTkSztFj4Ndluw75K/pdYBB67KmjUHCQM4D2nHN29gIefewRLPLYYrA+gJkd09i+c4awAzt272RmjVnQPbuL923ES59BqTIA2TT8AWkSMqAhbiFxI7+d89i6RKM8zwqamRG/HJTdOmlakjhATR3X7EmLcqXEsVzBX+EmOe8z6+NIloC2ImFwlFMX8pwFhIz2ocLAQRAEVTgGD1+796sY3TaEn/mZH8M+Bon95Xk0KCtrDG7nCQPDQ7jk4EFkDOjmz1+g4ziLibFxEiwr+JtSpqWbMR1hlfreoWzreZWB5YMPPoid3MxdziMjyU6Psj/BIFQbmWXyVvKmMulAk3qgIGyVwZXG0LgRxzTnyCKHsfHxAkYYXEu+StUhjE7vwDp17fN3fQEhbdHI8DBtTAkTdJzbt89An60RLhpX+iE7p02MjhRD0j6NKlgnTQLi3c/6WOGmot2rIo9GkJQGsc4266R/lwa8zXsexkCpihUGSYtRHfPdHD3SWd/SduRHEIYFXyt0+s0gw1KcYWJ6EpdGw7itW8fVxqAfMfQxBLUVOOcK1psZMvpW8J3TIfAeYQpmrYAdVsKukXGs8/jxAjNuvjxEngeU7Zh9HU5f1AcjDpIdGKBxy+Uypqan2SaH6Mkl8BmQjHmO77xHDs+yEI7ZIWcxyuV6UfbY44/iXX/zd8z0/AE+8pGPF/qc9nNm9TYwy8D4AR7r/t37/gGf4qb9S3ffi7mlFezh5nT/oYO45bm3YmisTn3rwMwKKOZzHnGNONcchvdMY/s1V2DHdddg37VXY9dlV2Dbvn1wgwPowrj+kGv0MLNiLT1u7IAAJfIszzze+qd/XvirIWasvHN4+sr5RMip35ddcRkTPTXkTBQd3LcHv/rLv4gf/+EfxG233cp1lotx2Rr66M4XvvD5Yrzt27fjTgaJ+sB5l7KsepAiWZbx0ePr99yP3/+9P8I73/FuJlB6GB+bLGjX58amycBcMjZHf7KwMMtTgFn6sHU4ISOGeBJ8mEJqZhwMMP7LObgcyQSNnz7Mm9HB5CzXpDLUpbgMGT9wQWqvMQRmxiK25N3MisVoDvAys+Idz7qEg5k9Xa73zUUBZhz5IoCXxjF7Zny1BQy6zHgnbJYBZnzH5mVmT79rbMFmDVgucJCx2BwfxTNgABzx8gWYOa7L4FxAAQgKh6+/vJqTASmVPZWSZDkcTCRCSCPmOG9AQ5rnGcA62keKNcdkObxDM+9hscsouRqixl13pVZjP47vPIwBFUKPlgwng7OYRjWLPDplj7QcIuVgAcd2HKfdanPHWC6OT4bqQ8W9xB2vnLcMmUDOTJCTX1t1UjjwchRU7z0U4OhZdzNjDYoy1XnNxXZFIX9p3erfp1zIQFS4s4hoaLj9APIy6RChXq9jbHwUml8ZpCiKIdoLB80j4FAQ7c0MMrBmVrTZqlN7rUNzCbQGvWsM4WWktzPPPjkiGsIyd+lhEPE5gvchcTH0mCFZa6xhY61ZPHe5u8jFL9JCuGstAmUevHMIg4CjgscdDawxK5RyZ05y0xDS8uWAuU0chYPwE64C4aXgqXNRQVWHi5fwFh0Eauc4hhmgNSQM6opmHHtrTN2NWKhtTtlx3vGNrfjM31xvhh4DZgUEjUaDAUodykqtra3jqWNPMTCYK3bpAdeiz5voswb33HMPs5LLhZFJs7QYQ3MISArSCjBuGiZGhiD9XuPx3iId38NHj+HeRx/FybkFrDAD5LnDrJRrHL9O+ShhbnYJDdJJa9F84LW1ziiKUK1WEUUhN3AJDc8G3yvQB2V37dpFRzADOeEas53sVtS3mq3CGawxwzfPtPu6girnIDnReOvrGyhFAWkHxLyXGDSX4hBl7ror5Qrnikgrg/jWp3OX3DjvYWbUYTod6St5qoxLj+vpk4768PQqjwuOH2eWg8fZKeUjCCKUOKZ49zh3rnd/+at4hA7mwvlZdBjMeueKzWWdGxZ9SHhq2ySmmS2cmZrGJJ+3bdvGtY0ymzsIOfyAvBBfJRd9bg7EWzOD5AkXr9GxMfgg5PpT4gquOeY9R8LNS0xcBBEDEHZiOdcDAj1zRrkIeGz02c98Hj/9r38Wf/SHf4KvfvXrUGaqvdFjlqnLnfwl+Pmf/xniNoKstYb5s6ewPHeOxzCLaPMof/clB5BnGdZ4hLZw7jwiBqmTMzOcu1dgF3FeTzkUTReYnVvkhkRfcDh65AjiKMZ1118HOahWa4NOZh47tu+A1qt1Sga0/oz20pFuMeWiwkDAzKirIWWpRlqXGFQOUaYCZm83qH/rOHPyHLo86jl66iz+81t+D8rU7ty5A6KnxhZva7Sbk5OT0OfyhsgLMyvmVbmCr3p9GL4+hkYfSGkTSgMV9JOMR1ZtHJ/v49G1CPf1R/Con8AjVsf9/QruT6r4WjvAhy808LETF3CBJDAeXXs6fMmD+CeiRLTNZoaupXj4wkk8vkh6Zj3szGLU25yP8tWlvAlPI6+IGEQD4U51pwx79KhnObOIJTrr6XIMHTcfWezhw3dfwEY6jWq5RFkmAuAGlXrmnC/GMOOIBI1Xor0vk55AANHWsXzzHShsEjffBo/Ax6gNjKDXy/DwQ4/irX/yNvzBH/wJMzjfKI6SEwZTObPWGQPQnAGNcSufMDNaZqawybV//DOfxa/95n/Gn/7Fn1Nmeth7yVWY3r0LG9yYiL/gJXy8c9jLIHOMul8PIgxXhzEyNMGNGDOOtTrvQ8zwdNlaa0lpl7uQnMh2yhw6Bn6Dg6P4zGe+gMcePQx9btFxzC2AOfbljwFxWGLGexGLs+cxPjqIVnMVw4NVvOJlL8ErXvEK6FuOEwy+5S9Fp9XVVXz5y19m5ukclH2+887nYffu3fQ/XSScXLZQay+XBrGx3sWf/PHb8FM/9W+gjFzMuGdgoI6YNrBWG6J+RoVda/I4WNlpJ8MnAuhuZjRKJRI9APjsncPQwACuv/56xJWBgokZAy3kGUpknnmDJgcXJTAziJGexqsQmKIS/8fLTAOAY0nEvrm5mebIi7lFTLNn2j7z/k/7bY6itpugNW46T7XdLIOQJhiZI7wlgFLUlMY0YwykejFZffUsMFPfTVyDIMSRw4exvLQMg4OMES5eeo6CgMYigsaOQt5JT+88QqIQpoBjqtBz7ojGJQxjxBS82AWouohp5xDmOSahR5qXuYMMCV3uztOhchFUJQ5w3lMYe0iSlEYi4T0hHnlBry3chb9APDGzAsMqBV3vCZXdzOA5j3MOAu90NwRBgE3cQtZ76PIM9Jz3cJ64sUD9RVc+Fj/KSERBGVnqqCBARlnZTYXbTYHt93sIAkcc+6xLqdS94i48HecU7SXsehdumttsE18Nbrb5rDqtR9CXY6JxJIkQ06jXKlU67CpSlimD06XjW2eQsUbo0ylpCMdfAzTCMriVchVlGiPxx8xhmMZ3dGQM1UqNBqaHpcVl4ptwPSmE1+ZayUAiJDxUprvw113vAuElwyscVa560TMhvQVqwyGKHzODmRXP+rU5OrikHPSVLGIdf3LSUoFQTr3KFBAVcpqhy0zLykoDClLK5QrOnruAx544zOzgOur1Ohbp+BbmFyB8VpZXIJwmmAnodbuosT2Y3Ui6bfR4PNXlMUa3vY7JiTF48r9LIw9E8GWPoOLBjTckwLS5lIkYVabi9QH5lZVVbNCoOO+JL3Enjr2LwYxnmQyZcPPeYYVOYXm5AW3i9AWBPcz27GDmR5nFgeLzVx4JA7uc65VMrDGoazPjFoYhYh7FyHBpDeVKCRwO5XKIaiVClbpRq1UwUK3QYJdRZqAVcg0wFGvGxStn8JGnOVLyotfrQ8GKZCOhDokvelY2pUtnaJQJdRsaqmOGR2Zy2BsM6I4cPoL77rsP9/Ho9v5v3I/777ufGdoH8egjj0LZQGUFjzEQPX3qFM7yWFDZt0ajQSfSRJL0kZM+Wo/0ULQxGDbtTo66NrekmaNOpMQ1Y9uMd+HT5PFbnzirrYI6c0YaOLSZeWYzmHncc+99OHr4OGYvLOKxxw/jPe/9IP7iL/4KA7VB3MbjjpgbNfG6zSOgnNmtPp3h3MIctu/agZFtE9ggvc+eOIV18mnfpZciIx+EnzbWMwywjJurBp2SDwNUSOvjXKMjnfXNMWcOx5/i3DweOc+grFqrQo6sRn0TftKLcqUCyeUggx+tVTA1M03ntGlnQtpVHaFKbx977Ek8cfgpfIHB7G/9zn/DE9wsKBCXbfDe054EBS0zGmzZHgV0cp4D9FsKJGRPPHELowg90qYJjw4cKsRLH5JWpmYjHMZ9S4aPH+vgfUcbeN/pBj58voX3n1zFh8828UAvxwXaloRONMw9YiqleCMe9iTj1MMKM4MDURmtaoj70mU8GLdQygOMplyT+GgZQJ01PhvxBvWdw4DkgtEmWpohZDCTMngsDcQISdf1rIYnLpTx9SdbgA835QZgxnQJAWkvuZW8Gsv0I5z03u2uF7ou/IAc3jukzMgGnCcqDcFZiHvv+Qb+7K1/gf/1l2/nkfVZygY3UaUq+tR3Z0oYGMdI2I8jc20ZAebhfYShoRH6/xq+fPfX8Ou/8Z/wtr/8Y3zxS1+G49rYmngmyCivtcEBzB4+hs/8r3fh7g9/CsfuYbb32DlsLK6hv84TkwDsnIYAABAASURBVPMLxb1K3xeGAWWpjDI35sJXOkiUKcNzzJx9jLIRcW4P5wmcR3OpnfOO5Q7mDC0mFo5SL1cvzGP2+El84iMfxtEnH6cdXMXU1BQmmUWe4OlFFEeQLZZs6MtWTz31FNeZQB/Ov/LKy+G4iJzy5JwHB0ZEmyP5PcK1/Ppv/Gf82q/9Fs6cvoBKZYj63IJ0kg0RUUZKpcpmpkqCkTI6a3F3qN14zAUmEgCjkwlKmBgeBRDAvANpBViMJ7kz0bGJUUEZxCJn24yICBwXHVGIvffYulSmd90FZlZUmRmJ8kw7M4OZ4R+3MbNCeSQoW3WaC7x0N2M/kiPjTsJRaEDhFxg8PIMUE/4UFntWneoFMlBdZoOkkCKeaNFnAABewtnTiPDxm340pzOPpYVVEvg8mV6i/Pqn2wjHnG8BaZDQeIuJokkYhVybh6NRjxIgoGalpFfKsTLiyhKeswd0YwFizmvcGTbp9B/fWMPRvI917lhKPG6J4ODVNwV3IT0Y1xX4iDNu0kl4a04zYxkgfM2sEKatcjksOdowDNnf4HyGXEe83HGZy4q2njhoLPCScQVxdVEACzxRdYB3RV+zzXn5gkqVtKARadNJK6PArrjuuqvgvVG4J/CCF9yJSy7ZDxlByZ5wE4g+fQZJwkl8NjNOR5mjXOHipXaq026mKDJwSs2NAt8ajWmVgdJQtQbRuEtH32930WSmY6O5wsCzXawxjAzD9RFMTe7A9NROjI9NY2J8CmOjU0whD8ORnutrbaQMzjQfeGluyUae86X4hadlUnizFGZWgPoIHOlltllmZgWOCeVB7bNCmcC5HEyd+U6WIqET618EshcgLjnffZCSjwnBASAYEHhPQ9iHjoj27d2NFoOP42fO48S5eY7psIuBwDjXGZrDErNMjcUljDFwHKFD63J3/Jxbb8DP/tQP4gde/wq86jvvwAuedwXuuPNmTPGopdvOCmcN66PPGUFZ4LkZcu5wjfrlqeMDIxWstVdxYW6R8xnplUBr9sQrJ422+FuiDEu3ImZadKxx+OhT6LV6mBzdhu0zo+TDIGEU25nhGSZuadblEUYfJbZPEqM/ygHSMaRtCimvMnoVGrsSn0t0FtWy427eGEhl7JNhsOYLKJc85S4o+CTe8YFjcTzuwqXivW7KoCqHbICZcQpTEzqULvWKskK6q18mfeV6dcS0f/9+XHHFFTjEYzIFGfXhOgO6KkI6b+mIeKvAR1lPGfo2s5YqEz04AXSZkVa0uXL8gi4D/j4MITcFQwzq5VASBnnGxj0Gv00GTVp3RBw0Vp/OPOB8YOYiSbsoU+dKlQFmdU7jxKnzDI6m4ekkV9bbyJzHzbffgpkdk6A2ocMNxuzZs1i5cB7NhRUcOXoStent2HXgAERXfbYyIQI7d+2G5jzH46b52Tk05hfhKaND9TpGx8dgcYg+aT+2Yzf2X3E1KgNDePD+B3Hy2Gk8+dgpZkuPY3J6Ap42bJlZ4gUeny4sL6HHoLJP/9LJEgyOjQChR5vzdaj77fUmVhmgd7sJjhw5gc/efR+++OAR/MGfvRPHj53F3pm9qFZq5KknZTZ/vPcwM4i+smlDlB9lrUqlEuQ4NzY2YBJchlMtX8KFfhn6RnXJb2Al6uPBpIXzDDjjoW0IKsNIakPIa3Xk1SH0QzrJJEZ/I0WbWRplo1IPylip0OWMtkm8WWdg2utntOAx1hhcfb3fwsl+G8NJhBozG+FwFVXnC93Qlzr6eYrMO+pSghYDW+lT0PU4ETq0xyfJpwTDeQdjtSk8ec4Tp90YGZ+GcbzTzJI2+03o0vySE8noAIPxMu3eBmVlnpsn/VHVxnoDYRxhgJuCiBmwhx76Bt7yB3+A97zvfTjLrE5ULqPX76LVbqLLo3LdW60WbUqKPKP05Q7gqkphGRFC4pujQ5nyzGDVSmNIe0Hxf4h+5Utfw/59ByC6e/IjI39LpP+xE3N457s/yjn/Ar/+m/8Vv/Qrv4r/8J9+E2/+tV/HH/3pHzObeR5cFHzsUapVMMzTmoHhAQxyLRPMPD74yEM4cfopxFWHzOUQOrk3COACePp2+a007WBychq7BmewfSXExHKOe+/6Mt77t3+Hh75xTzFPGHlU61WMT00UR8a1Wq2QjycefwKrjSV0mmu4dP9e3HLT9SixbaffQWY5+jwqprlAhXJlzAR/5JOfxQ/95M/gbW9/F3H3GBqoo9Pq0la24WAEgAYlhQRS0Gq3CsY774vyKIxQpxIBGXQUmFIRkrSNofoQIjILzmCOQ5lt9uMz/v94OY6/BcL3m6eyi6+6C/T67PvWs8q/GXIaiyqzN2EYXqywgiZADi6NZfmzAJDgGNcuA/EEs1US6hzGNgLe+CP8HA1fj8ZCgYL6iGYxha2AKCrGgQOpC85EYPecffXDR2jImMKWMxgDjVOZRyQReeLNIQyo3Wygz6LIeeX0yBnX4bwrxtVazIxOmLxLN3lsZjCzon5ggOfZNNjCLQgDONLWe/UVeIAC5b1HRDyDIIBgCzfdBfgWV8bVlEox0Y3pmFrQrl27gdHREbz0pS/FTTfdhH08T9cfnNtPB6Xx+6SR7o44yBBmNFZ6Vpmm0LsgSZJiPcJZ9VU6IecdPI27aFuulBGVIqjMGbhr6tNAdElbYkVD1qHxa1PGNV9GWvXoWbvMSMgZGufW3yBZZOCxvLyCHjMCzntoXM87eG2teevOouLHsa/4Xbxc/KV3zSPQs+in9WgslYF00rOATLnYizfizd/P/JCvenFckCDlrjbPuR7yNAhDyGmMM/M0MjKClZUGTjJzsMpsivg7OjJa0Csk/3LSdJFZq9HRMcpOiC6DzdZGC5decgn0XzH8wBtej5/4iR/HD//wD2F0bByiS4Gn8KHMwBx1AlCZmUG0rtcHC4N87vxZmPOFzcjzHFqncG7zyEE803uZBjymDIsOJ0+dho7ZtDMfZOZiik56cnwEU+N1bBurwzsH0XRsbAJRGJOPCZwZPNdR4hiiP+02AyLJNRGktfU+RBwFdLollOlABgaqGBoahOhQos6ZWUEL4dOjvCV05ClpkmkgPHMZ5T4nfXsMXNiFa87RKxxPC61Wk889mDOUuJ7hkWFMM8uyi5nYvZTp/QxM9A3T/Qf2Yx9lW/K9fft2iDcFDpxG40p+hUfA9UhPc9KsT5wGB4fIm4DBfx/OexT1UUjxMPbczDoE1FX1AaU65LPRfni2dT6CPojb5AZskGvP6KwX5y7g5TwC+YEfeB3p6JBxHY2lRaxTvnVsd+T4UxjfNok9e/ehwqzlRqNRZNZSjj2zZxdW19cgGnHygrdNytXy/DzxSxDQLqwz23XVlYcwPc1AwAfwYQkrPGL/4pe/goR0HWLmsUMZW19dQ7/TAQfD7PkLWOX8pTBigJuRZzGdcx8pdXFlaQknTp7C2kYH737fh/C5L30F33jwQegD/57jr7CfMmCilWhjJroIOxR8Eh1VPkDbJgcvGZI9Eb0DNutQ51eoP/Ry0LfKukEH860FbLg2OuUeKGoY5Dy1KESNNqw+WMOgZIhBVyWKUbEAZQQFLcBr02cECMJwE1wA/ckWCiDmfIIegwXnHRgHgIqDjDLluFELGKSXUiBiIOaaHXRpC86XU7S3DSGjfG/w2Btsu4N07ScDOHuhTqddQU7vPnvhHBLyUfIjvxNSBrIsw+jIBLZv38P7dkxNbketNsrjrABfuftB/Omfvh2v+74fxhvf9EP49Gc+w+x2HyEXm5EeXfoAjdMj/aWvCqo2GIiqTJBx7PwiBN4Th5xZ7R563T71CYjjCpdbhmfd9PQ0JPPKQmvT/HO//mv4vb95F37uv/xnPO9Vr0SNuuIqNVSGxzC1ay98qYqWMnTwDLaB1Y021rnZSqnPOp598JGHAdIvIZ5pllJ8smeAOiN+55RV+aq4XMKBnfuwOyjjil27cOgSjp/20Dg/h9Vzc/AMiqviD/krOyT86vU6tIlQVnmdGdoFynadwdP1112LiHzQZzIzztOn3yk+V0s6VChbS8vLeMvv/z7+++++BXMLi5jkZlABbYc0cUJKRBMYDVnSTwAYJJhpmpBgMUpENmeWRB/kFPI5d0cyFDKSEu6QAuXY13kHXWYGM4NjmZkVAqjxNZfAbLMevLbKzTbLVM/iov/W89Z9q3xr3K276rfAzNTsaTAzqE4Fugv0/I9Ba5AgicBRsR4Qh5yg/hnvegfXpPeU7zl0RXTg+tZPY7UBGJDRGGdksgA0vEaI4ggpy8UU7VolHKKVpzKoLowiqJ36pGRa4UPZT/1hBq2zVqtRSaqIohAu8DDvOAuKa6XRgAy1cf6UzDcYFSaA8571wjeH6CxI6YhFA/FN/JNwSYkyGhozgxQDFy+N4zmPZEH00d1sczwzK9o6RzwodBrzaaACmFkhO8Jb5U8+eRglOjbNNzxcx6U8VpBAK1V/6JCM8jQ0lkD4CD/h67kGMyvwBy+zZ57VP6ahi0iTKA5RqZZhDqSLKJnDMdAq84hIPArYxgchxB9H+gnaXRpSBlm9pIvVtQaWuJNe5c5O0O11EMUBanRONSpRRAO7xQ8jb4Sb1mVmePalcjODmRVyp3fVa11mpkfoWeVJkiIjrTLxnDQsKnnXe8a7mcGKQq7p4jtYovqU/BIvnTkGrm3oryELH33r7BSdkrIkw8xI6YPekmkZheHh4SKYrdNJJJSTcqWMEzzm+et3/h0++tFP4Ut33YOHH3oSTz11ggFVp+CfPrwpfAuZJDKSY20kzDnUaXwi0l9Oa51GWO2Em8Y2Y2OAfqRfBERmVvBfzq7EYEQG7NFHH4GOxXKanEEGx6NDAxgbKWOGmSvhKj3p09CLF1qr5K/HAFh/L0ZHgvrq/MrKBrqdhHR0cOZhpEcURZBsV6sVVAeqGKRjr3LDJPw0To/BxuYRXEYeESgxOQPutDhylG4TcZaBjs6R1z3KQqfToiPqYJ1BxDyPymYZrOg+x2PV+YUFHrESmIXRH7k8P3sBp8+ewakzp3gUe7ZYoz7QKpylpwHlUPjJqMc03JrKzLiGDPpDg0QKOjVoM4DrMHuQ0ZlEUQA2oZ53kfNduHrv2CctbLV3DmuNBTxw/30YqpWYAe8h7bXw/NtvxQ+96Q08kkjRbCxj9uxprCzNok17debMaehr8zv37cJQuYKEWaLZ0+dw/sIFDE9uQ0b9aXMDIhqOcENUZwAZ0ReQ0Azk1yEnLHm4cOYEcxhZEYx9lUehX7r3GzhF+njq3Nys5lpDyQWY57H03NlzWGBQdfb4SZymnB159HE8xaPqU8eO4ziPbpoM4oxrufsbD+JL9z4EF1UYZI9BdkS809HvY48/hgceeAALpLtk/p+DOh2m5Ejyv6bjSrK174BVEnKdeRfLAlwaetwclnElZeiSdg+jlsH5DH2GOfrDlK2gh2YMbMSGfi1GMlhGxuM541iS8z4D4YCBMV8h3gpkg9vcTJy6T2q4AAAQAElEQVRBC7PWRTs0dMqe45DHnC+II3g4+BTwtEVlvm1wzsb+UQQ7xrBCh60/NLxEeWq1N7Bt6gCePJbif739/fj7974XdW5kdu/aXci1ZNuRXsLhAo+93vqnb8Pf/M1f4x/+4UM82vtr/O7/+GP8yn/4Tfzar/4X/MP7P87j6Sfxuc98sah7z99/AI889AQ67Q40huio9WgNGzxm3qBOd7vdQn9V3mFQ3GIWS3PlFFqB1u29K/S8zTWr/RDtgjYWNercFxhcf/bee3B8bhZppYyRXTtRGZkEohqeOjtPHj+Aj37qC3jnu96Pv3zH3+JP//wd+Kt3/j3e/jd/j9/7k7diqdHEwSuvxc69B7CLa57iMZ42kOJrjZsx6XqJ9Cwxay0f1iLOEzNTuPW1r8JP/MLP4xf+3b/D61/zfbjpWmafqHcB6V6mzVI/yZTskbLPWrO+TCGeNhoNyObfdttt3JQxW0keV+i7hilPCtR3M2DTR6Je8ILnMxDM8Lfv+wA+8NFP4qlTZ5H7EmfA5qXBJAzGVxHQkVEZDbmnU/M+IAkBZwFipjadC9gKheHSQtRWDCkascbM+BsoyvhkZjDbBL4+/aOx1ffpgosPGZ2M2T9tf7H66ZvZZhszAycggJcV827NzYL/44/aCg8JjeigZ+c8+zmOBQ7tADjet8qsePZsE/kQim5naYhC0iqnk8RFsJzd+BySfgHbxmEE1enDsSmDV9GOI2lkqJ4zKGZ9GvQu8KbfgO6OzzkdquPQxVgM1uT4zIwlxiKJOgMK5xhYhSCiFPi0CGzF16JWeAGQcpQoLFp3RkNdjMBxzIzdDI5jeK4piiKonZ6d26wz27yLdhpXdJPRE6hMsMVHObQhOvKTJ09S4f8G9957L5S1uuGGG6AdfMggVp8H0ueu9C585Kg1hpkVeOpZAF6ajzds4VNmer1arkFp2DJ3TY47ySiIoec4LEEQuABREEK7yDIVULzJuVsMfUh6O6TcMSa9tHgOHNtxzEEeA5TYNk/Tgm8ORl4BkvMtXPhW/GjdWm/xcvGX6LcFKhK+upsZzKwwwlvvum+Bxs7J15z6Jx3U2KpTf/FJCCjgULl4KOc8xuzTGo84T5w4jgt06iqfYYakPjxS0LhWG4DoLBhkNkT8MjMO65gtcDSsCbMwPaytNtHcaMEHvsBRwZjWQMEibYCE2TvZiYAyXeWYMQ2a/kskBTuesiKcVC8jZWaUvT7HbUG0qTCYEj6DDFIDtj1x/AQOM8vb1nyM2mqVCPWBCJMTg0VwoSxVj3qyTmcPc9TFnMauhn1793KX3C2+oXSGR12LPMIS3t1OH5o75WZQtDP2kV6FQQCtQWUdOQmOmZH3W5DyWbtifeMoYRYhIy45wbkAmjcMYwRBVMgIWM74C831FoOTFSxzl7owN198SLbBLMo6MzLKMrQ2mswEdtAnvQLSUjowzKC2TsNcq1ULfESTlLIlXnJxiEjL0bExxKSTMrClUgXif6vZBuAK8JRXgd6Fk5lnANaEsfwUs3/69iSJgPHhIbyWmYEf/sE3oV4rY23+PJbnL6C5toz22goWzp2lXsQYmdoGGnXEPsKZw8dwjmPADFG1hPnFecpGhpQ7fAPLwgiyXQnX1Gy2oPXOnjuPRx74Og4//jDbLxZ/l2puZR0rDAbaDIhbzGytLzdw/IkjWCSd2nwPOVbKLEzGceqUIR0pFs8Mfnfv3oGBwTq+dt9DWOvkSKjLopEyIDpq3c7jbMmugnF9SUjrNSN2BBKo+BGfzQySRzngCp2v7EnK4NhKAdYZLC4xO6LjvGraxrXcsN4e1nCHVXBTXsU1NoirCZdkMfanMXb2IkzymCtup5DdTuifODhgrtDhDoONPmVKdkk8laz1eaKzHCZY8F00h0KUb7gE6zvqWLcUTULf59g2M4mxXTNQoJrWYuCSKcyvrhRZvC4DFOmQPpO3fedudJzDucUzeOjR+yj7KVmcFQ5f6xsk3caYWV5eWsN73/tBvO99H8SHPvhx3Hff/eh2N3DHnc/BD7zxdXjpd3wbbrzxFuzbdwj6O008heUpwgl84xv34cEHH+AR2QKEv+gnGmt+Pet4UwGTygTih8q32uqutatO7dRez8r2v/Wtf8bA7nfx+2/5Q/zVX74Dn/rUZ3H3Nx7C1x9+AsfOzOPk7DLmGThZUIX5KnJfQafvscZs1cLSKsoDddJpF6Z27OLGcQfkI3TKoU35AWbYJ6emMER7Nka9efff/A2++40/gP/wt+/CL/7hH+AX/uvv4oMfvwtf+ca9OLVwAWcX53CaejDHzfMGgy/xKaZvk24quCrWwABKZasMrMjg4lTl1ltvxfOe/3zoriycvnwimkfs6+hf5ojn5774Zbz3Ax/B+z70EW5g8pz6nD9NTJB5KcsC3vWZhYRKXxhW85Bwmm0aSkfjMj46ipwCFtLAshi6vPe6YYvoepGBV7nAzFRUgJlBZXjWZWZFX/XXos0MZs+AmpptvutZ7TSGdw7I+UNnpPKtvqoXqGwL9P5s4ITF+s02x1W2yIzjsYPa8fZNP2YGjR+FMeSYZWQPP36YTsewdZltPqu/1i9BFIgRBb6kk2MblUkAzawYU+OabfbFxUtjGDbpYmZP08wHHikNXksCYk7LR5olUOCFPEI1DDFWybB/Xx0ZOtxxkM8peCXgMLwDMvSaP2HWJAfHIF+deRTgeCddzQzCS7gHDEz0jIvXlkJJIPUsXFVltonv5rvRoUc0QP1CcT/xiU/hYx/7BGTotoRUOxzRQoZTBlQ7oiRJyJqcfUMNCc2hsj6tQcxgMIwihHREZWajxsdHecxDpeRKjZnULOshY+pXzwIyCt67IjiM45i0SBAEQTG2jMcW7sJX5ZJ1yf7K0jLkKFPi4rkmo4xZgc0zv9QnpZ4ItkrNrKCZJ581nkD0c6QneGk+zeu9K9qZ/aNROY/aCDS+mcET3yzLC5pI7ySnjv0ViJJtmGXW5OTJMwyQOpjaNoaZ6UlufGL2I19JE7WtMnszTIfbbK5znBQcDo4O1bwHHEi9hDKUMgCNoEtrMvAf53fEPaO+p5IVppcqlRh8JU8XC3oqAEg4YJ9Bf59tYL7gmXgp3gn/Knk1OlIv5K7F48fHnnwS55nVaLWb8M4wwKPu4cEaxoeGcMPVV+B5d9yMqckxaL1BGEDBXLfXRYtOZ3l1HSfOnMMppvbnFlex2uyhyWxDs9WFgqcmMz0rq6tYWlnlcVIT7W4PCXGTooimKXkmvCRTGQOAjHJFoYGec9YFFsBSYLA6gOnJKWiXOsIj1lHavW3bJjE+PgFlcGRgq9yVlxkM1eigdeQ6PT0Ngf6kgN5Vb7ZpO9vEXTSRzEsGHOkqulUqAxiq10mzLrnVR0TZ3gyuShCOyriofY+GX7jr2cxRhmMuyeHBB+5HyoDyO1767fiRH/5B3Hzz9cjIp1UGUuukQ0bHXwnLWF1oIGFQMTqxDas8ZhrihmeNgdaFc+cwe+E8xumgKlxLRl46GFL2azFI3ODxyDKzQzoCTBgQdZnh0FGenNw1115NB3Q9XvOa78ZrCc+/4znwXMWjjzyC2fOzlMkWHNcfBDE2yHf9YVDRAMS8R9pvNDe4xj4hw6nTZ3CUWSwXxpTHnLxsFXI8NjaCHbu2k65TXGdaZGjPnDlTfINL9BHk9F24eOndU6537NjBaXIs81g/JV9z6lGbwVqbtFjhEV07ayHot1Bn3YG2w43NALd2S7ijX8Pt3Sqe36rg+f0B3JYN4Pqsgj1dj2EeT0UOsMiQuQw56az15aRZnzYZuUcrdZijPV4OMriZEYRX78banjF0xgaRjw+jMzWM2aEIa5ODGLhsN9bTLs4z8O1RDjNnGJ+YgD5f9tRTx9DubVC219Drd7C0sIQjh4/i1KmTkFwdPHgpFGTs2rUb27fvwAT5qjXv2bMH27aNYWCgjGkGcJcePIBLLtmHQ4cuxd69e7CHx7tjY6NoMkB++OFHcdddXyzGTakj+UU/mlHB+5Q3BY6SWz0raJLsir66q050VVszK3gj3iobHEdlbBudws7tu3HpgUO44tCV2H/Jpbji6mtx3Q034tJDl2NkfBtmGDTt2XcAM9t3YtvUDLYzG3Tp5Yewl0fq05OTmBgdxyR1cJpB1CTfFdgooByu1xFTVkvVGqXN4XBjBR949EG89b3vwe//6V/gv/3BH+NDn/k0Pv3lLzKgmsMi5b34vNnSCjefczxWnS3s5uraOhrcEDV45x6Lcme4wESJdE7zDXNDpDm3c6M6QhsgudIaN5i51p2SQBnIcZYZ6uL4L6cgmhmk3CmHo4hQ5AyD3Cn1s5Qprj4AR2XvsyOQk9CO7ae3TdHoZAhpFGI5W5aZUchYb2bFeBobvISEmcHMoDKBGMGqokx3gXAwM4hBarP1bmbFeOClMo3Hx2IstRWDMwpCzkKzzXnMrKjXOAJWfdO7ygQw1aCYU89m6pex0GBmvH/zj9lmWUbD5EmpACFOHDsFfV1feOU0FGZW9C3GZ3c5VAmfhFJlAhYXbbSerXc9C8xM1QWYCZ/86baqIcvgzaGztoFuqw2wUH9iIeERRsLdNhAjIh6vefH1+G+//dMYHCmh20nZJ4Jj3jmlsnfpZIRviQFKi2OQ1cj14UR4gGBmEF7CJ6aBVwQfRSHMjPXP/KiNeCk+mBnU3uyZu8qTJEePmSDd23R82h29//3vx2OPPVYYBgmuAg/xUQYhZECo3YQch0C0E7R4HLLBI4mYqeSQwVF1YADDo3U6tyFQGGmUOwwKuui0GmhtLKG5vsid3RodtujnikBKvBgcHERQzNEkXj3oEt7PXouOXlo0OG06lJxBguitzYbaqb3abt21Rr2bWUGfrTair563QGs022yjdYlufAMJraE2IefNCBd/1NdgCOkMzIx+nxrKNilxUnmdhqXDDMxJBhizsyvcKTns2TVJY9mg42kiigLUeWQwMFBBGHmYy7HALMT6xiqc98jMgSPSKKX0BSkSOmatR7glNKjOOwScG7y21pijh8GhMtqtHpaXNuikM9CfIHcBx3Ho8SUhaP0tHhnIIGvMiBuBahyiVqsgiGOcOT+Hx+g05unUN7jjT4mLZQ4pjVWVO/3piRpqlYirB6Iwgvg2e2EWGsviAMsMnM4wmDx+dh7nF9bQWGtjg0HVarPJ3S7faUQXlleZRVnB6loLPeosCcCVoBiDKqIHcNFwtFtedCUtczpGfc19lbvQdfZfX16D7F6FWQ8ZVTmjCTo9yerOnTuhYwnhFoZh4VRkjPVZx0ajAX3+Qkc6awxKRAfxXXQp0xlE3BiYgbY1RX10AjHHzwOi5FLKcYLNTFdAHkZ0jgMwM8iGCESDXjdBtTKExtIC9NGCH/vxH8GLX/IiROUYsge1oQF4zrGx3oQxENhotNFeSzGz7xLQamA7HZhjQKAPA6+Tlp52fD8dWYl96gODqDJjmzKAatLZzpfTuwAAEABJREFULM8vokl706FOOPJWQVqfNmSD0KMjHh2pw2cdXLp7Ci993u24kk58YZ7HfwyCgyhEt9vBBY4xz0zW/GoL53gkdG72XIFni8erDW4OVxgYf/5LdzNgOIW4FJIQfeRI4TyKu+d97959GBkZ5XjUc8qMjrz1WUHPSjMSE89copN4Ms0MV6+ToNVYg8sztEjk1X4Ao2vLePTW5DHduuXoUgDCIEfMI+IR2qmZXoZdyLGfPu4KC3Bt5nFDGuLqrIy9PsYY7eLYYBVxOUQ77aBD+9uhncsSz31cCXN8vkB6dUmjhRJwYscA1rczsNo9ha9X+riv3Mfjk2UsUc6XKMeNzjrWem20aOdAI1+jjHzmE5/E6eOnadP61H1jJm8AJR7DrjIIkAx4HxSblMnJcczw6GtiYoyyUoPsOmjHNzY6hZ7O8njw9OmTePSxB3Fh7gy6vRZiZu5mZnbg4KWXY/vMTqyvNWmTn2BwcBZb9ld2QBQVLQWSX0GXeqI2W/qtMtnvTZx8IbMZ5aQnO+VDGPGMK1VMb9uGEcplHDiM0C6NjtTRTboMHFtI84TxRger66soPmjPIKlNuchph3Qi0+M9o55qrh7nDzlGFJfgGLxZTFtBu14drmJkoIYd3PwMTo2izICoOlCn/SjTW4fwRlwo5yk85zN0+yka1I8L80s4duIUZhm0mo/gyHNlQpVNV4Al3a3T1ipYPXToEBRg1apVVOmLSpRv7wxl+lKHf3TlJEJOIVKxcdAXftsLMTY+zpIeFVo1KaI4ZHWAESLd6XTJ+xxqy8Lix3tfIBQEAQQqlDHW/Z8D1Yt5Zlb0xf/FZWbEzYp+W3Pj//IyM4hRclSbOOccISPo/s1AsnDNKRz7sEExt5Ra6feQSgYD6UXg3Zx+AT4kLWhwQxJfVEwYwejuvId5B0dnI1D73Db7bt0zjbZVxgn1nqo/y9bW19BlKl1zwljATkk/AXyKhHO70jCNfAWegV9KhU+ynvwHUgZejvVSPBl37T5Efw7/T37MjGsljs7BE18BLl7i28VHqL/AzIp2ZoZnX2aGjAqRMOsj5ZTA3n333XjqqacwwuhfDkqKury8XLRbp0NUe+G2pbwN7rg7NFA1BlNRKWJANYqZHdsRlWKIJqJrh8omhTNzMIJ4SooW9V3uikG0AvIjp3Ht0IClDDDZDDmNao6MzqmN1bUG9Jmrbp/KzsyCcM5p5MwMZvbsZX3Ts7tIo2ffQ/JdzlNypXLdAyq15E10wD8/3NNj58gLmm6uI4P6KODRGIEPiqzfWR7piGbVagU76ei9d0XwUiJt1C/ness0xiHXriVklCGBeCY64+KlMm1QNHaPRsw5D+O6lMGW7BXaYIYSDf4q+bG0tIQgCmFm8M7BEXLakT5p7X0A0U7tuuSL6srsN0iHrd1fm/bj6NFjWGLw0u0mMO7ww7CElDKyzqOiLnndoePMObb6RnGEoaEheMrhEA2oAXQYHaysLPM48ByzZstYW29DgXuPAVQOg4JIbTb6zFwm5HXK1HIBxXOCjHzN4ahHGRYXG8yC9dHlcXC1Nogrr7oaIY+U9ScgTp0+hSPHjuDwkSdx7KmjOHHyOJ+PQH9EdnZujvLSQUoac0p46nMYRQhIF3/RDoaUg01gOcu2aK57QJ6MMFDIiYs+4yKapQxuPZ1Gq7nBVWYI2SbQuISYdEiY0RD0KKNNOp6XMJi69dabi2CjwuCsEpXQWm5gjYFMFATciTdw4txp7L/yEKpDg1AmbXpmBvpm3zLpt0AHtm37NManpwDv4KMAoI2I4xiyE2YGybFw69PmBBxTOKZ0StLZer2OvTyajaIQOo6+5trrNnnPY2nJUpe87lOeZCv1wfN1Br8nz85irdlBLzUs8hjoY5/7Ij708U8hjGJ4zicZV/ZP2TDxXbZgcHAAOgYSXpKplBmm+fl5yLk7yh6JBdFUd71r7oocX62CDdoU+m0kvgT9bxU+baNjPTzeWcGX+g18OVnFV7vLOBqkmGNQ14hDrIUJOmjDOk3UGWjt6AIHkgjX2iCuyKrY1XWYoUxO75pGfXQQvuSRuQR9fWaTPGwQv7n1DpYpl93QsFrzeMq3cLrUx1zN4TzbnmdA22EA51NHVc0LukkWtGY5czl10Vh2MKQcVenMtV4F6tIt6YiZK/qpXDwSrRqNVR7xHWWg9BgzL7P0W8B3fdd34ftf//34nu/5Hrzyla/Eq171Krz2ta/FG9/4Rrzu9a/HddddV5xKKVjVH8pcWVmBxhetxT+NrWfhtXXfnKtRBGIqE0/UTmsQH7ioQi4XGDjOzc5hlRsM2Ra103qEmHgWhAEDwoFC3kLKl8bQ2FqnbJvW1qPsaUzJn/cBJAfRRRnVWI5yo3rvfVGnu+RAd/XRM3ipmXRToHLJrXA4ceIE7UcLKjMzaO5Tp07RxqxAOOhdOIg3I/Rbks8y9c3MoPVwfAf+KiClkVWhCCEGSXF0rw6M0tVkcN7DOw/jPxAG6dgyGpGMBtTMinoz1l4EjaOxzYw0y2HGNs7BcxyVZ3SwupttlutZfcw2xwAvM+NvFP31YLb5vtVXfVQuMLNiDj1/K1AfwVad+gpoxwqc+nQCYqJ3bqsJVO+9K8Z9Nm4pd2YxHZTKRPyUynPq1AkhSjD2zyHHYub4DDiO6bwr7mEUIaRT1byaT2MYDN551gs22zm3eRfOOTgsO4jeZg58hOobK41i5+rZl8sHtZmOyXFvlyCLAzxw+CwefXQOoa8hR59tu8gSY18PMysEfctQSlCEiyBN00JAcPHS/BLYiMZc85pZUWNmHMcVRkz9VKd7gbOQLFoRLfJaZVuQ0tCYGbMpTTz88MOF4iudK5DgmlkRKMhgaF5lAQT6A3Az22egr7Hr8yeTk9ugoEJ07NBobxlu4aA5vPfcoYTIiIs5T7oHheFpNBpU7FWk3EUJZ+c9dKldXsh0VgTZylQJ55z9BWqje0b8Va539de9KL+4Tj2rzMx0K8BzDrXV3ftNmvXpZMw904ZSQ97mBU01RjGHqnNAfAooNxos5zzFMQHvjv0VoC7waEbfVtGRqjJ/yp6Mjo1CBli0E9RqVRrMMqFSGJxifA1I0Hyio+6ieYfBjGQio13gFBAoYM9InyDwEFoycjL0EQ09WCKaa0xzDuC76ARK3gYzTzKOqvekg5y+DNJwvY7FhWWcOXUenXbCjBeoByEcjWW9Psw1h2gzi5pznQHnGKURC6OwMLo6HpFB2zKGq9y5z80uYmGexm+tTd7axbE8nXQER5xEX+Gg8fQOXpKZJR4f5sxC3HbbHfiJH/9p/MK//w/48R/7abz8Za/C85/3Ih6vXImdO3djYmK8MPoy5J400BharwytPucjPszRwSs7JTnu8qgrZYBI9hXzq21GeuouWhvnB+kUM4jQsaJoT3IhoEMRD0SrMI4geyN+ZJTDIAzYRCPmWCddz587zyGMeuCRZhkGSFON32F2aZX02JhbhL6wcPb8eYzxGGhoehuqI3Xs2bcfK4uLhZ4Jlw6Ds2luUCwOQaVBEMfQzls4aDxH+oGXguIwigocu8xCLSwuQPVy+jF36kQRXBJmiiPQGZzhEZ3GV2CmuwJAtW0xG7ja6uDC4jLyIMTJ8wt453s/jKX1LpTR8BShhDZ5bGwc2nBpXtFI8jzDjIwCOPBSENpiNlRBgGgkfN1FXEVPM4PoVqlVYBnQ20jQzUMso4S18jguuDJOOY+TzFDdF/bwubCFT6Yr+Eh/EZ/KVvBAvoGnXB+Lsccqed4l08pc5Bgz/wfSCAc4ztRqF9tWOtgVljHoKPE8ynMM3nseWGbbCxs9bLQzdJkBazDL263QDrkcq50ujl+YQ7PbJ48NgZHXtEnCWzSVnphZ4di1eZGcSa5ULjmWfdRaRVetXfWqU7norgBWNkb0UbvXvOY1uOqqqzDGI16SrgiWpL/q66mXCrTvvPPOIvB6yUtegoMHD8Jsc37ZAo2lYEq6LNgqU7nG0131GlPBldahcjOujTK9Jbvq26AN1ryqVzutQbqoMcwMKjOzp/VG5Wqv9au/6kPaBMmV9EfPWoPAbLO/2uhd+mRmxVoC8lDvau9YVgDlRfRRucYW7UR/ja0xJK/6FrvuwkP01F1jRNQFzSGbYEZ8xRgBnr5yaDCV6f75z38OG2uLcAiQMrvRZCqzzbN0IEGVBpposjyBgYJEePaPmUHjmKl2s0aIC8ysIJYQNnumHv+bS/io7z/bRHbmn638pxUabwuEB2W/YGSxmOKX8BJQS571njON7n1Ig1OGmcGTSc57HD58pHAA+hCuM/bhgDmDL1pAeL4L1mnokOW0WSFiMYPlaqMPgGZ01EQATJh8E6ifIPRBMU7RBrw4ToOZAs+5JQy6O3gYq3KXIidejxw5i3e880NYWWrCOHCWJcjYz8w4TF6AIm4ZLCmk6GCmETjIxR8zg8bmAMjZV89bsMmP/0vCY/Mys2JcKYo+vK6jQI0nmZEwyzjo/1TTLlQKKiHWzrzN47j6YB27duxEianfNg3qGndkusuB4eLlOH5GJ5PQiXlHupAf4kWfBqy10eJOsk86G5ypzopny3V3RZnayWBrbo0jEH5mhv/dZbZJW61DfQR6FpgZyWhFd9FaBqjP4xU9F4XP+pUS95TBuuq8dwwwIuQMaDKCmqkuocM2M+gDrfqKvHcOlxy4FKJdEEQYHh5FuUxnQjnT3bkAITNBpVKZgUkZWrvGEmm28HQcQ/K0Se8Eele7op5BoHceAUHlc3PzSIgjFwXhVbShHG/xQe/OHIP5pNjlyQirn8aXc5RxD3yMs2cucCe4BmWYmjyuWGN2wzmDAuYOj41yIigDJjnVGAqopyYni8+d1BlERAwAxLsmMwKLTOM3eFzXZGDVK/5yfr7JW+kGdZc7DoiEWZqjsbKKfi/BrbfcgX/9Uz+Lm296DmkSYtv4FLyFOHbkOELiNz05g4mxCezfsx/79x3ApZccxOWHrsCVV1yBKy67HFddeSUuO3gI+/bsxdTENgzVBhBTv6MoLPgmQy46O7Pi3VNnQzqZjOtSoCreVJh9AGU1ZmYxJQ0BY2DfRxhECEMFhZ6boB6zAS20mm30aY9V52kXUtoZ7yN48rfDQKfNQHSda0s22ojBgOH4CVC0MbNrJ1AOMcW7jiRPnORGEKCdzkiWHJWhQfTJT6PtSEikFo/at+jOZjAzlBg46Vk4DjDjqGBetkOy+PDDDxG/DVS4Fn0G5YorL2ew3CZvVyAeytnqM5Hq2+CRS5OZn0Uer55n4HfXV76G8xeWEdfqlCWunXyvcOM6ST6rrwLoXbt2MRDoki4JZphl0xFsQnw1noK1eWYMt2RPOAokb5KluBZDQeIaM2JdBtAr4RDuaw3hnrkelhgcJSRQzqNnuBI6zPItOuAk7eVDzHB+vd/BvUkHX7cUR6oeK6UEPnYYoAyNsM81SQW3bMSYXupijO918jByhjkZDIoAABAASURBVL4B7TDAAtfZYLDY5PFarVLDSFzB9ryMeKmN8biOMAnQbSUMih1S8tI5R56H8N4VWT85egVKyhrpWTZbfJFtFN1lQ0Wjer1OGenikUceKXglvigjLPrccsstkE4r6yW7Iz5qHG22vPecNy2yfarT2Apk9WUi/TVy0V1Bg+aSTms8zad3gd637ppjnRlBBR4C1QnUz1F+Im4SJPfr9IXCXzIhnVY/3WVvt8ZSHzMr1mJm0KWxtF61c6RTFEWUyRh69t5BeGpt0UX9c2zjuT4zu9jGk66boDqB6gV61tpFZ61h6111KtNRoO56F4CX2vBWjK1nrtEKhEUg5KAwU8Gk6Iyyc284ybTXV+76IgwOPQZTRSciCJaIgQENQ0IDYET8/8Paf4BZtl3loeg/5lxr7Vy1K3eozt2n+/TJUdI5CkcBoYCEhcBEEf0MXLgEX4Oxn9/1tTF+fsbYvmBjfzY2Bh4mIwkhISQhhHSkk3Ps0zl35V21a+e91nr/P6t2n0YIrr/v3dU1as4145gjzTHH3LXbAUFxbiQEi2BmYUKzrVRjYPtR2+1saCc8zCwUKS9Qe8FoESoLDfjLzEI/1VvkoC/rkjHQ5wmoI9AaVJZyceHdtnDUGGJOSoVUvk/DCipapm92ywoamfBXf9Q2p7HJSaModog0J5UgcgWsr7Zw5fwiCnGZs7kwd+4RHq1TtFI6EgjlozgKQqBUDTWuUjML6zIzvQbItSHQQILgaUCJOpqNTRSiAsgqGA1AZkPk7EOfCo73+tyv8dprp3ga3UCeGRVHQ3lobuW0SUn4qtVqUEYJs3AQrc1MTa6DUT5i5xGbh2Peshwu1JK6eUp8c+SMrasbycO83v8yaF6NbyZc0oCHygRPP/00cX0NnvIlkHxJ4dVeyim6ycmpj41jD0/B+kzHJp3KLq9A024bnuun24GIG5PGU3hZSqpNS47LkFdJkuHmegM5ZTYm/3wMymaGLB8ANJjg47mhmFmghxR3SEJrPOHBaq7TroPeVS4ws7BmtRUdZSSUCpQXSE7l8Gh96tsjTppDeRhgJJwjZNwwU14FpEiQEZ8s8YjoQJrFyFluZsho0OWAtNspmjwpd+go7twxiaNH9yImg+bmpjAxOUbHYxL7D+wh7IVoWqBR0/xyapz3EH5ZllI2tiAjD53L+D4EJHMUYiOvjTi53MAqylvCDWocC9eWkKsOpCFpOiRo/TnXMKDD12Of3EWAi9HQJkpnQOsVX1K2lfGr1MbRZERncXkFHV4BrvEqa5WOVWN1E8O+ocWIgKOexM5QjmvobHRRr1UwxbVNT9UxOzPJjWcMlVoJPK1gg6f/aysNLLB/i04VeAAE8ZNsZrz+bnGDXOH1wzo3uGPH7sCP/NBP4js//J0YNIc4feIsapUJ9HsZFhaWuAmJDjlKpSpOvnYezzz9Ag9PJ3Hq1EmcPPlquLpWhETOvzY7M+JIh0IfjVAkrlyuEKWYMuY51gA9Xl1IhrXx+yjCgHh1KHuVqUkUylWkjCIbN+VItojOv3RNX17bIe02VtcguhaSQvjweJeHCfGiQPpWqb9j9XHSsYU1yvfG5jrWmg10uNaTZ08jo+7ffPy2MMfUjl3oNJpYPHseLTo0+m4oOeS16Ul4XqkvLV7F0pULWFu8goh2pkgHfDhMeZVc49VrHeKbNt4h+XvXnXeR9rM4f+4iI4QruHx5gU7UALvphM7vn8fNtx7FzPw8zjAS2WoPsIMOZ5VyvLm6ggajg6u0mYtMXzx5Bi+9dhJxwZAP24howO6+81Z87/d8N26l43qFUTbZANFatJcjZ2aQw1Wkkzeg/ObeocHI3Sod8qBLrMfoob2KGJ2q12p0XDp03jfRYlToZBdoZCWYqyJLi4izDAU6T27YA4mNzIwOVoKVyHCetvU16+JLvVX8UWcRn++u4xVewba4X5grYIp43FqawH2FcdxOx2ynj6E5e2nEiPwA8UYb91uG+1Yv4ta1q6gzQDFTHcc9d9yGISNhA0K336ac9CHaSo9kw2bnZil/pUD3RqMRHB9t/Fq76CInSf8f4Je//OVgO8+dO0d+Z+EQ06Rzc/ny5eDUKtKlj1qIdipT1EV66Jwjb6thH5J8aW45Oq+99lr4bJXq5SDrClbRQcl1iVf4Iq1wVHulo76yc5IROR8CjSU8JDODwRAZI6IUYBRihwGd9uVFRupaLTrK/bBGjaP+Glep3oWDmWlKaB/Vu3AXeNow7WGCOC5AkCSlkEZRgTSJA8SMIppFMPPURwf104BmBjMLZRpb42he0Wu0LpVpTjmBcqzk4IKPylQnGRS+PX3EgeV/+ccQ7GjGNEMOCesTjz+OfNAnY8uEIiIaOMBTmaZRKFLBaRxlWAGDHrOtVMTQu0CTKx2VaUEqG70rNfur/dRHYGYwM2W/JpgZsQUy1dL4ZjTqfSqa0iEVZcj8kC30mYeUBkIEUFPASFxDuVyE57ry1LFE8DfPxenIBMAsh3E+5+mopIbVpTU4Mi7n5gPjGKwDH61P642ThMUWhF4CMcLDzIiHh9qMwMxCWzOmGicH5Bg5jh9RYfvcgDbXW4hcDP1FTp93+CN8tI+kvZR1njyKw3yDQYbhIIfWL6ERyFFRWq/XIUXV+0iQzAx6hLtA+a0onMFhC3xokwOB8hnyPHCA72A+/2tBDfKc8sXIh+Y3M5hZOOXqXTiIDjplSaF1atIHBBUZuOvOO+GdwwYdqnVGqPTnx0YZNPIZWcr1DYKCiraag5hwk+xx7QMa/A7rUxYRN7bN6QxmhDRjHyq79y7IuHCQMRjQaFJsAv1GOI1wV5uca3DERWUClY2MyigvPJQXqL2nrEgR1W9AvdJmoXL1FxjHzOmo5NSx3MWkCw0A5yhzw9MXEubEU+1TOvP6HFK71SP/e1xbD7fdegyz03UYkR4b40bBdZVKSZCBKq8/ZIineZ0iXpfL5dBusM0DzZ2TfyOayACmdNwiFxETI2mzbacPKPGkPaQDsMqIkHM+8Fn0YUbDBNB7n3zpyrMn/l06CU0aT7XRnDK0SiM6CeYjbNCZWqeDvNrYQKefYUBorrex0eLOZ0CiMZjfWG+iPjaGWjnBVL2C6Ykq5ibrjC5NYGJqDJVKGZL1VToMK6sNRjb65F8e+N5sbmJ5ZRVTU7P41m/5Tnzk278XY6UJvEhn6Twdg9tvvxPzjICuEYecOhzHCWJGLer1SczN7cbZsxdx6uTp4Py/+uqrECjCqu9NEuhgoPczZ84w6nIFKysr4f9a1DXMBh05rde2dXlI2uSUeTkDU9w442IFRlpntCMJo4lD2ikZ7w06CRFt0ySvQ+PcsLnWCAfcfJAi9h6FUhG5GTrpAC3KRuYdhoQsiXHy4nlc5Ka1e+9elKs1TM/tBFkcvt5gSIfTmYM25gVeA45PTiCKY27ofbTWVznPKjfjVeK/Fv5AoFKtcKPeCLpVYGTQkR/aXOd376GT0qN8AJuk70ke4horDUSFCLO75nCcUbzLjB5e4lVkfXIGNzPCN0MZ7LZ76JCf5iI6sMtQpCmJchw9sh/f9R3fio9817eR5jPh80CipzZ5fd4lz/PgWMhWyW5N0CHNSVPZeNn31fU1dLm5qR34KGUXZP0cMelYn6jRzjSDg5tUi4giD9EhdwBFOkCf+kfxQ3eYo8dr8B6jZl1GrDbTLtYZ07vCtb806ODpbhNPba7hiUETj/U28HKDdOM19lR5gnakCrgIRvnvX76Em9DDg8UebkMTB8uGlA7W/qOHsby2hE7WQ+pSeJ8TPLEGZC/a0he+7dy5E1qH5EfOu2zGPJ1VT/7rv0uSfKmN6rTxy27KaVI7XWVJjq5du0b+NQPItukgoM8KySmTw+OcbF8JciyGwyHkqEm+RWeVieczMzM4cuQI5GBN8wpR/E+4p6leuGgMoht+zCzIiuaW7AtER/E59g6KQk5NTaCQUPepG/p8sPAVaH7ZDw2kdYsWSkcwKtd61VZ4VHiYKfMQUyiUUCyWyOsCnIuYFtncMe8QRTHMPIRrFKkuDnTVuGYWylUXUw80tnA2M+rEEGYWxhB9peOqc6SZcBNfRMMGnV5nZqEx+GhgJmAJtPHqJGxmOHniBE8iZ+A5UZalYJGaEcEogBafI2eZAGFijSXQpKwIP2YWUv1SuRblKRSjdmbGsS30x/ZjZtu51xO1F6jE7PV6s618wIdalFIwRHC9C/SuVHOLaGKEIiGVSonEzBF5IMt7AIWdOQi0wQiUl8NCGhI/EM+caUZXYgDjcbFSSTA1M45GY42b95DjOegxR5y2IWc2iqOt8Lp38JxQZTIGmejHdo5lxjowrzpBeDdDTgcuJ24ZUjienNqMzmy2NmnMMmhdZgbnHHGz6+9mnBQWBEeMH3AT7/F6YMCNtM9UgqC+I1pIkPQuGNEYfMw4Dn9Uzleuz4e5ODR/WMFCtb8RWBR+VBYyN/zSOALVKZVgKi/Qu0DNzQySE/ErofIqXK3PVahOpzilWnOcJAEf9SPrw/plDGQ8tHn3aGRHoLkkF4qkDCjPg3QIORAZdxvRe8iI18bmBlqdTRrnLlqMCGgs9Vc/9ecEgaaafwTCXXQVqI3elQpG/bbwy8OahLcc6xHNR+OMUulazo03tgQ7JudwYH4/qsUIDnISUqR0IofEfWVlGYvLi8j5rnD9HjoFckTF0zhOaNzLPDRUAs/q9TFuajchSSIangRAzqVkAfgSfrx3KuZG2cGQ8zu+G+VK65GGR5ThUlk642igN8K4o3VpgNCOTAgpcdIatf6c9JUh0phFnupVJt7o2ttR3nuM2nU7HazSEdF/mZFxjHZ7M8xhRhmmmBXYr0xnsEB+UwVQKcQYp7M4OV7FLA30zpkp7JqdwuxkDUVu0G06apt0OtudASM4m4h4Wn33O9+D7/nO78X8jj04++oZnDt9FqubDczsmsXuffO4Slo22xtIGbGDk56Dep7irrvvxINveRDHb+V1Hx37O+6+C3fcdSdu4ftNx45ilz7rR8ckLiRBxzuM7Ov6TPLjnaMjNxU+G7Rzx04kbCOaae2FpAB9VitlVKlNmWs217G4tEDHsoNStYhJricnHl1GUFZXl9DttjhWHbNcaxYBXW7GgyhDO+uizzX36cxYdQyejucG6T9P3KZ370SRdPJk0OrVBWgTXqWM6zt7zjOSkfBQuWv3fJAhUKOd8+Sr44YEpBx3dXURS8tX6WBG4Y9KwMfM2MZDn9vbzau4IWVR15if/OQn8d9/7ddw9eIlSGeOH78ZXUYo/vQLf4EzV65ijXQ5dMutuPuee1Glo6bvm3rllVdwjO2+4zu+E9/5nd+FfbzmO336DL70pS8xMniCzt0a5FxKD6vVKtc/CckP+ExOTCDh3iQ94yvp0w2R+Yxr1/sIJMfKa/NV2u92uD4HsyH6w3X0Bku0Ax3a0wieOud9Ad4lcObhvWdqpE+OnE5SwRyy2LCUDHDxZ1jLAAAQAElEQVTCNfHEYB1f6jTxlayNJ3uEpRVcpjznbFPor+NI0sVDOxPMpqvoc77BxDR2HrsNDUaX1+kESgb0xxvGcWOuRRBx0wcsOCbapxLKvJkFmkqPcurHnj17uNZ1iIaKoHz0ox9lBPUk1Fa0EgQdIy2Uqt9gMAj6rroGnQA5VecY3ZKDJUdLTpDK1U55fVhd76KnbJWiT6K1IlZyrORsjfD1pBO2H+GnPnKS1E9jqa9sssrUTI765OQUD0IVqL3KO7QBwk1zqEypcBmlwkVtHHVKNk72RfXCQ1CkjVC5UtHB0bZoLo0l/Lx3cM7BzAKd1M4Tb9ULX6WCIf2HFdki7h3qb2ZBDsQXOVaSWaWi36VLl7C0tERnfZMmg4zRANeBxB/lNYEmW1xYxLNPPQM9AwoUtPPwRciI2WmagRTRD4gp9GgMM7uOvBBUmQB8lIpISvnKbhYQNttKtWjVmW29Ky8AH6XCjdnQz4zCznWoTHUqV17jCzSWmSFOYtR4Whsbq3GjKVEpUzpBDaxvrKHPU4engUqKDjmGBI2icUEBpCJxNzHzMALgMOApMYodDh7cgzvvugU/+EM/gPe97904dfpU+PComQEEM2Nrgjl45yDloW+EPhnVJy3l6GkzNABbYFC9wKmEJyaMQDjkHmAYMSes8TrAzCDnQOsVr4xzmOaikICPcx5mHJN50SYjr8QLGTttYmYG9VVdjaFxNiNdhpDgmJleQ3+3PW5GXBzH9BzfsUwNnCembKsxXodMVQGyG2RKBWojvtxYPirTvBpb7QR6l2JISer1Ok+uO2iIq8GwCDu1lULHURzwVB+tT0rZ51XLaJ1SwhbD7XrX3KM2zfUN6HTd40k0J224EvS7A6zwKmqd0YrWZovGfCMYdY0pUF9OBsf1C+/wzomVH43dI3+l6Fqj6kd5M6OebDlVWhvFdst5oQJDC+I4+lFWa9N/O/Mnn3kUjz97Hs+/eh7nr63yRBvz0DNEyk1sk+H9FUYZ1lZXsZub4s0330wHqsxNR4aqij10sBSdOnTwYNioxPMnnniK9OvDmSPvJdsCQOsRLRNu8pq7R5pIXhAQy6/Xg2so80SotcmQJDT2am80Xs770M7Mrqeii3ihVEZTIFnbsh0p2jSioo9jf+lFg9dXKZ05ndIVWRLvhFuFc8p4feWRRxg5oQ4nHpPVEibHKpiolVGvFDEzMY6dO6axb34nDuzbjcnxOjZ5XbjJiNexm27B3/7wt+O+O+/HxmIDi5cWESNhxGscZToguxjNaVMnN8k7HxWgaFylVKW81RBHCYz/9E3Wopvs4IDXjJKfjY0mhHegFfUjpQMhA6I1KJ2anMSevXvCh4PNLMhTxvWBjxxHHRSc89C3aG9yk43ihFe2cxjnZuMZEWpzc27SsW9xMyzTwUqm6mgiQ9tzgGoJOSOYPW9Y4tXXKUZEXjh7Fs/QDl1jlOPgnXdgas8eRKTNBCML+u9hWrQb2uDkPF64chmuGGPPoQMBP/FJQIkAUQXosGWMojRbq8R7hZvGBnpcdxzHYSNMyHvhLyeoxCuhqalJ6NHah8T35ZdeCusq1+t45sRJ/PJ/++/4nY9/Al956lmsrq1BG7Y2Lv0V2g/+4A/i+PHj0LsiJIpMKYomneuRJ9IjyY42MaWaR7gWGZWokX+SL7XTfqT1iSfOuaBvSj1lU23MDPpsVZMOd1KIccutN+G2Ow5h13wN1XFHue3RwVpHl85Qf7hJ+9qnrqVQ/4iOTkKemDlk3qFPz75XijAsEKoJVisOF30XC6RZu5uhyyvmpLeOm6czjA8WQZXFWlTB1aiMi7Qv+oMGyYjkv0hnwBFfsy0bYWYwM2hNRa5xknKkeoHWobXrM2VF9pMuylGW46S8nBfRQJu+9Ec0lO6Ing06UirTnGoruupdfVQv50pRLdWbGTTGY489Fv4LpEcffRTPPvtsgOeeew7n6IxtMMoknmlu4SYamW2tQTxSmeYZ0B63SHO1Fw6KpDXWGvCkqSKXc7oapsOsPsJJOGvtkiWVKdU4Gl/lwldtVK655azJnmo+tRcorz4aTzQTqEx1AtWpv+qVqt7Mwv4n2da75lKd6C2aKK9yXaGKVqKd5pfjqHqngb82GL33AXo0MgMagBdeeDGEnAtkLkw9MhR49SdPNeNpX8Zhq1x1fxW0ELPQMVSaGVQGPqNUiPIVI6RH5SobgcpECL2rnUD96G9wg8iQawMnqF2Rwl9lSFAghS9wswCN0TrD6YNBj2HMg+H/OfuFn/95/Jt/86+wc+csh5U5SZkKV5FH6QhYHH4kMEBCJ218rIqxWhU/8P3fh5/48R/DjrkdOH3qFJI4AcRhIaY+23lHIpV50q5WqjTUEU9FGVKG+WWQM6ZchFr/DZBzBAuwtrKGOI45TQ7RQZ20bk7MsiwAdRRszFWrFFBeSjzkXBKAITdzCYuEs0h+arwmjfPWeIbXnzxkfeTgvSPvbCslH8FHLUfAV/4Yl8K1UXY01l8H4qX4xw4wM47pObYL65KxEOhkKpCs6Us++4ywCbQi8UDguKmAT58b0EgJtDYzC7TZWusA+us4KYFARldXh4pmdNodbox9OjhdXL1yBVd5el9ZWsYKnSsZDBksORBSZOFMZDnbX/3ROkVP4aD5R/DVLc1cWKMjg9Q+pcwCoiC2HuJtfG/zVH/iwgp+71Nfxg//1M/iC0++il2Hb8XM3DySQgWrNJAXiW+L+L/1bW/FAw8+SCegAsn+xMQk5uf3oFSq4Omnn8Uv/p+/hP/jn/4snn3ueRjnHwwz0iYDBYU/KfmVIqU8xHRQE26WgFFU0nAYMW5Ixj6eqYya8JZx1Pp0JVygrnlPuSDenm0kR2qH7Uc0E4hvS4uLnCtjdGaWztEY5864Wbcw0OcanUfKK8cSdaQ36IfveGrySpBTo1gq4tTp04E/tbEaUuqwsww829ABijFWLaFaiVApRBgfq9ChGsPU5DSO3XQrvvEbP4y3v/3diKIirl5awHqjxXU7LC+ucmO4gLGJOmrj49B5cYKRj/pkHeOM6mke2Y4aIypGXk3S0VEUUDhJT4bcJeUgSXc9164Nt1Qp07EtQePs278fu+fnOW8MOfWN9XVu0gNknGhIHRzS8ajQRhkArXluxxydlTKQAylPVp0hZXLYgzbwDq+przEKssor3S4jlh1CjzRfWm/glZMncfrCeXQ4XsKNqTo5gbyQICMfUzpdxfExXqNu4vKly9hsNOFIUDlqKSfat28/9FdfZeItniW0KRb4kPGw2UNEO6d1mRmjQJ0Q5ZKcQ0izv3gtJ3lI2ZFe6RpKXwaqcm2YXTrnpXIF4JhrzRaefell/MlnP4f//hu/hgYj+x/5yEdw7333Qnqm07+u+LRhaYPXRjkknYSvY/9CoYg+9yRtyE0eKIRHxOh+hfIi3GVLjLQc8tp+g3IjvTfyjeRk6daP2hTpAObEXVG/IR2gMV4h33bXzXjTm+/EfW+8GTcd24kdO4uojVG+YoSDZqfTQpuRU62nT76ThZS9CAXzqFCXiuQVsi4jUR20rYWY20hEGb3zlnncevMMBmkL3WQGJ5qGvwgHpGuU4T4jgVlwnDz1Rnon/ITpKO3TGRlQF2ZmZmmfOlBedUPSWzSWYyW6691xraKJaDmgLAhGbTW+aNSgzVC9HFPppOrVTv3VV3mVa58aGxuD5Fj9xIuRXdvCaUDdzWlvqsEhH+EunGQPBGbihrEdoMN/h87xBvkmHDZ5YJU9lY3dIK+KdA51AFT0TQdojSN8BMJHqXDUGlWnNcsuayyBZGKdurBJx034ZfRL1F79tHb101pVJlCZ5pHs66Mlcuj1/9K+853vxPvf/3584AMfCPD2t78db3nLW6BbALUdrUt0klOlNQh30Uh4ch4H/hIPA5iRAEQmpRPQzzzvej2sUMYZhsgb4fNCReQWIef98MTEGKZn6hTyNo2GQffBhiGNYh9mNNZspUWAj5mIy8z2j5mFeTW32VbezCCksP2YGZmRhzK1EyGFuKrN7Hp/1am8ECUoOILfgsTFMG5WQzJywHvxNp2FEk+3H/yGd+Bf/Nw/xn/49z+Pn/jJH8J73/P1eOiBt6HOkHlGg+6jiGMbQPyFz1eDys0MMqQri8vo0FD02l14cyhEMZ598mkMufGTcqBdDGsQYwOItjQScmISGi8ZVK1LdQMqydbmCjiOpXWZGYyYKJ/5lFGKIcyzgArbbnbg+G9AhTNTK5bTfcoxIM0GMEdT4jKWZEi5lh6VvkdjoCsvM6OhGJB3PcKAis1x2XZissb3DoZpD2yiAbfxz5iKpymczxDG5qhx7BE7j8hcSEWDnDTPuE7RTfwX7krNDMqDj+q0ZoHq9K46v21YpNDj4+OQ0Fe5Scihmpqa4royGpVekLckiegwJMxTHrVUGhQYkHN+Y9RpBLE5JFEU+mYsl8IJ9IHhHp0WLh45owubjFpdvXSW190v4eL507h29QLOnT0NGXgpjpwqGSPhCq4lpACkoFqD8B/QkI0Mj/Jan9qpXqC8gN2h9s5ZwDcj7zkUfzLABlxEDiNvwViKxRFKtSnUJw6iWN4FR8Psy/vgmZ8/cjs2uIG0ufEev+V28i5Hmfp60+GbOUYR/+O3P46f/pl/ip//17+ML3zxcZiPMT4xiTYdmB7lMHxmLO2Tf4BlfQy5AWa9FLEVINyBFBaDY3n+8vC+QHoXkHNH0aZnZjDnttfCJkb5oNzpg+5RZGwbhTrWBDpp7TJ+2hDFW/G1TGe+x3mXSf80KtHmgPMAPc6xtNlBq7NlX4aUYUQOhWoZqQHNVjd8lqy12aNDnHEeDyR9Sn8XHa4vSsZx110P4K1vfScq5QmcP3sZZ09fYpi+jY3NDGutIS7QadaXjxqvZGqVBLVCjLHYo1zkBBwrj7sYuhZ8OUOZhycXxdh3cD/2HdiHiZlJVOl4Tc9OY/euXdjHK7C9e/fgAK/bDh09ikNHDpNnE1hjJOv0uUs4de4C9Fdu+iB9i4ZB13OTO3Zh/8GbUK6PwaoejUETK90GlturuLyxgGvdNawMm1jsreHK+iL0/7sBDsVimQfeIcc8h/OMTo3Vx3Fw/wHMTU6hRh5XogjlUkLcU2zQabjIa8VLzXWkcQEd8rfT6fM6dAO75nZjamwaE6Vx9GkfO6116leflPYwOjCVsQm0ewMsr61jgzZug2022+u4eu0So7dLdAQLkCMuWa/QOezT4ZmemUatXsWA0fSkVEOhUsTcjilMTtRRLReJfYYhnY0jtx7Hh77920jXGk6+dhKnCIqKKEqysLBAJ7SFlPY4Sx3lzVEfogCO8iY5klOgg1EOkL9lyLFjdkvOmNlot9DqdaDPSgnUh8UcK6d8eZQod106ShuMYJ+/vIxTF9aw0ljH+GTCq8i9uPcNR/G2d9yJNz5wG265bR/mdtYwVncoJEPa/h51pYNhvx2gnaegOqGOCDs47sG9JQdMyAAAEABJREFUM9g9W6MerWL+YAe7jo4BY7txdiPDw6fW8OSZ1fA5Mo8UeZYH2yR909qUClqMNJoZ+EOnqwVzKa9a67xZWQUV8nofOflmBtkXgexRj3ueUr2LN+wQdFGbv+bQ2HI+tA+pjZmpCemdBhCtCjwoyamq1+uQo6y8yuQ8CTRWpVKBbLX0WA6HyjS+yifI7xKDB0NyfEhdljzwggcCyZJkqtFsY725yUPVJvVyidHQDeqxg9a0j1fAmlO0ED7aG2LumXpXqv1A8+ldoHXK8e12N2kH21xHfxteX5OZBTnRZ8Luuusu3HHHHbjtttugr5nQH0RoTo0rWZrg4Uowzn1IsJeR7FtuuQX6K0qB2gu0VtFROAhHFyjJXyIsk7/0o+hTn5KiSNU6T1hneccNbBE/oxBVypM4etMRmDMyOMXrj8R8BFulea73rfxf91uEE0NUL+T0rn4qG+VFOCFvZjDbArU3/aIpgOUsB4z5IZ2IdrtJBcpx5x234Hu/+7vwi7/47/Bz//Jf4N3veR/0Ibke61MqXoN3p9ownfNwVNrX0c0hAf7LADJrgCaNpegiz/rTn/40fvZnfxZDbqr6RmIjBsaeZvrNzA0/5h16PH1s0KNO6XwU6KFLMCUoWueQjk+WZ+AQBONKADlcozIjvfXeoqffouHocyxsP2bG9XqojWM7z7nMiAN/Uo6p+YacMwuQ04AOMeSmPGCER3QVHhFPfvo2cXXDX/OojePYqo6835qTCHMaykJG+qQhVf3/DETcBDzHcc4FJZUQCxQlkGALJAsSXu8dpNQFnsQd26tcciEjK2NiZjAzJFTAQpIQN4cBjX2Pa1S9TjgBeKWiDaFHh1u8P3v2TPjOrBMnXg1/9aKI1draKjePtQANnvDkDIhHZvY1lyVDpnq/vRblBaLtjR3MvnZ/BG5vyZyZQf9UJvoUCiXEcQFxlNAUO250G3jl1ZM0Sl0a+2n821/8JZ6m7seHvulv4+d+7l/ix378J/FLv/TLePXV15DRqNUnphAnMTpcLzhyn45cRllLCTllw8yQ0yGVs5lS77UW8MmJ02g9ZiZ0An915RiRb2aGOI4IMRzzaqB38Ud8EnAY5FQq/mCTm4U+BJsyirmbjogMssZZDddSTQzo4GqYLjeGNV4tCF9nDuK1+kRRjC55uc6rlY1Wh05XH+3uEK1un2P30RvkmJicxdGbb+OmX4E+5KzrpEuMPsopUASsT9swoDPZpyO59+BeRvR2QX+O3yC/9bmuZrOBqGAYn6hyM53iRltDRme3WC2iwijZLbffgXKVGxyv63IfISmWob8QHNd1oUXIOj1cvXARTz72KJ5+6UU6vl3UGQm//Q334j5GFO//+nfije97J97wnnehMj+LheYaFlaWsMp511tNrHeaaHLDb3XbXFsHm9Rz0W1yYhI7GA3foAN67sxZkjrD/gP7kBQSrK4so0WnZ0h7trR4DadOvYYzZ0/h7PmzeOblF3Fh4Rp6EdBjaG+J0foKoxA7eTXYpkNbYyTLexdsQZtRT8m5Oc/zRk6atlHh5hjHCXWzwnUWyMsMDUaZFhcXUCwVg36YUX7I6Pk9u0mrnHzpUO7AMYaokmYx9bFH2atxLEUBvunDH+a6NvHsc89CPNKhpdFohI1Vei69ybMcGW1VysPQkDIp/jvqvKd+mRlkR3u8jsw5b0RZVN2ANrjHQ63kp0Ud79I+UvzZYutHfT1tXIFOY07HD8Mckvk1XkdeOH8VL794GufOXsHKcgvNZheeTtTBI7O4/03Hcfe9x3Dn3Ydw3/1H8OCbb8Eb3ngMt9y+l5vyXuy9dSfmbt+Fe++5GW+c243W6jqQZyhVckSTDuu1MXzixBIu9xNkvoDlpQU0Kd/mDMLbzGBmXG9GHRhAj8oFMNCx6mKSEciYuib73KdN01rleExOTtKR6JN/QxToDAmG1G+NIRDd9J7QHsrGx+IF9WvkWInWGkt0Vzu9mxnMjPbTh4iy9FTOhuis8YvctzROwA96AB2AVaYxCqTv3NxOzMzOolAqIaPy98kbQY/6q6jtNTrPV69doyw1oLk3SA9d7+rA1iN+cnC0PjMLE4zmNjMorzrtEcJBfJWN0dxaS58yoE5TvJLez4jxTTfdxEPWXbjnnntw8ODB4FypXnvBIqPnkr825UXvootg9C68tEeoTn1kt+SAae+XY/XAAw9AH70wMzhsP0JKWSElEBNE2JSMUdqkA3HyxAk2yUHaQGVZPsBDD72dBmke+uyDiKm+AjML7QALAqPxzbYIAz56Z8I2OcwswKjfjXUqUzuBcDKzwGTwUZ1AxDTTfEOa/z6yvEfh6mBqZowbzAfw8z///8Z/+k//Hj/90z+NO+68C4oitTZW0G5tcv4Mr514Df/xP/5HnDt7Nmw6YpbROcuyYcDLe8c1CEfwHVB5RKWsVCvYuXNXCMnqA5UScn0b7Zve9CZeP4xDG4Hwk0ILMmKn1KhEcRIHQygBa/MkrvICjVPCU47zHimVMeUG5zT3NojuOcs5TJhTTJcAee/haGjMRIMcNz4qF9Lqq37i2431omkAzqUojtauk0mf0S85YDk7ql6p2evja1y1Ndsqu7Fe+RFovhvzo7GEg5kpIXoWFEQKL6Wd4AmhUqmEMuGid61TAi0Z09yjMTWenMI+DeeWIpH/XIsZxyaIGjLI6iullaIq1bvai4YXLl7EWfJenznQKVmGXZuKFElKpT6jk53ew9ycQ2lYAH8JJzOjbGQBhK/GVyocBTfmVcdu4OL1AwoiwkOEzSy8avyc/M65sZgZHRnKN+c1M8SRoUSjduniIk6+egkTk7tx4co1vMar5+deehV//IlPcYwcMoQaV+vtUM7a3DCFSxxHYSMZ0rGRXOTks9oZ5UgOu3Ad4WjmqE9DVYcxVd6nQe/TQKpQfXNY0EvRQe/GPnGcIKERj2nAlQokqzE3P9FZhlP8loGSMRZflpeXuDn0Au/Bp00HrNPpwFFnzAxmjnU+bDBrPOE2uwNGphw2GHE8ff4Kuu0Yu3Ycwfz8IeKchr9s22CEpjfoQvI8TAfcsDroDVro9JqoT1Zx5KaDuMhrMX1W688+/3l8/s+/wEjMFfbvMUp5Ho8//gg+85lP4dmXnsIzLz2NxbUVjE3NYs+BI/BJkRGfFjbp0K3y1H3+7AW89Myz+PKXHsajTzyOwngNX//hD+Kbv/8j+NBHvgMPvPudOMAD3sS+3UCthOX+Ji7ToVplJKlFh6PDjaBFp2iTa5ZNbdJ5atPQt9stROTZ/K7ddJ5Wg9OvjXSaUaEFOlBrxClOImitp86c4rXpCsqVEnbt3okDB3m9x7RLB/Ly6iLW8y7Sose+QwexScetSodqx749mJiexuzsHGbn5lAql3nV1Q7RA/CRDnjOT+uPRV6LSz5SOjraaISfnCLxfoKnevFfDor+kjMc+nho61M/pUPj9QnImVJk4Pz588H2KiolHstWqI3G1hgCTh1kTnXKKzWTHJheKQc99EgztRV9JGvqLxlXmfS7pcMrHTLJ9sgmDyi/Bgefxkh7Q1QLCSp0osvFIixP6JwO6FStY2VlA6urS1hdIzCNE4edu2dw6KYd2LN/CnO7qpjfN4mD+6ZwcH4ClWiI5ZdfwfkvPIYeo6yGmI7GLDZ9BS9uDnE6q6LPSLIxKGE5KOuD63qjtclREd7CX7qiMtFGa5LeqXx6eoYOSI/yOYDaqk5RFNFf9eCjtipXvYBFYR6V611tR2M3eR0nW6d51F/lo/rRu/qPk7fSUzllgoh6bGbB3kkG1D/IifeICKJ9jw777MwMjh09Sp2ch8ZVO+EmXKTzq6ur4QtiZQ+Eh+qU6l3yIBuhec2Max6GdWgc4Sa8CoVCsDNmBrMtUNkcDx9b/y/iMRzl/PpS5Fk6eMK7R4dN86i/7FKF+43w0Tokq2ZGe5uSzt2w16pObQWiz2huyb9A88nJkvw5NboRRPDroAoOrskHPD2eP3sO+rN9xzK1yXhFdOzYLXjTmx5Qy4CABhfSqpdQaPGqNDMlgagqE4QC/jKzQAwtTn3MthbEqsAwLUjIql4LUt84TnhCKqFAb5idaSiHjOb0kBQcjt18BH/3h76fp/Rf5DXfz9LxeysNTIEnvhU6f8sY8mqgRyN4/vxFfPSjH8ev/Jf/Ehwq530gpHAAFc7Mw8wRDQdj3vFE6n0MswgTE9M4eOAgbjpyBDt27IC+IO3tb38IRw4fQYleebVWRZ2nioynLCmPANocc1BpATmrKWnqOb7qutzs+jxx6b3AtcWcixqDnIZLm57KtbHA2J/02WDkUKcVteErm+QwMwj3jBsx+IgHBmNOP1v1QxqX4bajbGbgjyqZGlO1ASN4U5BS6ATIgVn+tX/MLPQTP8wM4A/05Pq1BcJBcL0Ni0d54Zpw0xWIv1JagfICOVNjPE1LAQQaR8AhIDkY5fs0kF1uSGojemytL4UEv09j3mOdUrWRkqqd8rqP12Yg5ZUB0HjCSeOrjcaR7Kmt3gccS2Vqp3lCqsYEM4PWpTK1EajvKFVeYwgP4aUxtYYRyXDDYySkNi851Sn5JWdgq9pC0ufVSY+QDjOUCmOIXA1NGuwde/ZjascelCo19DIg4zj1+jgK1BE5njIYMmDeu0CbTUZEiDaXkrMlAv6SXTk9zrlA4zAhfwkfcwaB5Mt7C/U5ZU3rEZ7qI8jooKmM3SDeakzZBU8jLNsQJzEUDdJfLDV5MtXVwhw3ctFDBt7MIP4ndMZ61IkBnTfnPIRkDjACmQTj2mSUSlcIp3mt9uKrJ1Au13HL0Tdg7+5jADfL9bVN2oWUbVMM+oIhuu0+1hur4Wrsnrtvx5vecC9W6cg98/TTWGW0Wt/ZdJlO9hOPP4ZHH/0SPvUnf4xHHnkYC4tX0ObV3OrmKtZ5GOv0Mxw5dhs+8KFvwdHjt+LK4jIe5bX/k889hxcZ6XS1Er7th34A7/+ub0M3Nnzu0S/jtz/1Mfz6R38Xn3n4z3Ge0aN1XjW1efUkXVYErdnvoMlNqEXeNulYSb9V32D0hsvG4YOH6SytBkdnfn4eGW3DxQuX4CxCymjLqZNnGP1Yxcz0HOZ37+HBboLrrNIeVTDOKOUMo4Ll2UnE0xOY5TWlaLnA6NYORpbkSC8wYiAnVnPtID+0Ued04je56apetkDfnk7GqwkcZUT8bTBipc9CSb5nZmbpiKySlqtorKyhw/VREEl3OcYO2tQkGyd4QL9IOsv50gYq2RTvtzbcQRjfzDiHwMOMskcAH8lJvi1jQ9oyjSddYQtIvsyMKGbIKJty/DW29E19ci7CzPg7RzbIULAS0m6GHdz4bzpyELv2zmFybgz1qRJKVc/5BygWx9DvOJw9cw0nw/9QcRJPPfUMI8Cv4CKjn832Jlb0FRSvnEXl8YtIXllDPowBHnw6m32srzr82aOLOLdRwY49s8iGDUTowvkEaeYgOo7AzILsC1cNj2cAABAASURBVFcz4sl1csnQZ0Flo7RWOQDeezpk/aC7olm9XmcUaxKql77Itok26quxVGZmEK1Fc92wiF8qV/+RXVR/0XcE6j8C0VbzjOYXzhpbfWTXNJZSzWuUDbXX+yoj0Gp35MhNuPPOO4MMmFnAVfOovXh/4cIFRldPBQdL+IlviiBJ/iVnsglqL9DcGt/MIFqovsR9d3p6Ckd47a5vgj9w4ADqdOJVr7VKBoSj2RaNzQx6V7nGlo3SnKt08kQ/Ra6UymkSDqKR2motIxxku6ampngtfzV84Sr4ODMLTMVf8xjLzXm4KMaly5fQWF2Bg3EhCftFTCN8+MMf4r3kLcGpEoO0OC1YiGrx2H7MjH1cAPBRnYDZ8GNmQaA8BUb9VafUO09BzCBHo8yTRK/bwkZjGevLC+jwlJfRGM3NTOAbP/gN+Ll//s/xn375P+BHf+QncMvxYzxtbUInjXUappSXuWLe408+hd/8rd/Gf/1vv4o/+/yfo8NQZG18AjlDwdkwQ0plMzOMiCflzOkQCTI6Sc4yOlVV7KNhOshT4N4985ghYTNugG2e/MTAxkoD5aSEgi+EccxESYS81lQulYNQiamaRwQYCaeETGsuJAXS18PMAnjziF2CiI7d+to6ep0+HcmMYxLXTCMY2znkIe/g2B76MAFUboHuWos2QOnqkE5dCFSwvd4BBy4PYPtqdZxjD2HOwZMfZpyDjYSrADc84pPaqMjMYI5gptcAqh+B2ikvGggkIxLm8fFx1Go1qK5IHmuTlfJ2eGIXaCC1NbPQhklQCCmBDGdG3GRYU6Y5wNPrEB06zk1GOla5eSnUrNO+lEJKc5nGUCAjo/UIxAuBcBzNZWYw21q7FCkTwTj+6Mfs9XqNIR4KQltuSEr1LhBfR6nKB6Q/xYpDuRtgazwWQG0CcM6Up/08G5I/BOaRDsnnlPtVhrhAmShSH6mjlbFxbNDZaDCKk7LNjp1z2LlrjnoV0bkYoEPn/fKlq1hYWMKAJ/SMCAzZzkw4AOJFXIxhHmw/FBpwlKHIIggSX0C9NoGYG4LWk3GNKfGTXhgJH1FWIjPimYIL4Lyem3oBBeJIsQAMKPCqrFyt4fLVa3juhRdRKVegk6T4vcXPIdfQxoCCrCu6LBuAYgjHcfVZrT4jE5/50z/D7/7Bx/Erv/ob+OgffQoHj9yMB978EMardQwYvVpfa1A/OhhSt/vtHvqM9qwzSrOydBkzO6Zw/Labceb8aXzy03+Mx556FJN0Ng4fO4zDPJDNze9Eg3alUivjw9/yIbzzve/CvsP7UalVw4e0TzIa+MSTj+NLX/oiFq8u4vChm3DfG96E2d3zSCbHccdDD+A7fvjvoB0Dv/GJ38fvffKP8ecPP4zP0tZ86k//FJ/440/hTz/9Wbz6yquMiDQBRi3atBvdfjf8cZCuOyXL5jzpmMP7GIcYFeswGrfZ3mB0ZA5rdGRWGJ0qV8pYpmN06dIl6AAiZ6tQKIQNd8DDRpMO0RVG4c7xaluRoSH5NU2ZKBHPy7ShVoixm85Wk4c0T/rKgVqnrZRu5mxbpzyNVavo0jlaurZAWQCmpqfpwJahRzLflqPKiJpkIZwYKac18jRyETzXkErOOZZs3gavHfVt39ostWlps5Ic9Rg5aJNHKR1FwMGMwBRKDfCUK80nWRMor/kEQzrd4jMoy5Hz8OyT0RanPDznTAe9AeVgQH3JoPbqL1l13sO80bHJEVNO9tLu3xQ5HJsZx4GZOqYnKiiPFdGjk1ssl0j3GYxNVRElhtrYGMqVMcxWpjAzLCM9uYzsuauovraBUifBAufV5xyLxRqeeGoJX3pkGXFhBvt3TWKyltCha0M0rtRqkM1LeLiMeYgQbiU6B7KBygtE4z51tc/1pNyfHNeotoBBj+o7tJOymSPei5Zaq+rMLNhKOTiyb7J5soN6F6itQGPofUhHVX296MO+ZlvzqNzMAt6aX/Vqp3KlwlWgOVSmuZMkQk75XuDV88rKIh2/Ceg2R1dxdTqCGkNrMNuaQ47LyLmSvMpWL/CKUI6gcw5lRlBH7fVuZoF+hUIRGq9WGyN+pC9loUv7nzHNKI8D8rDZ3ECjscqr6hXCKv2CZQZZNrDJK3M5T1q/5FC0EWgNZkYbFoc5tC5sP2or0B7y4osvhu9S021HRjl3amO2tSDlbwSVmhl6OuWlwAUq7vK1qxR1Q04HxLmEzXPceuvNvGb7RugT8hIIMQ06C3CD08JFODODmbH96z8qF7xegiD06iOmCUZ1Ug4pTqWU4MMf+gC+73u+Hd/8offhW77p/fiHP/Vj+NVf+Q/4l//iZ/Hud78fEzydt5rLWF1apPByhGGEC2cu4dN//Bn811/5Nfz27/0+XuaVX+48tAnlPkKfytylMc6oWC7zkHKyZ8DZwPVyLQMK9YDXCHADHL15Pw4cmMfMxASqvLbT//Nk+RCFYgzvDEM6PK5nGCvVNAzMOApBgiZIqEC6vpEy6T0n85WKKYKU3o3ezQyOwmRmNBYesXH83GOTp/A0hCMM4LsgSw3DQQ7l2ZpzSqCNKYE4mTElaFy1S9l+QN4G/tLhHPK0axzfEKFUrCAiXTgY9IQ+28qmvEB4mpmqA44RIxExrwi2+oXiMPcIfzML72YGrbtI50lKomsMOVQxaaJUkT/1lqBLljSXp4JrnCxLw2Y/oKGWkPcZPdJnZLq8rhS0edIPQF6ub7aw2mhipUHFoTPR4GahMZX2+31oTIHWoXGkSEqlTCrXfGYW1mZmIPJbgNcftdGbxhjhI8MiEN43wqid6gSah8shiR2rtsDMrs9nRrmjHnFnpaPf5cbQRY+bb6/TBolA/uSwKIMr5iiUE+rpMFxvH735OE+km1haXkROmTx8+ADm9+yEjxz1C4zKXsTS4goPQUNGnofQRmbOwlWKDEVUiBCXovAOPj6P4LIIPo/BG3/KYIJup8fNKCVJHPtv8SSlfBjlOIliuBwY0PnJaVB1lV6i3hYKHuyA3EUo18ZRLFfx3Isv4xVGLeQMHDp0KDgDcozHGDm4xsjRcy88C+dSgsFIIh+lpEiGl186jZdfPo1KdQI//hN/Hw888DYM0pzD99HvrjNCsk6a9dDnZrO50cD6+iLWVq8w6pDSYVvHP/sXP4ff/9jH0GhRPuhAPfXSU6hMV3Dvm+/F8btvxoMPvQX7D/IK0Tgv9fvCyhJefPEEYhfj1luO4dix/djNDTLl+JcvXURSLuCm24/jwfe8k/AuPPHy8/jYn3wyfJB8k9dA/V4aIiJDRi4unrqIL335MTz8yKM4f/E82rwCrNQqcM6TX1wD9V0y3aduOp9AXwUR+SL0GczJ2SksLF1Dq7sJx839HCNeOhwdP36cG9YkD5FtbhKb0Oa0tLwMOS9DOh3jpSp2zcwRdqBSLKFYr2Hm4F4cuvkYxrm51ccmUKOjq7wixIoUNNbWoK+k2Meo1146XnXW5+SvdFJyAj5mRpwdKnQwVtdWUZ+o4vY7bsXRI0exl07m3l17aB8rKCQF2sYi+WMBN42hDczMuG5Hucw4DlUhc8i3AfBgLcwMeqQv0jHpjvTNzEK/nqKZlEefI/RQr4z2IaUzldKxHNJhk1MonM1MQwFMciNPKE8ZD8kZZa1+5jRmX3kZ4y88j/prJzG/2sAROjHHigXsjwy3UmbvrE/jvtnduG1iDkfLU9jfL6H60gomX17D5GrGcSOscMyNksFFHkMkeOTpq9y8I/DcQzqUMDe3m2uOMDtVx3jgu4PshNYHPrKDCZ0srTPdPvDEURFxVGA7F2z8gOtbX5dcrwcayCmSLRXvRNcRfdI0DfUclvreJR5NNGgH1V51aqu8QPZPIDopNTN42t0RbsJPIPyiKIIZiQiE8dVmBBpX/fu0zd1uh6aqx7YpI5hLuHDhXMBDH2rXQWo35WqaTvoYnVTnHOnioLE1lhypc+fOsc8FXsNfhpxwzS/amBlpkYf2wjEirSUby8urbH8FZ3kNf+bMOUaEL1IHFqj/q+joir21QXz6xCcj5FwfkCQeJep4qVQKB5MqDxEaU+MJRCPNK1jn4UMHmOeffx5f+cpXoC/8lTMlXIWz1u1EADVWAb7q0SLFHLVxXswc4BINCGTWyKwvfvEL+I3f/DVcvHQ+ECryEd73vvdhnFGHdZ5cBtzoHAmlzVMgYn3VFFyYBVC5mSkJRnqEj+bX3N47gEpw9NgR/ON//I/wT/7J/4F/9Qs/j3/+z3+WztybMb97ZzDiG2tXoWiaDInC6k8/9RR+7/d+F7/+67+Oz33ucyFMF0UxRDiNLRAhmjzRhXUSX5U5byS4I245wPXyF/P6DcRxQkYkVJCYjNXGAjJqAM9Nq1BKECcRlI6P11CfGAe4YYVRjCMRhlQUfUh4yB0159iFYhHGvvpcVZpnYbNS3ZA0Vnq9L6c3Z2GzW6XB65O+I6TMODDr/69+1Erj6epA6xTvRSspqdavYZR678MalTfbmnNA4yyQsgjUV+1GEFHRItLWBRrmUIrtR3m1S2gsJLwCKZIUSsagwNO13mUUxA8JqYRZ80sWzCzIxWhe4a52o3e1U17GQQa7QYOjVOOoTPyVsVA/4RIRV/UZrUdjaT6tSTCacxv9r5mojcbTOALlVabGyo/K9C64sWyUV3kAOu0h/apfZuIYuPYM4ncYkzIiXFOehh3rzYxi4GncjLJZxNd//XvJuxL6PH1LX6vVCvQhyjo3T8DQplOmTTfgQBlMKY/CWxtmv9/jXClEH9EG3KZErxCBsJzdc3TpuK4xUmJmlH+WAZT/YeinMQUaS/2Fp/qLv4pESQZULzmYnJyC6P6Fv/hCMJhveMMbMENnSrJ59coS/vAPPoFXXj4F7wpwFsHMuMYMxvk0zgc/8A341//653HXXXcHPGrcoIb0+jY6G+gOuYF0mlheX8Bmbw2+6HDvG+/HfjpuD3/lS6SPw003HeT8bUTU9dOnX8N//OVfoq34bV5BnICc7zOnL+DJJ5/B4489RWe2z1lzRLFnmsF7hzoPb3O7eV00O4FCpYDb7roVew/uw19w/C9/+cuM7rQwZNRwnRt2k/Tq6tqQjr6Rbw1GCh/+3Ofx9GNPYOHCZUbcWyiVy2F9KfWeC6Lj2sHe+T0YH6vxcLCCWq3KzeUiLUYWcLh48QImpyZw+MghXgsuY2GRzhavojboRG4019m+jFtvPY4777ydB8B9mJqeREYne2NzA44j6A9q9jHSvsTT+8rGKh21DiamJhnh7VLWBkiokznbDegsj4/XyZvZsOn06KQIxAgzB0VvxU9dk7R5eBnQLikqsba2jI3mKiYmxjDNccU3o23Q+ga0JZ42JqfcS29VZmZwTnKcQTIyArXRfGrj2N/MgrxpjFGbjDqRZhnMDJJd8NHBVPXSZ12ftRkJU55V/AnYIPym49/LeqjdtAOHb9mD23bWcTga4vD6Cvaeo6P18suYeekk5l68hMnmm/XpAAAQAElEQVSnFzD2xFXEj52Ge+QkNh5+EVeffhmtlQZ4RkW3YGhigI6iI6Rbu00ZYGRZzoX+EEJf59NkZET7zxRvN4SrmYX1CjetVbTUOvUu/IksdWsY1tynk6iNXbZM9JB9ky4r36cTM7v9mSH1Vb8bQfWio+imfgK9q63Skb2U0yW9bHJP1DwaQ3gKPHkmXZb9Fp4C4ao2AuErXDSHxuwRJ6UdRlk1/ypvus7RUdIcsgc7duyAImzCW7ZfdNE8ZgYzg8YRXvoMpiJYumZWfjSH6gS6GtX4oh+oISNcerRVon2PtrBHudU+pzFfbwvSNqUd6NL5WqR/cwn6j5N1Pa2Phui70jTnKBqld0XQZB80l+ghGmjdozGdJlelmVGgXVgIth8hrjoYYOao5znO895TSD/2+GM48doJZnM8/vjj+PjHP47f+u3fgia97777MDk5gQavXcRwMUiTCgExBNuPyjSHmKq8is0MIyapvRD2zqFQ9NCf+7/vfV+H8bEKBsMWw/w9aBMoUPlPMyTfodLow51nGOr+0z/9NP7Hb/0P/MEf/GHwJqVQcvYUHZJXKyZIOBVeFDFSRqrEUM1tAKT88sid8wEfT2HykacxjULod5PGEXzUT7h7btIyQmYG4SPQ2iR8tVoNzjuYaeRAMrI9D+/CV5ul2svxLPEUKadN8zlncOYgg+GdY57vzodNsdFoBCUz2xoTNzxmW2WaX8DJrteaGYRvzkLHMVVxo5BlPImK52YW1qG6LWEc0NPvQHQUP8Uz9VfbjMZMqZlBZVqr9w56pCDee272MZSvVCo09jXKxyTED72PjY1xg6qH+bQuKY3kRnMIf6XikVLNIxBOmtfMKAP9cAKTERBPdaKR0CsvoyCc1dfMhFJYv9agMbS+0dhqo7E1ruZVY7dNI5WzI64Dx1KdQHXqY2aBp8qrv8rNtuitstF4ZhZ0SWXakIxzGGlkpnJQxnwA1auPd5QB0lh5AfchJRhy89X87IYhT9TjtUmcPHEGjbUWN7Ed6NKIiA4XL14K40m+JWPqvLm5CdFAeeEZ5jK9WTAyFI9AVzMPyaDBAm+1rgE3zQGNpdPEAMxYS8D2Y2Zw3rEcPFUPiNsQmrdWG0OJJ0Lw0XxySmRML128jI8zaiQ89F0wKXXxYx/9I1y8eBVJXEKuyHGckPRZkEFFtP7BP/gH+If/6B+Fz2d4zlWk3qzwGmxlfQkzu6dRrMUY41XN+FQJN99xEPe/6W5UGZ3Z7HZxG6/+9IW93d4mhmkH5jPs3DWL1bUl/Jdf+Y/4w4/+Dh577FE8/9xLpGWTkR9GCRnFFV5DbpBtOg6i3yqdkdXNFQxsgPJ4Ca+efhW/+7E/CH/t1+A11+riMtaXV9BvcmNlJGXIiEpffdcaQGeA+ak5jCd0pBjJusbraG0ORdIno6PbZdtdu3Zj166ddKjWwtoXF5cQeQ/ZuYu8NdApf3JyEvr/3HR6XuD1nGRffL7rrrsYMboj6JU2Nl0pdhlVk14JVojXa6+ewCO043/+6JfxzMlXoOjYFV4VSg/El2q1FvgnveqSbgOuXRvfnj17yMcSJCNmgMYTPXSIbdMGFxnZabbWsElot9fZrI/d87ugwxNZD881iNeSAYHKBCrL6RyZcVAWmFlYt/RUfUqMJFRoP8wMwlGyOOpvZsipGCpjVzjqjN5VLxjQiVMfpXrPaed0UMjoZHqL0B7EONnI8HgzwyPkzSuMei5yX2lXSqjVgUqhg8it04Y1YMMNFDf6cFcaaJ66hGyzhygHo1IZNlyGzQToM1Qr/evSmZDdkx3SJq2vjtCXvCY8XJpZWIeZQXuN8NY6zYzzRNt0QqCBcDYTXXI0Go1gh1WWc83aO0Qb0UnjykkZ0cFMfYgbHTytXe01j1K1F14qH4FoJBDPJY/iu9ppLtFUaxmlRQYDhPeozMwCDzS+1gFYkB/1lwwKJ82rOS9evBj+4nOFBw7NI1utcSRfOliNcU/Qusws0EE4ScbkCJ6jUybHR/uE9m+96/OZih7J/9C7ruUWFxeDo3T16lUeRi4Hh0nlcooEGkP/3cwzzzwN/fdScqQUddKY2hOEq5kF3mitonGVUSzhVq/Xwx8BSU+U13qFY6ATth8NoAKl20XXE5UpmiGiLBHRLsPVpVIZ8jK1CBkb3ZNOTEyGaNAXvvAFKlAFb3vbW8PJpksDoSiWFEJMEFM0l/JyOCgX14VIhJVgCMkRAjkVLafIPvjgm/D+972XxUMMeKLu0lB1ec1WqVSxsbGJRxhO/+xnP4ff/M3fIh6fZ1TqGrxz0HiaU8rfYPhOG42YqHetiQNSGLJApEq5Ak8HacjTpLxapRkVMCOSSmUwioUCZEAShrTH6xMcv4CU7TdlPHmNRnQpTCka602KlcPs9Aw8mRMO+hkgw6jrRe88Ys6lULU+0DnkKcQ7B41f5iYRHCzWxy7iOCY0oXXIcHWprJ7GKRTyV078mPxP/2RZFpRV/RQZGG4r3YAbpgYx2xImtQvz0aiqjZlxvQk3u4S4GOlGa6IOfw2M+KlURlUCKWdKeQmoBFJlGltKok1ByiPF63Pj1vzikfJqI1C9eCe81E7vm3Rym80NysEGjXw7GCv1U3uNMUJPCq6+gi7XpHEHNLhqI1AfpQIz4xrdX7tGtRWYbfEGfNRPZUrNXi9n1fUf0XzUJqOwBHpQWYOhv97q9YxRJsCtSX2GdKR03aN8xs1XqXMezjxlJMKA19ef+9yfk7cgDdKAu+T9lVdeDWsRzRMadOHXow6NUHScQzySTnrJFVEXfSSrwjGlo+Mph5qHKMM5zkkQlhrrRlCZmRGHPBh/8Ul8KNIIywZ4H6kJx3CMfsxg5445vPzKK/jDP/xD6PMTTz7+BC5fuoYKr87z3MH7Ajzn1gn/He94B37h3/wCPvjBD7LMh81dc+srEy5fuYoNRqlWGXUZmxrHkVuOMvJwCIiHWN5YZvSqjx3ze6FvN69Uy5iZncSOnTN0+CKOldPRH+c1VpFRswUeFJ/Aww8/yjUYcl5HLVxb2b5KWEbOkHKn3eXaOkgYmfaJw5/9xefwiU//ES4tXsEaI0Gb7Rb6tHvDdg/S6wHtVIfOE2+asHt2J77tb30T/sMv/Fv81P/643j7m97Mq1XjtcUFbDY3ycMhD25V7N+/H23q+Tqj/hsbTeiwtcaD6uXLVzE7s4P8dozkvYpzZ89jkZEvM4dbjt+KO++8B+NjdQz6KQ8bbSwvrbDNBbz00it49tnn8eTjT+GpJ57Ea7x2vcINZ4VRrY1eh+tepBO5FiJPuvrLKV+AwVE2NumEawMUL6UzijALJBerjJrnWQ5PvsousjlpNGTE3qPbazHytQlF7cuMmA6p0ykjoynlGH/Do/EyjpllWZhfTdVH+mtmoUx4CcworNh6zCzUeckwAPWRfkv+JM/qH/QvS5FxT8mtT4eoiG63jk8/fBm/+plT+K3HFvAHz63iD19awh+dWscfnhviY5cH+GwT+EI3xZc213HJurjUWkWLkdGsFAOcz8ywaUNsetJ92EOTNBP+RANyEJx3GHLt0jPZLW32l+gci7ZmBpULb+FXKpdQphM5oD3W3qJ1SG/NLBx2Ru3UR+tSnfLqK6dK75pXYGZKAi3URqD+GlO8HND+iT7Kiz5KhZ/yAtlKpWqv8TWYxtAcGue6zVAFwczI/5y5nClgZjCAupTxXWU58zmv5NZ5JbhCGW1COGhe4aHxdFiQw6IPgtfr9UAbs61xhYucKzlNStXHzMIYetceor1Ef4AkJ+oSDyxyouQwnTt/js7VxWBnGnRORfuMcpYkcfBZNK8iiJpTe5TWqLUKtHaByoSjmXEdGfSoXvRxFH5npuWqGNcXrI4Zhdlsq45zos98h3Rap+Pgc09iLOMs76CPHz+Gp556gsq4hO/9nm9DIaZg8ZTWbGxg6doiDUsbtx4/hO//3m/DG+67HXt378Ic71D3ze/GkYP667mDNGwTFDpPg1amgSvBzAVchMOQzorzngsu413vfBfTKfT6eYAO75XP82T16c98Fp/89J/iv/y3X8XjTz6NHh2bylgdPinyQNiHvu9ljYZjmXf+Gxsb0AcYjSeR2Pnw2Q9QwR1PLEnBISkn8AUfiCU6iEiijvKKcMkJlMD1KYgkB1pUHDOjsqQh32m1kNFBMRGN4/LGEtPVSZTiIochA6hwQ574tDYpWsINDuyv8SVYMloC5Udtijy9Cg+BmaHD065wMNLJeDICLbXSHCm33izgrr6cEGB7bYpmFmgKPkZQvYRAkLEXK0mGlArbC6nqzSxsWsItonMnXGPSNCmW4eICLEqQmUfKjS+FIYMDAybQ0oWr954bQUzeFsjbCiSsol+JxkIGWaAxxRNtpjohaO0CCbuUjKgStVxJuPZstTpMBxhyojY3LDnTzWYbrVYb7Xaf5TnbExfK75B8EJgZy3LWq02bBrQb1qh1CbRWtRulor1AtNHEWoeZKbsF2/ktrBDGVl+NZbbVzmxrztEY6mi2Vad2GTesjIQqlLiRj00i9gkHonzkxJ/8MNvqn3EdcryTOAnzeOe4WUVQeTrMSYsMWRqjVKggH/aZlwwYdSDD0MUYWozeMKWz2UDOOXUouC53XIBwMQqp9w7OIhgiSC88c5IxshYuiTAkd0M+9siFmwHSB/XD9pMRV42nNQuM8qlIXJe80edaYm66tUoF5UKMQuSoh10wwa5dc5DxfOGlV/HwY0/h3LUlpLxGztjfGXHKOVkvxwceei+dkL+P+bl9aK134H1OnjZ44n0F0zNV3H3vrbzmPIbPf/7z+M//+T/jka98Geu0Q4VCDVOTM6jWKoxwd5D5AayQwRcNhUqMWUa2NgdN0qlDWe6hP2gxAjaFPfqrOG5q/X6H9FtHTn1WNOjchXPIifjkzjms8nrh9z75STz69LNo0tHq6aDXaCFtZ+iuD7G50gM2WhgjX4/O78Zb778X73jzA3jfu74OU7UJ+KHHjvouHJo7ADT7WDh9GVlriCN7j5AfDleuXeUa2yjzsHf58iVcu3YZk3QYO90mnnvuSUbHXkZ72MY8rx1vvv0uTM3toQ4MKRctXLl6Di++/ARefvkpLF45B3p3qPGwNlOfxLw+73ToAPYcPIAdtMkxdXIp7aMwXkeferS63MDlKwvo8Ko44eFxSF0qFovEo8yxe6S9hw5D09NTGNBRMNKj1e1gs9tGRvkQvhF5WKuNo98bgNcKmJ0YB30SpJYgp8xoTMmJZEYgnTDLWJeSDwOkWR8jmVKqtgKwTRQ7+MgIIBjMDBpDYLb1Dj6aQ33NLGy6HUbr9M4qZLQhnnsZKP8UNczOzKNen0NcHEdenETLT2JxWMOF/iRO9afwzHKOJ88sIC9lmD8wTjon8BYTcuI8RJeOVivrok+9TLlZyjR7Z4idRzFOkPgo4Ki5BcLFzIKN1btAuOVUtHKxSlqPsSgivYcBdzO7brvUoeOT4gAAEABJREFUTvbR0R6sM1AgZ0LOlcbUwUkBD9kwDhB+RBc5I2ZGvY0Qx3HARW00zgj0LpqpvWgth0q2WKC86jRnxP1AY+iQpFSTqI9A/dRG4DmfI7ONh7J8mCLnnm3ca714yCiDRxbo570hSTxxc+RlhpQy5b1nWQLtG7t27aJOzkL7h+bT+oWrUoHmUrlSRbp0IJGDVGLwp0T5LXK9sj2TY3VMUf7r1Tr0Ry31GtNKnbSukiZb/BGdtCdpzaKpUoHKtTdpnxLNBarX/GYGPcLJKSMwMy7GlIUII1ADFZjzNKqGHo+oG5ttDHvDsPi9+/bgDW+4H29761swMzuFozcdxG6Gq+dmZyiwKa7xFBR7h9tvO47v+97vwj/5f/0MfvzHfgTf+IFvwL4986iUi+h1W3CUPimQEE5JeDGsSAUW1GrVQEhtxEUaBCBlSG+FhuI1fPJTn8Lv/P7v47N/9udYXllDnZGyJp2aEg23wt36f5XW1hto0TAMaBRcHCEpJIi4Vu8cmekQcW3C0bEsZv3UzBRnGJDAcaCH2RZNwCcmYxzbC89AH566NnjvLGIXiW+N13waL6cApZyvRyNz9eIVdDe7GK+MQXOk+ZAKmAVjkdJIO+KhsaQIWrcYJLoLVK9UZWZbeKjtCkOmYjIZxZ+MmAnykG41s4C7+gnyLAdLWM99m7+Nc5oZBTcNoHqdoKRYmdqyjs226rgZCK+Ezp824yKNe0JBjbleHxXgoxgR68xRIB1VxLZEynEO9ZHHr5OTHCitUQqiawvRS2vQiUIOlQRUSish1RrNLBhus60UfEQPwZDGkPs38csJgHFOx/m9j0hXlYkeoNEb8j0Lm1Kj0QgnIo2vdYquMhDKK804oEBzC27Mm5F6BIye7bzx3Uy/QT7kAcy23s0svGssNgs/Zlt1KstI5zhJAF/AJuVjSJlRI/ZiP8DMIHlhBms8DAjfQqGA0RN5F9rlmaHdGmDQ66NUjFid8WBSRFQocegKMoso/3QUGAVFnsF7H+q3ZFljpACNW0ojlhInwCEhT8G8aMMOSCkDGcCxgJx4DakhGenlyGNWYWs9agGA7UbvxryD8GuhTbshp6RMuamPVVEsxNAaHDIU4hg7d+7AxNQ0ltbW0WaEJafF0WaXZwNilOEHf+AH8Pd+9McQ801XaBl1RyfVk6dfQVIcojLWw+mzT9D5WcUDb7of9997FybqNc7uEfsiBv0h+oxMgvpXot0pV4rQiao76MB5YJq2I448jWuF9qaK6elJ7KN9W1pawMmTJzAYdlEsFaAPf7968jVM0N5dYt0f/tEncPrcReTEa329hcbyGgbk59riGu1khnvvegPuvvk23HH0GG4+eAiTtTHsntuBGiOTijC12XZ1ZQNpL8V4UsXl85do7McxMTZBZ/EsZXYD0qNTp04y8rER8BJOTz75OC5euojpmUnccvvNmKJzU2b0LeIaVleW8PyzT+GF557CytIVRG6I2ek69H8hHj6wDwf37cPcDuJQH+OaivCUCel/k075IqO9XW58JA7XBEgG5MyBz8TEBAY8TMoWS2ekv3VG6qX/jjyEMzoUQ6zz4Lq8sko7vQRF2WAO+/fOY25mGvARch9zNEAyJFm5EbI8ZfkAZjky8irn+0jGhtwbcspwxsOByk27NbHUuwbM2VAwyisVpJSVkd4rlb32XDPoUFkesUnKUTrcD3pUBUOeFVhWwiAtoZ8XCV3keRtlwvGpBO+5cy9qdMyHG0M46p8Rn01Gfds2RDdP6YiyPb1HlwGSf2cWIpD6QH2JtlM2UBv+7OwsZWxf4K/oKlqLJp62bJ23HB1GKUs8wMakrXRtyD1FqdYjIJLEK4fKlpaWIBunDV+RaY0tPqmdmYU2ymvt4KP1y56YGW1oGkBzaw7hIlBeoLxsc5N7nZwN4ckhAt7lchna95RqTO0Vwkf1AjODKUPeEFnlSOOckJHegHcG/hC/HOI5aA8cC+I44rtBOGk+6YDkbx9lV9f/u+hk1ev1gIPaCMR7M4P2mfHxcVSoY+PjY6gSxzHq3fTkFOp8L9E2JnGBehHBUQbIfPorw7BPaB/SOjXnCES30fjgo3fVyQ+QDog2Ar0r+ujY5mv+mFkgtAias4UGTcnUIZXKUXF37JhFt9fGkKeb6dnpEK1SCP4gTz5iFilCgqS455678V3f+d2IoiQo8AMPPIgf+dH/Bf+YDtb3f/9H8B3f/h24++570OemUKlUKJAd9Hj6EzNFpCiOOU4GeZ7TVMpPfvKP8bu/+7v4xCf+CI888gjWuVkWiwWO78PJSYu8zHCflEe4mxkiH0EMNzN450VDomcBPJVLDIs5D/gIhyEjXZ6eM5uzTb4F7BVxsxnw5CpaSGDHxmqYmBinoelTXlKmPW6QG4yaNLmOVijTOho8SeiDkkVuKKKNI/1yA6M6KUUoR5vOV5/RqyJDvpVaFXEh4UaWQR+0HLVLaUzM2InCKUdEjDUKnxnLiPfoRzQTqF54avMBcR/Vh5RjOO9CVm1SbqjCU0Kh1DkHgYSrQfpqvCiKWOZJC+PGU8b01BR28NpGBkJKJXrEbBN5HxzScQq1FHuaUUnV6115jbNCp1DhWH3wUGvRHL1ej/TKg8yJJ+KDFFXt9W5mnN+FNsIHfAqk0xbvoyAjA8rmqE5CL0EfgdamOVSe0shqnQKtX6AypRz2f/rHvkbL0fxmFmhlZn+lleY1M67HQ453SvqrlcEwesyMupUioVweOHCQVyhdylULBTpWmsMon+BpD5Yj4xVEVzJEx8nIO7BvhQalwOhol9dOa9y0u50haWvUkzgYIo0jHms+M85F3Q6yQhTiOIFwlA5556BNi6IGAShLQ+pAvi2PuWSJbUY8MjNOr3kiqEx6pXlavA4T/ZWv1mo0fLVtPIoo0eiNj9exa+cuDp/TQeyhwPUZHSr9+e7f40Hsf/t7PwY5QBubDTQ2Vrhxr/GK8CrlAZjbOYFrS69hffMCWu11xInD1MwE56c8MdoxIL5DOgwDgtZSTgqYm5jG3h27sIMRrJIrYNfYHB2fO3HXbfeQRmVkVLx+vwvZt8Wla3RwTsHFDu//xvfje//O9+PVUyfwyT/5Y2zy6qvVWMM1XuN06ZC0eU23wQPezYeP4H//h/9P/Nv/z7/Ch7/5W1Es1kASUzdKOHzkKOrTEyiP0d6lPTS7m2i0NtBh/q777sa+Iwdw4sxraHc2YaT3Cy88F2zL+NgYzp07B/2ntg3q5W233orjNx1HOS5hdrIOl3bw0guP4+nHvoxrFy/wfQAG3zFg9GiB15KLC1dInyZ8lKNYSihbBa41ghl5BpKeTssa8WhZijz2KPMQu7XJbNCxXyMNzlyXQfHSzCCdyYljoVhAQpCd6pHeKjcztNttyB5v8npebcT/wLScE36Nn5S6mWUckXLFYdmUDZnP6MRL1gIwr/chnT/JaShjmxvT0dAqU1uNK90f0EZ0GK0y45pNrTg+jPNw/UyRbiDvXYRPryDCBZQTXkOXG5hMNrAv7uCeHQWkyxeweHkBngpRF91ph3qFItqFCpqMUg1JR8uG4BQEg+af4d516NAhaH/UZ9JkN2UTpR/C0dNuSidl7zZ5+6GrKoF0UFgKhLfsmdprHSrTmtRHZVqjYIkOlmz3zMyMmgRQm4SHONULhJPKNL/yI1CdxtT44rFS1Q0pvMJFTpVkT7ioXPNqHNn/Ivc35TWPWSBuWL8Z84KAydYv9WUlaejgvGfWUT9SwpC82OK/mQvyCT6aT/MLN+GsvUQ+gWjpnAt9zCy0F36CPvcUtVdAhUOENillh6MHnmitGe3Y1tp6YW4zg3ihMc0MSsFH+GqtZna9zMxCH+EmWgnUhgeMeGsyCjP4mBnMLJRpQE0oIwpJOCwolbzhqakZjI/V8fxzL+ClF1/Cnj17cfToTVhZWaZX3gxI92nk7733Xuzdx9A2+w4paIPhJoZpC7t378Tb3vY2fPOHv4UnywcgARNCBQrngP00r97lyGnqs2fO4nd+57ehvxTSh9z6jBKZGURotdWC5KGLqarfZMQqThKuiJiPFI4EFcHkZGltZlwrGQKmKtfmPzszizEaL3ZhsSN4EjECzCFn/5QRBTPjplCBmBVFMSp0BhMa6kqlSidrinU1jjFO5sQE9beQduksJnHCMTmvdJlQ4Lt3HvryzzZxzjl+maH4IungOCeIiOWA8PUUvhaNlL6XxqjQ4CMaMWGzPIyrvNoqNdviY64XghnnZZppTBgN/Bbvt8YwGu5BOBkPaBRFU5UnpGFEZ0n0dd7BOeJKozSgcSrS6I5OXPPz8zhw4AAk6Eol7IpQyTGSsTAziD8yFOKPZEjCKGHVHKLh6IQxwROxTiFFKqn6Cg8zC/iqnfgjJRZeozq9C7g8ykSPEYsNaEOQEZBh13o0V1Ak8lH5UV/lVS5QXuUaR2BmSgJ9oTxpx5dQNvp1Y3vlzYxNX4dRO42tOQTeOTrebRRIX9GpWq3B2NBMv7c4pvZtXvUqGio6NmlsV+iQ5tx0ghzCI+M1tsEB7J3xxKz5B9SNjI5akpSQpxH5mrE2IsRIKKfeexqfmDIZETzMjHylfHNtOWkj51iHHF0zmzmYWWjHKgCGHvUTLFcefDQnEziuyXvHsSOIb0kSQ2PJCEpf1+kIKE24ZvFWaxLP1LZSKaNcKdF+rEIn1sTl6HGD//AH34//9Yf+H2htrLLuGhqNZRRLMWpjXBsjZkePHkWlPI7x2hy8q2Cj2cBaY4kmY4Aeo1Ci4ZCb3ICQklYpaWfUsYKPUC2VsXf3bty0/xDGoiqioceBvYfo9BzjgQa8aruGC4wcTU/P4v3v/wD+zt/9Ibz3gx/Esy++gM9+4QtYYzShwcjUBqG32UGX19AJefGuh96O7/vId+OOW26F51XOXXfcQ704hDQ1HNx/GLvn90Jf8jk2PQlHGnV4oBqbnMSDtIe38xB6ZWEBLW4Im+T9yy+/SloWUWTE4plnng1fMKirnQcffJC3A7OIzGOsWMXSlct49Ct/jld51dejY5nQPsR0uuWYOjrdvf4mllau4urCRWyQlkMehi3wS7IQBT4lUYw++6wxKtejrW4xMtEklEsVSP/X6EBKpxQh9JShCnkm2RzSuZFNzUlfbWQG0P6n0Mandh3aLMmt7FlK2sv+BJmhvLEplBeIVwLlh9zElRcMKctKzTQyezA128rn3BTTwNuUc2ZhLOkXW13/UV+BmZEHadjD5JyMGpjJToIHlwHuu3USP/ztx/GD33EMP/zdRwiH8APfcjP+7gfvxDuP70IdPSSc01OORPsojmF0tuVUnWfUscEDuTmPiBJowLZOeEjWZStl14WfmYU68DEzyvwWCM81RqYz0kk6oraiheyt6gQqkx558sDMIN6oreg9OsiaGTSf5lWfnLQWjPKynY78F2gcohF+1Ebjaz7NobG1x47yoptsqpwWlQs3tVc/6bnGVZPsIMoAABAASURBVKrBVK7xBXofgdqqTiBZIKph/aofzQsYhJfZVgo+o7mEk/ICtY8ot2ainwt9RriqXdhjSEuzLd5LVmXbVKd2KeUs4EHjZmaBJ8JXcys1szCm8ioz0zxboHWAj2hqZtf7OlVEUQQzw9d6zChwFKCUghuznf6CRP8n2o65vXSijnHj2oB3ER2kh3Dp0hWepC5g167dkOJPMIrz67/+6/h3/+4XcP7COWiMlCdHfUah06PjlXdx+epprK6tQB9A1YfgI79FmBHBtPAOr+82edLVh/pkgGWURRhHodCC2lRaefciTokb/TSvETYYHYpYL2UXFLiZlMolqE3ESJHGUX99KFxQpmM0RmdKzt7s7AxJ4UgTx3TrRwZBW11OhVJ+7/yeEF2rcTPMSJ9ul8rGOTIyp1Kphb4dhm/F9LXVNb4b6eQDvaCQMQxZumUINL9wyTmO1qIwsSPdAxPZTqnXO9ejz3Bprc4c1RZ8xDdjK7ueZ+Zv/qGCiQ5JEtNYF0iTYTBI4CgtfWap24cUQ45NjVGFnO1FGzm+op3WKPouLS5gZXk5nGKFt5lx004geVKfLq9b1miI9YFBRaV0zSdhNjNuFIXgSMsICHSq0rWgQMZA/NE4oos2XvFcdDAj3UjjUbmMRrG4dYUhWdnYWOemsc6IYSsYG9F/BGYG9dPatQbwUV6ypnelastimJmSbRDnlR2lygMyCBpPa90q+Zt/aw6Nrz4Vytsdt9+O+9/4Bhw9RseADkWGjJsCx2CUhL+hz+bNzc3gve99D/QNwYpUNNbXwjWQmO+cbeOZMyU+GTCksyu5AhtEPiYvYmSUtyQuwpmH9460F4886xzrMva11+lCmfTUD0VW+9zsRQaOHvASfbTWgZwqjp9ys0tpsMBH5TlT5zyKpRIqlSqhhjLThNE1T9shZ6xLPREN2JS4eI6b04EhDs6F/DJP2RErO6113HXHLfhhOlTjE2O8hurC+Qx79u9EfaqG8+dPYX7PjjB+u5UjiXYhdrN0gs7zUNcA9zr0ug20OQ49S6Q8KKTpABnXJxyajQ1cu3AZm4wqbVxbwtrFBSSZA/o55nft5dVBDZVaDd/wwQ/gH/zMP8T3fff3o8z3j3/iE3iYEfINOrg63KwsLqHf6fGqb4AkTnD44GHUa+N47eUT+Ngf/CEe/uIXifuQPD6OHXO7cPvtd6NYroKLx8UrV3CeES5jvz0H9qNHep85fw4DOseXr13F2bNnuDFOQHTXX1svLS/hOKNT9/CgKrnv9jpYbzTw0vPP4rlnnsbG2hIKUYbI5+RrD4N+h0sfAnSUnOfaGNXcpKPaoFM1ID1IcEjPJYtlXutLj3StP/DARrdFp7FBLgMdHgabrU3oSz/Fyw4PVbJB+svlCh0rEhXlUhFjjI7WuDZvnIu2THZMuEuXBWrrDBRN4sdU8sI3osH3LCPOmV4DSFcy0mEr3apLKW96B/uGRuGXEUf1z2nH0jCWmRpodAGnYwv1G5K+shHCSWtIKQthiPArD33rcYyjM+OYL2fYU8kwl3SwK1pBeuUFuLUrMDpNzfDXfp78jtAn3jkPwFe5BwkyyjkVjShqbgHnp/0M+qG9g3zw3ge6mxlGj2ydeCEntsWxjPqQ8PBRZhS3SrqqnWOZxtFaBGYW7K3WpP46zMpO3HHHHdBf4OvAIbuttppTfbVmrV+pxtScmkf5Ub3qBqRVANoTjX8jiPey64qIqXw0vsYpFAows7A+2W2N+zeB+sqBVBszg9Yo2RTkpJfWpT3Hewc9wl11fV63rtH5FA6eQhXq2T6lk5STJ3KepOuOY2ocrUl9lYYboG2eKLKaUc7MLMztSOMRYPvRuyfPzLb4ZWZUXw/hZmZBbpVXG4HTJLjh0bvAzAJx1MhY7ygfxTihflLwtw1piSc9RR8efvhL+L3f/Sh+7Vd/Bwf2HyOjy6FvuZhgvFJEjwZo67NFfRTjMhKfoNfqIacBK1JwLl04S0M2h6MMe280ViGiccog5CLEgISKS0WsrDUgp67XbKHLqI4EUEwdUjnEnMh5ngyB6foESlGCdRpMfUCtwFOphyHTZ8HMwVPwpeQSuEqlwjD8GHLvkCQelbLHvvlZeOfgnCfBADMHCbmW3dps4yBPmvfeejcqPD3CwMhUFTJIolufG45Oc9euLYQTUY+ORTkpYMfUDhzedwzlmGcdGWEaiJyMHVBowUfOhgRc46i8z2iD1p7TOGltbBrWltO55ZSQ/R/SWACOWus5gkfOQuc9UjKLWaSWQydOM4ML63FbqXcwtiEzUeSpX3nhkXPzJVpYWVlHpz2AJ91Ep5HDs2/vXkzVayh4sOsAmxtraNAhbjQaIQolx0nXegr3y5GSwG9sbJCfA2htorVoLqdJ0ZldvBcfgRwrGQ8Jp9avNKFsKAUfM4Pn2oTPCMwsjN3hNckaN5S1tWVeN2wyUrXJtP2XjKxoGNZIQmocM4PmUblSAbYf5VWuV0VNgJTZG4Gv/DEz/t76UXv1uxFUNgLJhvgpHOr1Ot78lrdgms57Y30Bw7RNTmYUJcfBIuJFAvMtLsa4cPEMHmEE4i1vvgff8s3vw+6ddazTuPf6TWR5D+YG7DPgvpZxA2V/RkYGwx6jqF3WAQl10Mzg6ShRBOC44Uax43sOGNfExFmBtGLGOAbLLHJo02gNGa3IvSF3W+vU2sAno0wa8RtQ1vM8Y98UZuDYMeJSFbX6JKrUwTKdi2KlhlJlDC4qoMdIhpwR6Yc2tS51Q3LfJr49XvVt8iC0Saeqv76Bv/WB9/Ew9q8RFT36eYqZPTsxs3sSjfYVXLx2Ar7kMD41jqXVJSwyOn7+0mWsN3soxJM4d/oiVq5eQNZdgs8WcfXii3jh6S/i3IlnAR7mfMSITH+IvN3H4FoD62xv7U3sqI9hrJJgcryM937oG/CRH/thvPX9X4+x2Sm8ePoEfvejf4Cnn3+WMr+G5WsLWFtcocPRQ7FcxuGbjmCCV+Ipbdr5Uxfw2KOP41Of/hR+43d+g1eFr6FUq+HOe+8hzhO4urQIfX4pLUaY2bcHSb2Kq6vXsLy+iG5vE+d49Zfz6vHQ4f1c2zU8+ezj5KPHPW+4Bzv27WUUqwNdgV65dJaRqSexuHgOkR9y7TGceWSOPPEpMm/IqcMurrD/BPkwidr4JJJSEX06VW1GwtrtdtAhyUepUkaNTnCR9qpHW9itFTCIHRq8nhwaMDZVR5wkcM5B9knR5ib1e8fMGI7s24Vjhw5gsjoOfQAf5PXKwiKy3gCZaI0+DuzfgXHObQ7oU8ZS6mKWUeaYgo+ZBVykI3ylTLGhsR7kFUHyKltFVKB+apOzr5lKcr2yj20D4DxgpIVxjDTrBzlVP4F0cZRi+yG1cH5hHVc3BmilPay3muj1PboXPVZfW0PC/aNAPGwYIc+KcHGKTl7E2R5wttvAgDSXqnhzrIs5N1Pn4Gm3zAw+ikJe9DMzyNbHMXnGNtpH9X1IzzzzDB3ldSiAoXbSD+mJ2soWijbC28ygR2WigfghG+M5l+xojfKmeuVVpj6jVGPeOI7srOrUXnOSgOBWgD731QH1u0+no08nSzTTHJpLID1u0PZrPJVrLXKkBMprLI0rHEfvmsPMOIVt0YL4gjx0tCkRDNqWlO/zwKDgiz5vXaQdFKgpSP8kIf3zIQ+QXeS0HTwx8Zo2QmQ5huEg0UefMpsPyXPasQFlfUgfQiA8c67JXIoAlA3ZRB9t4QQ+wtts691sK1UZqxDdwEPRVONpjaJhgYdHpe7QoYPQZDkXpgZqqAEEZqZxAiiXkchypCYnpng338Af0sicOPEqzvF09dJLL4bIQ6fTwpUrF9HttjE2VsPdd9+NBx98M52meZLMuNguuHZUeDIacgeXYR6nAKzyWuPA/n0ol0vgDoMRo4SPcBOODUYhmhubaNMYCCktUHhGpLYWFPuIRsUFmOF9crvVhiJaauudyg1i7ogIYn6N0SkJYJ0bXalc5Okjxq23HCceCaSIYqonp42QMYwu5N7+9rehWi6QwI7GZcBIzSoN20KAIYVPNKjVqpDDsI9Gs0xj1Wa0TRGpcc4n3LSuIemZc7Fmxk1wGNasch/5IHDCO2e9IiLKGxwqdGTLBJWpDttRDZC6CI9RRkMNtswMrqehevsX9Z608IQoQEbF0Yd5Rc8WHVZ94E5GU3xQmRRb7zXySld9ol3OPmYWcBV/1FYw2HYURWspta7zJnm9sWPHDuylY6YPG+7Zsyf8VYeMhZlBj9qLNwIJp3haqVQg0Dhlbl7iucYXjlJqgRw3Odgtnqa73Q7lOaXRTWlEs2Cks23DrVQyPgK9j2BUJjy+NtxIzVH+r7bUeBpL6ahW+VGZaCl51v8199xzz6JEeXdcv+gvKljgo4WuommpVGD05Xn84r/9pzyIrOPDH/xm7N99GOt0PDSmOfKbCqXTV8p1ZnRANF+berhJeijv2EYDSio0j95FY+FizrOKY0j/aXj6NELMIlzr0IF3wYg4ttGaabQo31ttmKf8anxWQnwpFIvbG0UCMwfJd19jUh76hM52hGOTV0qbPGiJZ2uNNWw0mmhvdHHt8jXUijX88N/5YfzIj/w4fv/3P4Y//fRnqFfXoA/ed2hoX3zxeepmEQXS5eLlS6HuyrUrWGuswOhE6C/Z5hgpb/HgsrK8ysNBmw5nG7t2TmJ+Nzf1Whl9HgbktLiCQz5WxI7bb8Keu49j7MBO7LvjZjz4/q/DbfcrolRCY6OBpxgF+qM//iM8/8JztG1XeC14FbJXJToI99JRettDb8XdvLZ75zvejmPHj2L3nnke1MqoTdZgieHkhVMA092H9uAaryabdJz0uSPxa5kHgWuK+PLUfeXqFUjHDvEaXV8z8eyzz+DEyROQvtxCm1Si/HfI06tXLuHs6ZNYWrhK0qekPdcR+J7COwfnYziXIIpLiAtlFAoV0qyMEm2uPs/m6VTm7ClZEE+kPy3qvHiUcJOfoC2c2TGHqR2zmNu7m+kc6pMTPGytUO7Wg30R380M4qFRYDxFts+IVpk02Uvdlq2TPnMa6mCfh+E2r2grKDE6bjydUmS3dTSF5FigMdX+r0IOU4dgyfLr1WqvfoIBryBV4X0ET5k2R4Sut1cfSj/xVJHsh+yU9CvoANfhuYdEdPTWu0W8eBF49bLDwloZnWYZ1y6sII6KyIm7K8RIuaG3u01u7z006Xydo+xtcgP3tNtbOHg474mzQePHpKlzLOM80hMzC3XgI9z7PEA36JycPXsufOhbe1GPZeKJ7G6bji+bYoSv59hag8aVTSxwMx+1U91oPKW6ElQbzaO5Va+8QGMKctJlVKd3mH6HX1u8kV0hzxT90bzqK1yUX+NNhHRZ7xrHzBicSILNds7BzKA5BZpDoHK9qz2FKdAIo4e4AEadTelDdLjXtyk/gzBGQvprrdpjJbMryys82G9QvhNonTMz06gxqhdx3pw4S2YFcdq+AAAQAElEQVQ4PeSzqJ/2GqWim3AQXN8dKSLOewg/4aY6pWYGPXq/sZ+ZBbxVrnaq056ld6cwoZiH7cdsaxCzrXRr4QgDiACaVCeaOPZ4y1sexFvf9hbcedcduOmmw5idm0SVp5v6RBUxjUiqcDsXp/t0fVHoiy+8ABnFM2dP4+GHv4j/+l9/Bb/4i/9nMCQyMH2efCUA1WqF8/lASDFupDxKZdBFVAT8LLRJtk9PGT1QGKCrCy1ucmoyfB/FaMFjdGjkFIi4KlO+xKsKOVba8MfGxqErrjqNSpERnDTtcx0OWw5VH5utBm6++TAOHtqLl155HvqroEuXLlDYB2RcEcJ7crKOiYk6xNAON7acWtylg9mhUzUkPS5cvICx8XHs3LULcraEZ0q8tSnK0OpzV1KojP1MhoGg1Gi1tD7hrP45PXt81WNmZFHOuUkE1oleArOtdxaFHzODM66L4GmExFN2hHAYKYdkYplCu7q6QqdxDR1uiOCjVDIxS6dVH7aUsyOo0PkpkZbKC0eBykRXOZeKTM2wj9oIJxkKGQLNp3fRwcwg3oyRT5ID5dVeiqD6Pg2NjLgUaittBqWTgRSMxlI7jZnR6RsZADODxjDbopHqR3Vaj97BR3mB2RbNlBeYbb2zyV/6UT/BV7dRmUCNlQo3tREOugZdWFyEdx4XLpwnbbuUnzI5Lmkh52lY1FbXf2XS9D1f/xCOHN6N3/6t38D5M2fx0FsfQp0y1Ol2IUPHjlybh+RDjkzK/s57sjTnZrbVRvNmLBcuRpnyrPfcBJgNhlMyIDoLT0GTB5hgcHJQvofQSUgk6HHjHPDkl1NmNZbagk8UxcgokwM6T5IdObvi0To3C6Wbmy2usxP4pTYCyZK+l2ltuYGFS4s4tOcwfvf/+7v4xV/+t3jpudP47f/xUVy8eAWf++xn8PnPfQpLvGrbwc1eDuWAtmKJEZ9rC1e4zjTonA5kKU+e9alp3HP/W3DXfW+jjo2jVivRNs1gbsckVtcW8cqLT3Lck+haH6XdM6gd2Yfd99+Gudtuwq5bbsKwnGCDuru2uhz+f79PM+KkD4ufPn2KjsUSdu3aiQ9+8AP44f/lh/A93/vd+OA3fgDf9KG/hW/91m/F93zfd+Mbv+WDeOhdb8M3fviD+K7v/U7c8ca7UJ0dQ6PfRHPYCvOu0pnSX/Hp/+Q7deo1aIOYmZ6BHKjz5y/gM5/5DBqk3bGjx6BDjPOeEcpVnD/9GhYvX8SQ13Oe0Zec0cSUIP5EtMkReVqgI1UsVqlLVZQKVdqlMVToUBWLhWAbcskBN0nJP1kXNkHZUNlEpQISFfqKhHVGAkoT45jduYNjlRARD/E8o12Xjqu/+NjiAXaTjrLkSrKmQ1REh1xQrdZQpHwUfYKJyhhoaGB02DWH+n8tMNvSNzMLOGeULY1rZqG51hAyFP5UY/HFjHVcm/MOwuP1Nqzkj9YrUHmv1+Om3Q2yn3EtKnPs303LeOS5VfzZV67hsa9cwpmnzqGztIZu2kdaSdBzgKczHpdS+IpHhxGPBuuMjk3kPZxzAV+lwkE0VSqHICINiMb1etmpES1lG48dOwrZPemG8FHbiDRUKhyVlmgPVKZxZVtlK7VnqU5jKS+7aWZhniqdDLVRH4FwMbOg0yNaCFeNZ2ZkCW0Qaaj5BMIjS1MGDxj94YFLcwiEu/BUXnyXrCo1s0ADyZDWolTja27llQoHlY1A72Zb+Gq+EWh/kB3RHOpnpK3e9TGga9euBf6VeNCQHGoMrVWHde2tuvmYnJwKB/d6vU77WqLzVQhyYbaFo+ZXv+vgfMAdfMws5EUXza22Zls4mhlUJlD5iI6e/DdjP1WIQEq1aIEaCbQ4dSoUEt6Zl8nwCrxzoCQip5Dv3r0H733vN+Bvf8u34f3f8A1485vfiGPHjmBquo7pmTq8N7zy8iv43Oc+hz/5kz/Bpz71KfzBH3wUv/Tv/wN+9Vf/O774xS/h1OnTdFZa9Eb7yLYNtRZyhOH0nTt3kpkDABYMsnAUPmYGZw7OO87hIean3ECpXyGv/hIsEVapmC9hK1DwxYCJiQlMMnIi73aSeZ2qdMWoNUvZvDfs2bsTuQ2QY4CkYJidncTdd9+O97z36xhRamNisobdu3djbKxOZpVowErBeHV4QqaOIkmKbDfAemMDRRo5g0POqFI6zIIB5RJQq1RRH6+HtBAnSKIYnJDRzCGG3DRkLHIaP2+OFDD2R1gf+IiBOTc8ZsOPeKWMbf8STbRurcmRZ857mDOYGQ1jRJyTkA/NWeajCI6p5kw5Z85FSKjbjApqk2wwotCgkZesiEZygkU7KXlCp3Z8W3BFe71LwGdmZrnZTVBu6DAQWSndJjfXbrdHvvYpRinplIR6jTMC8Ux4dTpdbsKdoDyaU8Zb6ZDRD4HWplTrVCoapIx+qq/yghvzo3eVCdI0DfRMaTREL4HaCFQvGOXNTK9/BVQvUIXZ621UpnGFl1KzrTqViz7FQhFkAOZ5qjczXLp4HoCD+M8Meb3FXLXvdzLsmduHW3hweeKxz1OmLuM4Ixfqr/HVxjvHV0OmDYa8S0kj8ardljPTDkY0p45krMu4XjNDTHkzM86ZQ7wvMsqQxEmYW5+XQQaOyWohlTs4F5FnOWkG5j3zQ+bZCOD4g8CnNZ5cZfDkOC7xKk/vG7wi6tIBFLR56hbO0rnx+jj1Z4wOQorDBw7j+777+7B/fj83sQzHb74XP/Mz/zttylvx6U9/Gp+jk6G+nk5DSidC4yoKXRurU8amkPO+okunm1KFMscduhhxcRITUzM8FCzgzJkTeO7ZJ+nEnsawxFbVIaJqgogRr4npadR3zqEwXkWfEQd9xODypUv4+B/9MT7+8T/CCy+8hCiK8Y53vAt//6d+Gj/7sz+HH/yhH8ZbHnwr9u7Zj8n6FDJedy3S6TvPQ1Nv2MWR40dw653HsWPPHHq0IVfWFrCyuYbl1hrOXDwHfQD9zJlzpNkAU5MztJczOHfuHD72sY/iyaeehHTr2LGboc12SJ7qW/HP0KnrbG4gZtTciGc+6IJMQOwTFJMSioUS4riAQlKmvR7D+NgUJuozzNd4OEy4hghxFNFmOkjfS3S0aow8J9Rfyaj49corr+ArX3kED9M2P8EI3WMvPovHn3saVxcWMDM1hVk6rNJTyZGcZX28wSh7CfcIigFp3QgHWW3ksgWyHaqLeHibnZjE7rmddKgyGPePjDZBsitQ3xvBzMKrmVHWXADc8KiPcOAQMGdwBDODysHHbKs/s9d/1DbLM8rqENKPkS1RA/VTvaIcFTp+czv2Yf/MTszRntRot6s8cJfmJpGVEiCiTkRd+BKwtLmKjWyAmHIUkbYaS/ZWNBXv4jiBQJ/11dyaR/XSTbVVH71rb/K00YKE/ChRF0dlaqc2Zkbe+bDG0R4mnRAddICVTizysKa2GkdzqVxtVaZ3lWtO8BHP1VdgZkE+Ru1UpvZsFuZT2wFtimyt8kPmBWonvZYsNBoNbNKxVj8zC45MkdFrzSfQ2IIRDsqbbfHJzGhrtvin/kPuQWbGPbUK0UFrkzO1urpKX4GRK9K6OlaD9nXhIHoKN/XVXJrDzCgXDintncpvBPAxs1Bv9npqJjxcoLOZQY+ZBdzMLLQX3hpf84CPxlWZ3s0M7r/9t18Nhg18VCFFEFPVSYuRt1mgd2y8cxxQeAq8IouSCBkXHUcxCoS983vw3vd8Hb7tOz6ED3/zB3HgwF6MjVewY8cOTDJaJIKL2TK2izQ8XToe5VIVFToVSVzExnqTgp6SeAnHHQSIPVDmXWqtWqST0UVkDnM0fppzhJ8jzsa9JycuiY+DUEQktuolTFrLnj17IO+WTSHhEhN27t6FyekpuMjDs321VqVhmwybu2ggBt1/z134wHvfjb/9TX8LH/nOb8OP/cgP4gf/zvfipsMHePKtaLgwn75FXn2GNHxinubXu+YW/YgezLsQei8XS9CHWJsbTaRsLwERbmbGMWthPDkjWqPGkpBcV3wO5OjspfrMCxddSIg7U2jn46ZnzAu8FBMOOQVJG6zj2A4GLyANvXPwzhDFMRzzAuEqyPmecqwhDcmQFiYjdHt9NHkK3dho8ZTfgHCWc6M6okShr2CDDtfitatI4ojgeeXaZVh2neWrWGY0QfWK2inC6LghJMS9RJkqFosQvYSz5nfES+sZRfYG3DR6vTYd6jadqxYdsS7lZHAdUkb++jw99emAguvLaKhTbm7K46seCX5Gh0J0VZXWrXeBylQvUJ1AeYHy/1dgZjCz0Ex9RuOpYEjjozmUF6hOqafsHTywH440fvgLn8cGI0MaIif9NYZA7TKuqVyoIu1niNlnop5wQ36CeucwwwNB5Dzn9jz85+S6MU1Jpz436y7avNJpM8IoORLIEdZ4nJJ9DJ6yYka8CarPOVepXIL0Qt/kTWuKyEXUPTlTPNwwCoQgbynE/yFpLej1h2hQhxWRlvGTEyWdl4HtMSKgsTM6dEo17gYdK6O+ToxPYX7nPrz3ne/Bh977YRTdOF575TyuXlrA4f2H8a6H3sUDxxh0tTZWn8DySoM6Osm5Y7To7BdcAQVLMGj3sEq70mM0WFf1w/VN9JY3sLjA66rOELsOHMOew8fQzT3G53Zgz623Yd9tt2P+6E2Y378PMSM4wstIwV6nj2ceexK/85u/DTkYt7Hdj/zIj+Bn/9k/x0//5N/Hu9/yLkzXJxGxrfRqhU7kydNn8Ozzz0Pf6F7kVX9prII+ZfPayhIWGO1a53XjwtJVvPjKC3juhadxbfEKogjUnSKGaRcvM+r9CV4vPvn00/BxAUeI16EjR1Afr2F1eQGnTryMlaVrMF47RdT/lE4byIu4UKBdKRH/IjLysM8oofOefI2R0MES8AyHHvVjQJ0OQD4oktljxHHx2mWcOXUSz/Oa8YnHH8OzTz+Jl158DteuXOTm2ECf0bAho5I92v3V1jpk+yd4DSgbKhurzVQ8zbb1SnahQVtQ42Y35HzaBAc8QE2PT0Cfx5VMz8/PknIZaK6AjD/sq/4jUBsBbnjMLMirytVO8pvT0WFXtjLaMRITgOoFzIb2Zqbs6+CAsHbSaUjnSrcC0k81CONS97gFI+MVd0SYTobotNeQRg6FShFyEAfkq6Od67O+UE2wmrYpj4DLHPEwiC6ePFA6OzuD3bxynp/fhWqtjJwIq240p/KaVyC89S6bqNTMyEcfHIiUtrxHPZKtlBNsZlDkX31Ef+0Ze/fuDXNL/0Z8AR+NJedOe5Haqo/Gkf3TuHoXsCllMoLssHc+zD0qV52ZKYFw7+vwQhBOAr2rXCCdlxyM1qS5POmh+W7M693MSDPRzQV+YfvRvAlpPDczg0Ic4+qVq1hgZEqyFFNxqpUq9+sJTNEmqO1ovVqP1jgC4SM8lApUrylGc6uv6lVG5lAmU4D6Ichoty3PKatGG+iRRBEiHwW6jNajvqOxpCHN1QAAEABJREFUzNiObUId+Chz46RmBjFBgmFmlH0aUSmzDeFiQ3WyxskzGhbjKcmjmBT4PkRS8Ni7bx5iOHiy9URifLwenJlKpYJx5sd4siwVK2RggjgqwLuYgjvA6gqFlwvRXbUxQpT4DHGU8XQ0hl07pnGQUbEK24OCKYPep5DlgxQ9GldtLIUo5lgOij5JyETYQqEAOVUKn+szQvo8k3mHHhVCoW2fxCjVKiBH+WOQMEgo1xvrGKdxfPfb34a3PfhG3HH8GMZoeB1Ph93NZiAuLEKHBiOnco7oJ4HUnEM6TGJgkU6DHNKcc+ZSWBqCWYYkO9zsVCfHYjSnGDTajDw3T9HeOw89QXC53gFSRMUI4/Uaktgh8aylcQV5k7POXA7KLzLSRcV8RWweHgblI4pI4vTbwTvHDaqMmELrmIczsswAOm6DPMWA0YAh8c3Mk/8OnX6K7mDI6Fsf2jBbPJGEzzGQHztmpzHsdbBw5RLnyWhAPd+7aHBD2VxfQ6fdREpjlHFTAEeLiXuhEENr1LoFQ/J+MOjRiHTpQDU5Txs58VD7nP2GvIbocSNQqveMhj5l2H0LUvbLOQdg5EueG77Wk+c5xSe7XiUeDWhgVX69cDujMuGl1Gx7PPbnBAgAEL+cv8FXgyfh1RZ8zLbaj95ZFObVGjWn1n3w0CGATszTj3wFQ67bHF8Z0SCGYdyMhtRHEa5cvYpHHv0yQH3IyURPfqXEefXqBczUxxAZAg/jOAk4RNQ5ralDvVCkL+ccml8g9HPKoXCNOLb3DiNS6cQriDl+7jw26VwABp9HFC8H/oJzGQbc0HMMuTmllBHDkCToUd7VvsNoVI9yKiMrHLTeEQ1HqTa1pbUGTp++gG47w1233o+//Y3fgigr4eKZNTqCGa4tLKK1uoYqI7x7du3BmxkR6lE+/uzPv4gu71/uuech7Jzfi7WlFVw5dRZ9jte8fAkFymT7hVN4+D/9Ji5/4Qmsnb2IPKpgWJnDQhvIxqbR47VYeXIfxmYOIh6bwGY+wHq/BfgEZ85dYlT9C3j15VO488678RM/8RP40R/9Ubzjbe/A9AxlXA5Gv4N14vbqiy/js5/5Uzz2xOPYoHzvO3SADtpetOjEXr5yDau0IT06mxcuXsZzdJZefeF59Gg7xstllJIIa+uLeOa5x/Glh/8MZ8+dwBh1+qbjN+MYI5BzjIBv0Ea8+tJzuHDmNfQ7G/CUd6O8g85KkXatVK2hUB2HI4369Jw2SfuNdhdrzU00RAcehlq0Ty2WN4nTMp2/S9eu4FU6UU8++yweffQrePyRL+O5Z57CmZOv4RqvFNfXljDst5ENO+hxzg3q78byEppc38L6Mi4uXIacipS8kD1XtD+ivMjZaHB82U451rqeXedaB9x4a2Xa194QbR7Kuhx7aq4Gi4aUJ4PZFoCPdEXA7PUfR7tkZuFdedVLf7Tv5RnLuceAjvJ1IWZLcwa1FRjzuOGRrKeWQ936HKTDA5k2ZMmpxqXi8ceQuTKWee082FhEgbcllT274GiTaQARg7rgYmRZhMxybHItNL8oZR7mHGLSQ3gWCgmKjGpNTdVRrhQwJO+8lBUI606SBHrMOB9tqPRDOKuv8BZOo3e1jaivSkf7hgIWcrAOHz6MI3TA9RGLGToh6qex1NaMNOIk2g/Hx8fDvGYGjSXQ+N57KNW8bAr1i5OYbR1hq7/KzSy0U1vRSvotXdf+1Sef9S6QDRk5VmoHPhpT/ZgNP8qP5lOBmQXbpTIzg9Y1SYdpgzp0+eIltBiEiJ3HeLWKCUYMlSYWURUoR0DAU3MLNKfWDz4aT+9KBcqrTnmB8mYW1uU96eKAODL6Mz7srZE5aN4CD4Cxedpag3AX7TSWQOOYGeUmx4g3zmyrAHzUwHsfCKuOeheTcjLdjO2Yzs4xTF4swxOJIZ2THjfTfr8LnfSa6228+MIruHZtCfXxaZQYmUGeBQdNjNWkcRQHxDSP5hCUaGgWGbZ8hicmCeVOCTIJmCQF6ArvwMEDGB8fo2CmgYDCS2Opr8YdYwhbqUCLlsLX6/UwrxZ+0003QeHoawxhj28LV0KhljFYWl4mvtfCF9RJQDT/xKQUocQTfxcNnry0xsH2pt7jxi7I6HT0qZTOGeI4Inhu7H3iB84bAcjZv8e1Ahmdgz43zj4jLzNyQGgYN3ktUx2roTY2hjhJIIXM2Wf058s9CqpFLpxEC3TO5Aros2IZo3JyFGs0qrl2Sc5044+KJCyq09pFD9FaqZmRbx7FQuE6j8FH9dqMwfn5Gn7E9yEdIY0hUH6L3+Q1Db4URwrU62mNDvv37w9jyqhqfk8jJBw6jEqojcoi78P8wjGnXGjcnC8DOgmivdp0uRFkdARiGifhFZDhL+HvvWMOUL8RZJRJOXdSbJWZWWjz1b/UTqD51E44aY16V/kIvrrf/93vcqRFq4wb05PckAfc/Jz3JD29kxtR5zrMDH3S9zO8/nqWG2FMwxrHCRzp0GisMgLRRsyDjBxMWBa4F1EWnfes62G0ppQ0MjOI/ltT5IEP0p/wmSwuckgnTjxIudmYGfW5w1LixN/q45yHcw5dbtIsCv1TyrHmEO0HdDjMjPJvEE1HkHJctVFfT7wyyi/PTJibmsN7v+59uPv2e0BSYGJyjI5ah3MYmht0DlY30KaTkMQlxIxm62Akfn3qU3+CZnMdh+iUWtTH0vIFNFcuwXfXsfDyS1h5+QxqSREd4tOkbbp45TLOnD+LPvV1x+6d2MPIlOyE/lxceHcY3ZIs6/NSV+iYHaSt+fbv+Fb8rb/1jdi3by9x63MvbXPdHVxZuIKvPPYVfOpPP4Wnnn0KURLh1tuOUfb3EKcGzp07hebmOvqDNs5fOIPHHn8Er732MjLKuqLkEfmnSK++JPmFF17AJh0PRRhuv+MO3HzsCHYwep7Tzpw+8QpeeuFZLC0tc/4h7coQ4ktE21kuj6FcHkchqcBZDGQOZh6xTxBHgiKkO0Pq1MrKcvjW9TOnT+OVF1/EC888BzmDS1evBbmq0obIvupjDDqM6v9EPE7H7uixY7jllltxz913Q39oJFqL79IZjV1klFk3GOKH+Ko04toEoum5c+eQ0tGWzZ2amuLhU7JEmaItMBgkD+qzJV2SptdBMjICjT0CtVA/1ZmZXq+DZE11aisczCzI4F9udb15qMupEwB4eOtBOKuvWmS0R5LZyak6SqUCOBSjyJu4em0ZDUZAO90BMnpnFe5ZHIi0jhCRLwLvPNsb3yNUuX+ZEQ8OqrFFN6Ua21MPWBzmFd5mFvicU4NV3+GBSDiJ3lqbaJ0kCafLA76incbXPiBbItlSvRytAm17h0603jWHQHulHC7NLzAzCIeIPMMNj+YyMyS0vTr0fnW9mppZ6Cu8BSM8Naf0SDiP8tpfNabm1HzgY/a1uaJ2Zgbt28JXnzFs8DpR65mY4H5Meptz0NjhQE/fQ304ZPgxM4h2IxBuoeKGX8JBa1I6AjOjzXHwzoc08hH0aC7PvHcOIMpbsmrwakf+mbEQgJmFfgPqm3gsvjghrYnMKAAUKPDx7CSERQzVKWUxYA4y7DkjNiKeFqfTcIeGqcsrvWazg+ZGB0Z/frPZZbi0gz4nM7MgaKNxNac2F70LIm7AIqQiXDKeQkyOlpBUW6EvImmDEV5auPrJQdI4IqRwlLMgh2qC1yIaS8ZC9UMquBwr/am/vnhSBJCR0Fjqo7YSSDFUc6Y0/OAjYVabDoVUYwhPzbvlTHmU6OwMaLwlWGWeyMy4CdIZAikgupUpCNrwhbvw0riar8B+ikqJfsK9zKiYNsMBd5c8y9kbNKQD6PMKOv2rv+pFC42rteg7SQKDnYOZKMRZt1PvHISn1iK6CPSuvkqlcKK3mYW+aqfxzQx6zAzqI8M4IP+GwouyMeDJW86eaCeaSImkOHKu1EanJY2rSJb6az6tqc3rQ42juVUumgo0hmiXcc3g0+c1heo1htoKWBxo0Sdds21DaGbBCEkGNa/GTrc3eLXR2AL1FahMqZlBeY2lfik3fIHKBJpb7W6EG8chsUDLtgVqRJqYbdFMfQUqFoz6KdXYwlF5bTSS42efeQbCw2jYVK869bsRZOA9DVzGtT36la9w0z7H6XNk3KR7jK5sNFfgFMHCEJutjbDxbkmPUMwBomZ0+sFHtBKfmaXxyQgpMjpQehcId+EofZXDMaRcAx5mFuaU3qudeK10BMJdtFQqWmodGku8E5jZlu5znWo3NTGFj3z79+Dn/unP4ab9R1FOqsjTCPWJMZTKhjU6i7XKJLqdlFfIHZ5aJ1ApT2Bmeg5TU5N0Uk7gV//7f4Xx3xidAjPDFR7IVjpNtBKgO1/HoQ+/E+PvuBPdA1Po1WJMz81ix/xuTM7NwBVjDElP71yggeRX8iz9f+CBN0F/zTfG07DoJXx7dHovXLiIL37xi/j0n30OZy6dx9ye3XjjW96MY7ceZ2SqiQsXz6LVXscw65NHJ/H4E19h2RkUig4TU2OI4wjr6xs4e/YsTp48GeRZ0YU777yLDtn+cOAb8rB24cwJOj5P4sLZk+gzOpTTEQTXKX0tl0uoVsdQLFRgFiNLqfeIOHYZ1coE6vVZjNWmEUdFXtE3cJIRKc3XYBQviWIc3LMP9zP69o43vxVve+BBvOVND4bvMrr11luh70mbJ30qlSrpPQbZKulghY6BymRPhW+328ECD6ail6JS0n/wiSmjE5OTPPiOc37Slxueyqanp7kJtsPnrJJCwnWOk+bDQH924zpMSQAzu/6uvpIhgSoz6r1A7yP5csb1s4/KzAyjVDIovqk91fN6ufqZGTxBbcFH9ZyVOKXUhQwwQLqVpWlYR5/2aMi9I2c0zLmY7cD1DBhN7dD9AZ3+dtAN8cdzD7NtXRP94jgJfNa82H6UF36C7SI6691RltMbnPOQ3fTbe7D4oD1M65GsvvbaaxjSHov2Kysrob+jLKuP0gKdKu0t4CM6SqcFGkN1Zlv6LFxGfdSPzcNaVG4cr1goQn1GbfKwYhA/dx3UVv00fp/2WTojmy75WF9f5/7fgspUJ1BbzWVmYX9SHnxED61pjAEG4ah1iQ9TdMjlC6hec2gszemjKPRn1+s/ZgazLRiNa7b1LlqKFkpvBJWprcbUQGYWaKt39uQ6DRwUesyMWQP4k1MeNY4ZXwCYbfXTulXutBAz4wAOesQ8pSMwY0eCFqbBFKnSpH1usDD1McRxAesM0f3Jpz6Dp556FlcuL/AedJEG5HTYODTmiDkikpwNLUbpeL0ejKUIqAiVFFEMlGBLoUXkOEmCoBF7zhWHz2kpRCjhFePVV+PWyBSlGlsCKMYK7y6dPi1WodIGvV/No9C1vHcJbZsnA7UVnnrXOoMDwVNJlYa7yMhcSkerVKqiQGGLeCJMGEUr0wjlPLVkWQ7nPAqsSwh5DsghMZZ5H4F7IAwutNFYe+Z5sqWRlXPozDCg4WYkGSBNLgIAABAASURBVIKUV2ye/cBBco6r9z6jFUM6N6KJaC+8tQFU6MjpnU05toOnIqrfkJuGmSFJ4kA3zaM6M/KSmEiYIhpaM2PzPPDIE88C16R2zjlkFBzwEf0k0HIOJfiKbMhRUl7OpRxDKXibp1AplAyw+CI6mxkUHVGd3pVqPOGstppD+Yybu/JKNTenDfOrrWCrLgtlymtuwet9c9zYbqs8C2XKazyl6ivQeqTkKjMTTdTi/z8YzT8aRWOPypSqXLIsvF87cSIYXCOdsW2sVP/XgZFXfUaI9B02inQEmeHBpttr0chvwlxKYzDg1c0AKQ1ul4eAIBPktRFAuHrtGiMfS4GGwg181MbMIJ5HNFQ5cZG8ZZR18Qc3POKLjJpg1F9lkiX1H4HeI26ykYBjhnemkt/d87vwU//bT+FbP/ytcHSkinQAbGBYvLZGZ+kk6hPlYAtq1Uk6EOOMpqTYYHSgUq6hTN2b5vWGZEt0ePzxx3Hp9DU0GwPUdu3D3jc8gMPvejsOvfU+5LsnsGZDlHhY2bVzFwrVCjJv0Hct9agbGdflbEvGq7Ua9u7di127dlNfSkhTKi8cN4Q2Xn75FXzmM5/Fww9/mToywB133Y23vevrsJ9XLk3q5OWFa+jq6xF6TZx47SU89tiXcOnyeUafK5jbMY0oNh4y13COkTI5OJI7HYgU/Tl48CDq9Tr5NoQ+e/QirwfPnDyBDV65pXReHB2qJIkhe6Q1l2iDRPfhIIczOVMl8q1IfjpGUlq4wKvLs2fO4xyvPAd0Bvbt24f7778fDz30EN7y5rfgPjpUNx85in3z89g5PYtx2krZ3yIPeOKj1L3V2kSzuQHpc7PZpDO0hkU6UQ3azFqtCuc8XqXsnj51Gg1ezUhmPG2O8JI+Sb89nQvJleREsiqnlCIGM4Pkv0/cJL9mLtge8HHUA40jUF46Kj3RuKzmGrMAo/fQVxXboD7qu/361yY5Fym7LTykkz06sn06AyMI45P9GRfQ0+0LbxNES7ICOYXH8SqclKed9owWllGtVZCz0mDkhSdEYX+qUaYS7lnOu+t4a2zZUKU9yk5GXBzXLf0wo2xSb4VTSvkUv1UnGqR08HSLo1Ty0yAvtFZt4KKvnFvpqsZVG/FTY2uOG8cWPhpXbTT2iHcaS3nto5IHQRInPKBlUDvJoMZRmd7BR6n6CTSv8BRuAuEi+VFeqWRC9BVOmlsgenGYQBu9q040E+5alxlbEJTXvqwx1H40r9lWvfAWDgLVjcDMAu4qH4Hamm3td8IZ28+NfbaLthIDzOw6eOfIX48bH42j/ppD5cJX63ElhjhTXvOYZRxAwpuqnnkigDwgp4Yjwtx8883I6SXkvgeLU+Q+RVT0OHvuAp5//kRwqFZWVqHvlBFhW7wqElMkyEoFCQVOzAuRJnrWMY1EtVTmPWaMgo9RK1WQ0tHI6GAUojiUV8Zr2LVnHkr15XWFcgkxDUKJgl0eq2KCoXNPI9RgSL1JJ6rHNTEyDp9EW6dUXrsdPHIYLorCB1CrPIVJGMTQjIpRLhe4Vq6ZaysxX6UR0XWbmKp1ROyXcfMXLZSXAOiDn+UqHS3i0qAxcnGMKo1Vie8FGvQh2xeIo4R5NEZKpZHjAUMwXqKD6AE+Yk7MNZixku8pFUo4kg3IaewF2pwamw1M7pzEnpv2QJ99ol8HozGDd0hz8Y9AfvrI4DyQc4MBUpjLuXE4aH2R9zAz8jIPqXOA5vYsFzgVYOsR7/u86lQEo8eTW3+YodnqoNXpY8ANWHgKzIybUQuirXpeuXKF83tovFZzE/pvL4zGZEjeavMHccqJb0b6K++9C5uMeKL+GlP5nEZOeYGMdIfz9vspHZMUXTq+amNmYS2il9qpj0B1X52qXvxQqjqB2VZ/zfuXQbzwLHLbwHzOLHFSP41/4zh6VzlbBKOhd4EjPSU3azSKGfsa6ZyDY5sn3hqb4yJiN2O/AWHIfIqUzpOaeepJc2MjRDvED5APKdc+IC2zQYohr5bTtEuadDDgRoGMfCefjPyJvIOum0/xWmaz2YZR3yianEPzsh0GIHqIowSRLwQHotvpgg3hiWdGnRC9+twQRV9sP2YW6qULkuNysYQCx0hchKKPUYhj1juk5NV9t9+Hf/Yz/xT7Zw5j7XIbveYwbE7rzTWUKwkjUbM4cOAQDh3ai6XVC7Qjl3Dl/DKWLjRRcWPYMbETpbgKzfPQ170Zxbph5pY9uPcD78CRN96F2SMHEFH3dOW3trqGKg838xOzqEQFrjOFd9zgqE8VHkSmJyYxOV7HdH0C4+UqYjiCwUjTxctX8cSXH8EjX3kY15avYD/xeds73oJ77r+bkZYyVpcXsN5YJu4DNDcaePGFF/HU089geXkF+qOV2ZmdnKuE5aUNXLqwgMuXFpHSEB08cgz30PE7cPgYKjU6jJ0WLtHZeuXFF3Dy1VewtrSIjDxMKAZjlQLGqiUkhZj2FeinfQz5T7asyINcRnwb1Kfzly6Hv55eWlyAot23MHL2nvd+Pd77nnfjgTfej/1751GlfR/wGrTV2US72wrQ6bXR5zWjWY6cOrjJK8sWI51y2DqtHp20DWyQL6srC9hcW0GLEZE27ZuvJojJqyh2cLQvNdo4mhg4CpvjSIXYoz5WQ7lYgNHOZbQZPa4zpy3OOWeVMry4uo426QzaJGMfbD/SGemJUoGZQbLWpywrVZ2aSg6zfAAdJGTPQDyM64iiSNUBQn9i5V0Mgw/6FVLiVGSkcny8ipQ0BfHuMyKrzXA0frZ9kO1kJQyLu1GxCFm3HXSqz4NNxjFy6kF3kGGV+tofeng6z46MK3Ldks9KpYIoiuHZt98bQvqWUwYy6aR034zzp8Qrh5NcssKM1GBdxnyfdEspq1prgTTTmHJWFMHRTY4cZvVTm+a286t9FnxUHpEWckTiOIb6Ch+Va9/RXmNm8NRrgZwplSu4onSCOqG0XCyC2wVi51HgeJGPuKYo4Ou3+yo128JbNB8S5y6DLZ3eAB2m7W4/fLawTec1pQ3pk3YZeS57onWqj1LhpLEUBdVfoMoh1Nq1PtVpDaKD8mr31aB1jsq0TjPDjY/mufFdec0rUF6gNgIzI7+2gQRwHvAUcslalg8Dz9Refc0s0CMn3zQv+Ahvt7BwlYPkbJyyKAvANiwzxBSMnEI2oGCzBdvkyGikfZwgwxDDbAARK2Wb8+cv0ci06Ci0IUZ32puIk4ibXjdstBwYCZ2pkYIICRFDc3giV4gTGpIq9PmoSTJW1wSzU9PB+JUorAUaSf3F3tzOnRirj6NCp0cfOGwxQrJMpb989QoNxQAzszM4eOggdKqt8xpwx65dKNLJ6fMkIOfj1ttuhTb75eVliFEZhThJ4oBbSQaIm1i71YYRYeFoZiHMK8UT8TwFSoouIe4xetSlAhgVw1g+pND0+C5K6nuIIgp1RkrJY1c/EbxPgZPQJFyvaKGTh8rNLDBIZWqruTWfoEuh7PV7SGWMAKSaJ+3h0M2H4OOIfMgoqgiQcb6MjsqABrovXGg81F7GJ6bRq9bKiNlHC0ypBFpLToHX2DkZH8dxoIto47kmM4OZBd6n5P2Q0BsMSeuMTlWP0OVVTfd6mFd4ywDoelJyoOtWjaO/cltZWuaGtA5QXnLSPeU6cuLKAq4qh3ih9QsPFnCdKUSblHiqTHnRbkAnQtCn4g6HecBN7dVGbQUaS6D8jaAxVG5m6nK9b3j5mr/UTuBYK1CeWdKKv0N/zau8QHnNpzkEyptZiDhIhobUJcmL2qk9MBrT+CoAx0wDMBdS0Up0TWhg1+iUbdKQGoybcErIMKCRz+gltfXhYm70GWUgJ32r5TIKlDPhwObY5MZ48eLlcH0Bzku2c/yMkBJyzu8ogxF6NIY9ntTBTuYMeobklWi3NZZB+ICP1iFZkeErEb8y9bRSKiGmIeZ+DfCE/+53vAcf+dbvQdnV0F7tY9DOOHsEbRJD2pBiKYaZ0RFZgw4A5vuAj1DmtRaDBWhvDFGMK4A53HXPXTh221G0UzoIcR9uogBX8ugPenRsFnGNzkmUxNBGos8y97hpypHS+zSvEybqdSRRTCd0gJxyaDDo4PTUk0/hC3/+5zh54jXMzsxA39+n79+bmKyjTcdgdW0JPTonfcLFC+fx+GNf4SHyGfRJ+71799EZPEwel7DJw8aVy4shUp9lHofpRN173xtx8/FbMDs7R84A586ew3PPPouXX3qJkaBrxCPlQaeIWrWGYqkITx30nryg/hVIyzHiHHNNXUY49IWnFy5dwoD2bPeePbjv/vvw0NsfwlvfSsfvnnug79AqFmL0ebAUdJUS546APB3wai4jFhnlJeVhRvqX5ZQh2j2QvmZyQjLqHm07bQwzGNLBXl1ZRt9S1HdMIy4XMDYhG1zhYW+Ieq3GyFcN9fFxjNMuJ7QzRJ+HqzKGtEFdMrGxvEQ70cEaI48puQ86QpJv8DEz/ganGskha6hfA9pX2YOMsixQXvKnz3aqi9OmR/Dc9MIAf+mXwbgWaC4a/hwG/QwoJ6P+Odc9lC2jTmoux/VzWhjlotkFlluekdIW+gwMpMRF0OOtxkajifVmC6s80Aw5toscjI5VpVSGIi6efEupLz3a+iQpYkh71aJc9Nm+z7lyTuK4Z2hNeh+lKe1ckiTcL9vQdbRuVoSXrvxaxOGWW27h9fS90C2L2ppZoFmXzp72GIHGli5qXPXVeNJP8FEq/NRG85sZinSeFNyYnZ2Fbny0f05y35zkHlxjwCD2MTzp4r1DHMcBHHEXeK5TZZrDOUOgsYugg3e702Ngpc99YsA9osN0iDhJuBeXw7Wi9FEOnda+wcPiOR74FHnTujSu8BK+Glt5gfKCKIqgNsLBzKBU7yNQvcpG61Re4+od24+ZwYw4kxcqF6jKbKtc+ZzyIYcdNGQ5QY6VmQs013gaV5BzDDPDKO+EyE/+5E9uKTyFSQ3AR6mMdZ9GyZxjCcKmJ+WWcFE3QblBHFFo+qCReB764KUIJAHIGFkp0sjqqkqEF4OFiJmFsUQwzS0BqIh5ZJgIpncxeXKKVwC1KsaoqDvmdqBOR0pIDyiUmqNNZ0qGW9eF+uyUxttFB0p9JVBmFhwlMU1ze+doFHswMxw9ejREq1QuBpRoyESwOPEkTI6MHmlKYx9RWbw3jhMFyGiESAWO02E7wNEwOCp0yrYTE2PwzHd4Guz1O5icqlOI1C9GUoiY96F+rF7Frt27YN4hLiSQ0W8z3N8nQRM6j/o/tjZphPSeUUzltCoipg+wC1Q2pEHs0sDupIOpz4NlVEbH9ZkZDTSgdXW7PRr8PsjvIIAFbnZV0rnMk7rayjkRn0Qr8UV0ytlY9BC/CuSd+KF3732gm9qorcbv01j26Oy1eGWwurYKKYQcVdVrHKWKaurkoU1LDoHmUptN9ukRf7XRmGovwPaj8bs0FCMjqn4qE6hsCwZQfy4ZGkN1etc4ApUzdRUrAAAQAElEQVQJlBcoPxpH76KBplNe6Qj0Lhi9K9W7QPmvBWZ2vdjMAj6KKKbc+FQjQ2a2VS5aqrGZBZoGBpHuKgtg4TdC+XZWifcRZFjUX7zXejkAm2WhbUaZ6FGGJC8Zx8u5Ee2kPkhvRC8zDszyJTodMmByaMQDrUsAPmamISGdD+OzLJdNYCp6qZ2ZUe4NevQummt85YVjUkwCnjkNkpyZb/2m78QH3vMhTI3N4vLZRXTafZgDxIsOrykrlSo32y56lFedVPuUiznqe4uy1WWEY3J2Co8++Tg+9smPYf7gLtx+713c0KdQKI3B+K8QU4fYV58dEiQ03GU6kymd/yadSDkRor/sQkoajWwHVQvKP/roo/jCX3wB6+0mjt16M+5+wz0YmxrHxuZGkOkWNzPBwsIi9OHyp59+GufPn0eB+nScjpL+n7W5uVnavk0s8Dpwmc6DcLj99tvxwAMPIFz17duNmJv/ay+/gC99/rN46YXnsLi4SN7lwfnTBuOjBLlL4OISD4wTGJ+cxfj4FEDHbHlxjZG7JTrFHezkdeaDDz4Yxj60fYUoudgaI+KBdjM4q6tra2huboZDbZ8OgXgdZJK2IqccCMQ3kIaijXgnHntGvMVz8TUHiFOOISNDLUa61horSKollKfrGFgG6XFKp0RzS7805sTEJGZmphHTsSrQ7tFDgeeYjpvuGu2E/v9C2RTxzoy/CerHqaD5lerdzCA6luhUFmiLPG2QQHkzUzNEURzAzAVaql+o4C+zrTbMwsy2ZJap1qx5Im7MgGHITUxr/f/R9h/QlibJfR/4j89c97wp76u6q72bme5xGAfMwHDgKQACSDiSoIMIiaBEUdSKlEiRonS0orhcHZ4js4AgAgRAAHQgAWIwAAYzGG/ad1d3eV+vnvfXfvv/5a1bXd0zA5A6u1+9eJlfmsjIiMjIyMj7blHegzfWEVk5Or2BepZHMT6rKBoqnK/Xxuw0zahh2U/YlnLYH1jPI0KlaWk5QoUsoAOAJ/JD6iamtUhzclGyXaTQAT20oQ9leZ7p3Llz+oM/+AN9+tOfFnMmQsWed+PGDTtdWzQTNEM7/UjRUwBcNGCNRYSyLBN0wcsZO0zyw7jYeWetZ1Oe10QCdGHSEV+AddNyNLJhGSAL2o+A/rllQjl4G45Sl4mnaI3S+oa+jg8drGnogv6O929w0Jc9g70BOwAd0AkM+3USj5gLcwPIM9eISHOire48EZHK5Ic2Tu6+R7xFF8wP+gIRoYg3A30B6oeQG1duHZNtez/JkXLGuRcog8bsO77jO/T93/d9Dl3PeBI946rceZA2ZoxQhAdUJAGyeNiY81pL42OTRt60QOb0iU/8gb74xS8nI8SmCZMmHAaG0TPT0z6xjBsneCuPQRxHqmz0IQKBTLvNHp8O8c4RJoJqWZAQCC6MQlna6NgYIISGvWscKYRugk3DlOgbEZ58JvogOJSRSbNBREQaG+Ee8QmvYRxsLoxfeEHs2rNeXVkzrhlNTk55xpkics97oNwb2tjYhHEPGTs7O28lbSp3vzK3J58VKsu6F26hsqg72jalqclpwTmvT7WaY8rdJpRJPtlAT8/KVnnDGreTE3Kx+VGv1VSzc9n1iQZjBfRstAaOUJF2vOHs+qTUdd+2nY56ra7777tf8twKK3REyFwWc+adOTI/FtKcT+nwGZ6jtDgtKDg8HpiOgXkbASVKT+4Fw+ZUM03k4SdpRHi4MF96wlBvp01nM33+4vbt22nD4cTEhoXTh2N1+fLlZAjoj/zQEU6L0AkwICn1pOCFRwPzhBRa7y2rbMgq0wvQhgUHkI8I0Fn5BwloA1DPvMkDtCWNiDSf1Mm/KBtBhPnpcUZtzVi5se4+rqNtRNxTVIk2lDOf2dlZd6vS5iYet40INxkC7dyAmgQR4XQ4rjPijfrKvEAWHFQyt6Ff3xsC8pTfQ6GBHQlZlgEJlt+ao1pt61KeWe9cL5eZZG/ot0QEEVmAB9ysGVK53Y4PLD3rnBJeKY3vjklmpqNIeKqhjfBGhB517UBmWajy+Ns+FMw7Yvzd3/Xd+vZv/i5l3ZounLmm3bW+r7lW9cqrr4rTd92HCr5kEwdjcem2cE7Ksqb5vTM6cnJOg3xbF66+rGdf+oyu3DqnzfaGKh9cbq+sa5BZ908/4Dn3U6Rpw9E75oK+o/sDb47wf3pqRuEpYMDX19aTzkaE+B8e+FJR9PQ9dlKecJSnn2W6bqdo1Tq968Mknyd6ydGk5557TufPn0/24+jRoyla8NTbnhIHOnj4+utnxWZX8+b/2GOP6Vu+5Zv1zne9U6fuOyUPpVfsRP3Wv/rn+tynPqG1pQUVPvXWaqVYU8gPmqcdld9z6Ij2HzmusjWhZV/TXnXEa2Vpwyf7KT366FN673s/oCeffFJzXssRkebC2ogIoaOslcpro20nk/K0ZryJ9SwbG4bUBlkha+oA+mDTieI1TP+Eo06laYMu+Dbw4VgO+fWItpimNV+FtS2DdUfAwGnWmr6m4Dm8XF5dsRPQcHGmeq3pMWUehFpj48ku37p5U5V1qXJnxhiB7nmoj4iEExnWbIOwRew/2DTKRv1IQ8P5wwP6gioiSNJYEaEI1oCLQl4GeeI9h1GTkRwANnx4IfMP3elXmTa7oe2q5no5utvR1mZb7d2+oWt7t5yccvlMw7gjWZLve014JEVEmjM0FUWZ3kMhaKYd5YD8RAzngKyKskz2Ap1Fx9gbV72WOQiRQivtGAc87p7mBN6RfKlDzuCnHB0b8Y6U/vAxIgR/wcH86V94L6EP9fAcfZuenk50g4+21I/mTJ4+vBfeK/Msc5PK66Wntg9H7LnA6tqq2BvI80djzIO+bpx+GA+6AegjZTzmCJBPDe/8iog074gQD/URkegEb8SwnL7yExGKGAL1QMTwPeKN1E0TDuYUEXfyuUrLMIss7X3gjIg0PnTLD/SCM/tTf/pPacIbO8zregOvFGZG34vB2uKG/IBgYM+dUwhfFvqzP/O/2TCv6OCBI2rv9vTzP/9LPm12xcmcDR8HB0HMzc1ov6Mpk3awIBChoTAIcdKRJxZKs9XU5NSkyFOHUFGGXRsD2uEQzMzOaK9Pg3jrx48fF/ihC5zQzaQQEJOKiDRR+kZEUpi6jQVzQLFQUtqf9CkPwSLgiLDjN5EA+ndtlNiMYBB9CzNT5kvbzgx/7YhiU08Z/Kr75NL3JsSY0Et511dTuR2usBAG3mjAkWeFN4FKlxz+73lD3PVJvVbWNOGwP8Kq3I6UcSPuyMELdOCNrHLKGNBLP5QOJ2uvN6+mI23MHaWSn8KLAroxltDDgmjaSe170922U8ZG0PFceqaZzRDoW77gAIwi/UBHw84nPAYfAO8oZwxSkyzw9oxr147e0tJy+uAtdK74tHzfffcJB5iNc4SbOmTMIOCv2WiCC/0AaNfzRtCxDtBulCeFFwBtRsC8I0KkozLajAA84OV9VE9Ke2j4o6FyE8DJv8MPeCPCOrtPuWXB+PArYkjjm1F8fbxBQ365Sc9RqNzOTOJVngknuGMZZjZgmdvh6IQ3BLFLGDI7OFy37njzi4wWbqQQOLynJUeETXBgAXatizuW3a6d9oF1jS8M7Vme4M7vRBnkvsk+0NnzGLhf3217llPb/To2nsgf2LNnn77ve79fH3z/h3X5/A0t3VpRd6evqpf5lN/UiRPHxF+TNZst7d9/wFdnp/Tggw+KDX1zfUs3b9zUyQf2qznV04vnP6f13g2ttxf15Re+pDNnz6jnsadm5u3U9dLGhqEGMOqZ5w3/yTdbLdXqpTbtJHUcWWXufO7l05/5jD73+c/poYcf0gc/9CHrb0+Xrl72tUVXbevc2Qvn9PkvfMEHhMvi5E406hvseD39jnckurnm2trcEoeFmzdvJbqffsfT+uD7P6i3P/V2nX/9nP7tv/m3+synPq1/9S//lfg2+MuXL1o/+wrLqGN+1XwttMfXgff5UIQtmt+zX/ZbdOXaTV2+et17dabjx0+ma8h3vP0d5tlJH2QnNDDPO6YR/cUxg2dFWaht/leuwxY1bA/QN/mpLCv/eOxB2gx61iPWQt9ygydbjhrjBO8/aH7bRoDv0MFDjqBNuE/YXvUTfyrzvO2I+oo3RtVyjU1TP1BuvcizTFOObtTKUsuLi7px/bq2zPOebQr2DL2JyBxF29KW7Q9lJu2P/EGOAHMGmDPvddtz5keeMoD1kOeZmCuIK34ZRqm8JuS1VBn6VV+sI6K6lcvBA4CnMg+xtZURre90tMpn/6JQFp6p57Cb9oau97uOHZ+uOPBnbmtmeTQpIpytzLO+MvMlIpLMnLh8MMxnkdrJD+P2vNaYnxQSYKL37duXnHbkMWzTS313vU53vG+0rUP0STR7Tea2Ddhp2mP3S8uC8ekbEaIeudOHvZZ+8AA+Yqc56PIHE9hp7AJAHxw61gB42Uca3g9G/cD/BngM2zpkQ7+IsL71DT2hr9Db9zxJ0/7jwx5j0xYY4YkIQfsIj/49nwh4KEUMU32NJyKSbBhTb3ki4m5dxDAfYVyWiZyEZQdPdeeBn+BhDvC053WVzcxMpGqYp6q08pTpncY0AqyDFkpNC0sr+opPbn/w+S/pL/7Fn9Y/+J//kf6f/+PfT2HxBmH/WqEHT5/SscMHtdcO1Td+44d07Phh7T+wVydPHdPhI4e07+CB9GFz2VhHmWt5fU3Xbt7QTZ8QV5xvjI9pyn25s99nPDN75jQx7ciRJ4ZCoTgwHcVAyDhJTBKhMzEUrrBwmQQC3Pape1TGnGhDeUSIUycn5lF5UZRe+BtpweGEMMa4HR5OcJFnqszQgWHMTmLNziD9GLthRYNPvI/SgY1nZWC8Xq+ykdlV10amb+OEY4aCM8bG5kZSogmHk6ELhWWO1DE+oWbKOAVnXqSVFxBK2vWGyuY38Dv34cw3XF967vQFx6QNHbRVyrS12zWvN7S2ua3tdk+7tuC9yorvU6iz6tqYdO9cE0AHygG/GY/xUXIAmsBPHtwNG+K83lTmqFmUdcmO5PbOrtpe/Cyea9eu6T47VjjZ4AtrJriRC/zKTHNE2OBU3iS7yRhBB3NEbswLGugDb3temLxHBFUJwEMdKQWkAPmelXxURxl9gYhQRNDkTRAR1vVc0DVsx2rqS44uvAGUuchtI4Y43jSGHeA9e/emObHZR0QyiO6RcEeETbm8YfVc9BbcXmyVDze5QmFdqRCOW0ELY6SRI9N2Z1eyLtbtkPZ2O+p7o43cOH11rXArQ1ZkEmNZRyJCIZ5MWVaQMb8HCvO/MgxM0YYjTF3rbFXlpj23KGnXd03P74MkG09EnPDbdsTsI4kvipXHHHTbare39cD9p/VXf+qv64FDT2ntSkfRHqhUptmZCZ1+6ITuO33UTkgrGdo1Ppuytq1btxd1e3FFRGV6nYFmJ+d048INXTj/il678rw6Yx297YPv0rve914d0hWoWgAAEABJREFU8lVarR7e1NYcBbAum2Y2gKG8BsodRSnK8Lz6jqCUdpK2vflte86hssz027/9MV2wg/PBb/omHTp6RK/bgdo0jnpW6fxrr+jzn/mkFm9c00nXvfuZd+rxRx/TETsZE2PjnkVo1YeGi+cvaMGO39zMrJ588hk9+vBTmh6b1dqtNb32uTN68fde1Md/9bf0yz/7i3rpi89p05tz3hhTc2JGc/sP6sHHntQTb3unTpx6ULmvlK7eWHLk7pxu37qtqYkpPfXE2/Tud75bTzzxiG3mfs3MTqS55MVAir7l0VXhOY5PtNQaqyvPK5cPPGfzupZ5nHHVx1vKaoUjepInL1muZo3qtg+58/3+rnr9bcOOVlZvub7jCNh0+gvRmZk92jt/WPVyzDj7Gvj6r1LH4/bU3lpVe3vZ+Ev1LfeG425huzFWFto3O61mnokv/GXdDRwtxA7VvMF3vbdcvL6m9a2+ybGdqDKh028F1iiArgPgwR6M0nvryAP9QU8R1lGv0cGgazqBgfrhuZuegddJ32tAdlXbtb5os88H4bG652AaoSHh8bqt8kL1rO7tKdeO8+3NLH1uMawfpZ3JLEePGuoOWlr1QaFrG1obSDWFsMUeMf1Ab57nKj33iEhrZzCo3MYrzSljFpaF3L/jNVL5mtekyMsq8SUihF3H3tI28xoFIjzOYOC1201rCJuKjcGJxWaCkz4AhFA2cHvKeYcu8EAXdaT0xZkiMobNxsFq22lj/4gYjsdc2GMpw/aDgzLwQh+4M7flnXpSynvseZ4UYyFHTy7RneWZaENbICLEw14DgBvIPG/KI8J6nisijML6rjeeiGFfShiT9F4AB0AZvLgXKL8XIiKNQVt4RdsIl5kO2kWE9TdLAH3yQxt0NWJIW/byyy+5WOLzAXluBXI0g0Z5nqdyfkWEBlaE9fWNdE/f88ZWqxX62Z/9/+if/JOft0c942jEPp+mjur48SN6//vf6yvF79URO1G1eunFOmvlKlTYqK3ZcdrwXf+169d01RsuTGADOmIjdvLUSd13/32amZsVZTAXRYVg8ihKWdpEe4L0G1hZ8LLJF1ZQlCMihGeduc3onb5s0Ah2dXU1nW6p5ztaSM+efd2MlI30lh2q0nQWVtpOcrCWfC2xtr6ujq8DjFoFzmCepfY4FS07V22fgish6MrXgvXhXN0OuljLjA/d9XrdxrElOvdNOz2YE3MgWjQ5NSmcFPmJLFSj/VhLfFUE0Tock9m5Oc3NzwlAyeHB4cOHk8Lh7DR9+ufqFLzUQdvK6pr4jMXm1rZ2vFi6Nh4dG0KAcRP4HaUHWKjAKI8D1LNzYrI8/0LMezhWM82HMRu+U+frIspaLZXBD/qxQLlq4hqsYeeTeeXmH9E26lm8I6PAO+Nu+ZSLvBgfmZFGhIYPXBvm3vobfqMrzJs8NPMOUAZQ/tZ+/+7vjA18/R7gR3cjIulZxJBuyu/tlWeZwjAsA+cdIBkWvuk3/aG/8Lpko+rbAmfWsdzvW15PW3YMmCd8lzePIUg9O2hvQuS6ypshZX3+iMF4wFFa1wZWVuRB5JGrZ9ookV95PXRFhAUHiuvzOa9RHPvwztXdHWh7va0Pf+Bb9Gd//C+ITanyRrHr66JcmXD0GYOvFuBrCjgR7ziCxlrs2ZZEhHbbWyqamSbmx/SF5z6n//MXflbPv/K8vukjH9Kf+bM/oQ9/5CN2Qk6mdYgNoT96gk1CP6AZg896NDrbpHkb34GWfRCMyK23NX3sY7+rpaVVfdu3fZtYj3xbfdPRLNJPfvKTunjhvJ2aCZ0+fb8OOMKeGdGWrxWh91k+WP7yy9r1YYE/wnjyiSe11xG59bVNX2muaXN1W93tnn7z3/xbnTt33tdFO1pbXZcsY/7Lmafe/nY988536h1PP6MDdtI2Njb16quviatDN3Kk7iF9wzd8Q4JHHnlEfK5szAdMoChzO4c7PpR1ZZI8l0K511BRZGmO6AXvsg0iElWrlWL9t8bGVKvVlRduX5TKnc/KmkqvVYUdZx+o+r3Kdq+jmzcX0rod2M5zjc9hdX5+r8dyOzthPW+MA9usrm3dhm141+9lq6GBnQzG3N7ZtN2d1MFDBzQ9NaXM9OWmrywLlTWPnxe6eOmy5ddTFpl4Bh5rYJzoLYCOUw7wDozKSEdte7ZF99bRfgiVIgvlHjsiJP+8FSrbudZ2X6ebs9pfjqd9TX6SDhlvblq9rMQf1nQqad1Oftc8MpleS321iVR1B1ptV7q+sqFBlit8gKnMo4HtKrQBESHWEnmAPDTnea7MOkFKn37iQd90DLzG+pZnZXwh+mAva7anlddlBJNRqpMfymgDTvIdH6qwo6ve33CMRuOxRpgbvGv6AAxOxi/LMtFH34gQ/cmj3+xH4AUPzta69z/G8rDWp1qy/+hXYb2iLOErShWem0wmeAq/M0ZmefTv+BTgiIg0x8J94cGoP/mIEOUA5UBEWJ554pnuPIxHFhpJ//8F0DQaizEiQhFD+nn/epAx0XMXz+pTn/qUIss0QDnQIPdAEECYMX71T+WIy5auXr9qBdvV2HhNDz50nx56+H4bjLfr+77ve/UjP/xDdqreo2mfTAsfjbJAYG1vMKs+BS1YcTrCueDD53xTL9dTbBIIHIHyQdCFWwseS0l4o3oYzQQBaI4IkaccQJAYVXCTBxftwEs9wDgAedpQf/r0ad1wpGxjc11ZHqatpiykwsagVsMYZFakQk1H4mr1MrUpy1zkx8ab4jSWuUOjUbfh23V4e9NKM0j9m626jbeNihW4LGsur4SCNRyeh/Ztbyy5xxmbGBcfUM/y3AaoZNtT3zKobCTDuJEBjs/gznteGKcXG/Rv2NGdnp7WtKFwOfPreXGzmPicCZ8jIc/C6nrh9WxU+jYezB8A970ATpSV9iy0UYrDMwLwUUe7e/vCC/g9OTmhvjdLxkcO9GPBy8+OQ9dE6nDocLiIZLGIMQa0B8A9Gpd0RCdpRNxVbN6BiDBmJf7yPqKJuZAflUEv+RGkTm/5Rd2oD3n6jN49MIMMwf2opw5ZArzj6JaWN/PILU/KI+KuYUBG1EeW6Y96wA1OeXq5NyUOC4cOHRJj9MxfnJWuI5a9O/Ls+8QuDPwd4B29YZyIUHjI4Xwqb4ATdtabNqY7VPtarq6adQp54cSPWyfZJKikD+XI5ejxk/qG971PXtrKTANf66BOof/gO35I3/7Nf1xTzTltLG9qc21NNa+n6Zlpr/muN+6dJJ/cGy1rZ3tnSz1vzF1HuMA1MzOpnd6aPv7Z39A/+Nn/UVfWLurbv/+P6cPf+hHt33NAsgOw5UMBugdf0CmMPnrF/LkGhx+U48DvWM/QryxK5VHXp//gC1pd2dS3fvO3m5ZdHzKWEz2f++xn7dy8mpyQA3ak9vrahTmzkax4gzrz2mviO6bm5ubENeDRo0fNs46u+LqQtTc7Pqux2pjqjm48/cTT+vZv/y6te103pyd19L4TOnH6PvEXx9NT00LP+XzWl7/8JREVOHnyRHLwPvrRP6Z32uHiD2hG6zhCgu/oPxtkz7yOcKGJQ6cA77WKCKFndTvFuvNQxzpETyYsx8JyjVpTVV5TlA1l9ZbqjQnVTXeWucxRpJ2drhYWbhtDpVu3btl5bGvetwSTdpD4o5lt83PL80Indrd3HX3bVq+Wa7mzpY6d9L4G2unsqDHW0EHfMBw5fMg6VUv2EKcL24Bdz7KQgzMeJxT+zU/ScTKGiGFpxDAd1UW4nyfMe5ZZkd2WPMA7KUA+wn35cRrhjNuOfnIfAOZ7ueZVV1O57bfDTG6DTg2MP8pKWdZXbvvb6UvbRSm/iaUl86lWNJWZb7eMZ9nQMfp+YJkr9bwOkRXrBHzIjjLkU7MMoA86eAcGdqh4p5w+JkMRkWiiHxDhAdyINpnnjf2gb0SYzizJXn4YizWK3UG30H3WCv0Gngt10MaNFHYEHOCjPWm9Xk/6Rjtooe/CwkLSU9qwnsCD7cIxQ7/GfbsCkAdfWa95vysTXZnlXJalarXhO3TQpjKt5AFn7843IlIenQegKWJYRrsR0I+60ftb04hhH9pFfHU+Ylj21n5f7300FvjY06Bt1JY65MF7RJAkm5Lt27dX//B/+YdaXFo0M4ZKFpH5VNRLxpBoCQsJZG3fg77v/R/Qf/wf/ZT+47/8l/TX/ov/TD/5H/15/cSf/XH92I//SRvbd2l8smUn5aoWbt9IRmRzc8dGqKfp6TlHs47o+PHjmp/fo0lfTUWEICpiqEgIduRoMR6CRIgTExPJ6CFUjCbtEDzvCJQ8gsahQHAoWESIOtozW5QahYER4ATAj7F85OFH9dKLr6hWNtw008ryqjAcZVnXzPSs6r7eqmzUGzZGrea4yHd8hdbnBNOvbDyaajYcURqfSvncG2AoRD19e15sdSscgsnzTId9Us1NHx9A397c0nhrTPv27FXTIekdbxzyYqtYCNs7WneUaWV5WXw+ZtFGb3lxSaQ3HOW7tXDLvO0k4HMZfY9DZAresSiAza1Ny7LrBd9XRCj3Rg9EmMK3APQB8BUcALTDz3tT+A0v7wX6cHphM86yTHxGp+NTLQuZzY8FSspix2hv+PTDJoNDy/uqNzA2SOQFXsYAoAeQH9K+Tz3QRf5eYHzKSd1UpNBMGe14HwHvI6DtW4G60Tj0lzAFb2011Nlh/bCOftDMhnwvj+EHQBl6iJ6OtVpJFrIhH/b+6t/gqxjb0SScBtYOH/xfW1sV44KPOTKvIitMZijzRhFVZt8qUzWQH2PwGOjGwA716QeO66/8pz+p/+Nn/pHX7Y/6ILBj/emKsaANefFHFA89/LCIdBiBWKMNRxkPOSI6MTWtX/mnv6qzdjaqXkf9dl/f9uGPJodqrJzVwtUVFVVNM2MTmrLRbTuy03BkBMN83hGc69dvGl/dY/aUReF1M+aogBzVWdI//qX/U7/8r39exx87pD/5535IJx467uvqVW15jbR32tpt71iu/XTCZu2iL8x9z5558ZfHRJzgLWuAD47zWaGm1+UrL78uvpD4Gz/0Ea/tdR/wNuxY7YgvEKU9f6VH1BqHiQ2n4bmydsCBE/sB2zxS3l9//bXUl8gxvF64tqgXv/KSJuqTOvfqeT315Nv11//m39BP/Pk/lz7m0LMQXnnlFfGBdzY7osofcdTt+7//+/VNvoLE3mGnwja35/WL7jM3Dh4D6zpl6FRECB1CFsgdGL2XtVIRkew1ekEf1ixt9+zZo4MHD2v+wGHtO3hEew1z+w5pfu8Bcc035avWRmPcsqiJ6DFjwW/WJrTM+orzyKHDmrHcrVUpWrlr52p1c0Nb/W5yrKRMtcyH0YHX/caObdaGKpfNzMyb5qFert+xY6WdlIHt28D2LSI0eiIizeFrvdOWeX2tOsoihn0jgte7EPGWdy/jsi/tmZxWN5c2fGUYEZ5TR2mPs+Pa9rVolvdlV0RQYE0AABAASURBVFOyHd+ITAPrafgSu/K1eK9badvRq8XdnjruO7Ct69njGtj1gk74B/8hIretRQaU87myYdq9O0/W3MhGMj+AvuAgD46ISO2RNfhIIyLZDvLgiBi+yw9j0JcUQIbgI8UusWbQcfSevtQB6CC0Mn5EeL/w/DiEWyfBR79V22jw8M7YdTtiAHa/Rr5WtxNV8/ouEs1h3pVlKQBasC8Rw/kwdsQwDy6AMsDTEO/MFyBP2QjANcp/vZQ+tBvho13EcDzKqAMo/3cB+oQdRWNwwKOviCGP6BsRSR6682S/9Zsf0+VLV7R3fl7f/OFvUt2Rk8onyI3VFf2xb/tW/ad/+T/R0uJtG76Bjh89rPmZaUep2nr0kYf00T/2bXrfN7xXR30q2d7a0PnzZ3Xp0nnt7m4bdtTw1dic8U5OT6nmSE7uSEqW5cpMHAIcCQRDPsojXLzfJCh79whwy9dBCIS6LMtE2wk7WiOmoAhsxhgj2mMUwYHjhkCpp65moReO7dKftO95YnjZrMDLNRV9oLPraM+mx+W6jJNVzxtb7kUCbqBlRwjDRRlzSbSwaMua6WsaWmYxjO8LupkD7ei77FN8YVoqeUH7embD4/Q9Hu3Ah/HlO02YE0oMwKNtt9tYW9fm+qa2N9tad0QgjIOvuGBhIEM2RGgBFzyYmpzS1MS4xloNO29NTY6PGcY14auBliNmyBsoPDfGBuDFCCLC81BSmohImy91zKVm+bA4cUyJDrTsKDCPLTuGbTvgXR/1Op2ejX1fzIWFCW3JoVpe0aavVto7u9rZtr74JAw/mQdzJUVu4AOSUkciReAY5qSISO+U0YY+5EnlhzLeAfKAi7/uz6i+8mZIHykUkSsM5OXNIqWh9NAG+kiBvjcL+BNxp4Fb8Q6gd+gtvGJdTDsKQLl3IKXWlRs7U/kNUGSibs7XTB/yBvyOd7zDzkjHkZOLqhWOPHgT2zX/onI/DRQRST6VnagErkB3B9bdepnp+77/P9A/+Ad/Xz/+p35MBw7s1/rahjeTQZINBjfurMtf//V/lb7UcnxsXA3radNOUb2sJ+fmlVdetoN/U107OfVBTd/xLd+hj37LR3Xh7AVdu3zVG/NuOqC98tor+vLzX9ZZR8EbrVKtiaYeeuwhvfuZd2rMtNvUSvJkrXc3N2/pv/9Hf08vX3hJj77tUX3H93ynTjkCvri2rDUfCvjakZ438G6n6w2wp/Zu17TsmjeZZmfmdHthyU7TTbVa47ZNA519/bxt1rINfFM3fdp+/sUXxF/j4eivbawJp/SLX/y8pqYmdN99JzXuNcHXsRxwpAr9xwFkzu9993t14vgJnfe14NmzZ9VsjungAUeq7Eg+++UX9KUvfVnXr18Tn63i0LPtQ8SN5RvaGWzp1fOvqKgX4vqOQyQO1A//8A/ru7/7u/X444+pNdbUDs7J6nJyCLd9fYbT2LdNqqx7AHlkhw0D0JUEtoERIWxYRKa+r6O63b7cTTXLaXxsQtM+DE5Pz6hea6hlvsxOT2vG71OTk9prJxRH68jREzp132k98ODDOn7ipOb271VW5urYWd60PS+yXEcPHNETDz+udz71tJ5+8h169KFHxKGwptCurzChR34q6/3ABFTWocgyRytXtbG0ZAc71Lcz8vq1m7rmfcTi9l5ix8I6mto7dXdV96TkRzCq4z0ieH0TsOaogw5gVBleOGF6Rql4d/emI5f1+phuDHa13QiV9dL09YZz3t5QZ7ejKDJVudeT57jjBbQ7yLVrO93u7Ir1vW79W7EOyLwP0z3IQuwTXbcZ0RMRyS51fZDBFvk1kZaZpz3LCuj3BtbXvrB3QM8ODHMBR2p8z6/MPM1hnssiQhFD8Gv6iYi7KW3Lskw3PREh9p417zm7PuBwqF21czTuAw/4IsJ79a6w5fShb0LkX33vSdAEbeR3bKOxE7yP6CSlD/3r9Zp1MjNtGKQBGBIPqAc347nQ9SHyEZHy8sM7e0rEsIw+EZHaUQdEhEblEcN2uvNExN063Xkihm0iIpVAa8Qwnwr8KyLu0uDX9BPx1WWpwtMCRxZZ0lfkxHuqu+dX9vu/+yk1y6bmvOD+x//h7+qD73+vdrbWdfrUCe13+PdLn/+sTykTOnXimB5+8LTWV5b1T//pP9G/+LV/oRe/8qKet3FZvLWsjsPHMzZwx309cOjQER0+fETjdnxyM7o1Pq6mN/HKxCIQmIdzQQqTADbRiEgChliESXlE2Jg1k+eMYNi4wYGQIyKVR4SFWWjMY4CX+lFf3umH0DMrf71et6EpzMgqGdXSRqTd3tWDDz6o8+cvpHDntHkxPTerxviYlGfK7AzW3A8GItwsy7wRbQlc0AOt0Ny0EyllZngYv/tlpdtt26noin7QwQnw7LmLXrR1RdlQ1wanbaNIeH3dij/W8pheqHU7LNAMjOZQL2pq1Vo+Fba0dHNdmytt1fLC8trW4s1bltc+PfLQw4kuFhKOTESoXis03qzbmWrZsWoY6pqeHNP0xJjmZqYMk4Ypsdlz3cpJZgTT09OaNkxYlqTU8wHKeTvLtMcJZV7whjFXV1a1s91W16e5Dk5ViugNvLgq8cCzoiyTnPveJLs2YsO07Q15R2x86EKbz37ZIHUNyBoYDCrzdognIoQc5Ic6xgfI04c8MLCxp8zNLJMgeRNEfHUZDehLGpEpAn3J/QpkcoFMiOgZEc6aLmn4LimCmmEaEUn2NcsTXRmzjsJLHNHDvso7uH+f6mUheW5GpMrRCZNsZ8c47QzVGmM6ed993ixLMd9nn3vWUaqB8qzpNMzHrrsOvGUojct8oR3gWqLv0/igt60PfvD9+tM//uMaDDJ9/Ld/Xz/9l/+afuEXfsV46x52IAxme7edxuj3Kq05Otr2aXzXwOeGtpOj3HZ/G8uqr3FHZr7/oz+o9z39ft28esP0dlzXUW/Q1uTslA6ePK4nnnm73vb0U2pNNnXwyAGNOb3pCOvCpRvq2dk+fOKoXrn0mv7hL/+/td7Y0InH79PbnnlGjz76pA8Nu746sj7YUdnptbXlgxo0rHOg2OqoUZ/SzPRenT170U7mFR07dkonjt8nvtz0xvVbtguVdbCvz37uMzpx31GVjVwr64va6W7phRefU62eq94o9cqrL+na9SviD1b4729WveEcO3bMjs/jWlpe0ic/9UnzuW97dljt3a6ef/4l8d/BFEVd29bd3//0JzQ9Na73vu+dGjRCn/jSJ/T8q1/U8tqC+KA5B9Nv/NCHRIRx1lGfTTuJbEybm2vic2Rdz60/6Ei+Qur3O5ZFz7IcQs8RkJ6jJ8gS2Ufc0TXbB/kh6XtjrqpMreaEZmf3JGi1JlQ5sr65vq2NjW3z0oeWzW3b6B11HP3edpSYA07bm/jAOEs7zXsOHNCx+0/pwccf0UM+MB8/dlRTk1O6cX1JV6/c8twHmp6c1549h3Vg7xE9cOSEDs/NaO/cuG17Q207g11THvVSTduwFldlva5qYUKLll66fEsraS23lTuqU1nJiQYzN7e4+8M7OgyQByIi6faoEWWjPHY1Ikavd1K/VwNbYoN1NePA4TGt+irdtu2y1ayn2mRLVfTV6bfFOtnyVWZvu6uee3aLvh1Cy8GOzGpX2rStGngttd22Hbl2zfPw+gzr58DtberMo11ht7A3PfMWO4RNJKUst63O7NTJHEBmbdvGFJE0LyIi6RlzK4oirUMmAx/oC4zwUEY76tGL0Vi0oZyyiCE+8thT2tCeNhwaKJucnFRZlhQL3Owz8BMcqdC/6EcdQF/sxFB/N9NcaRsRol+WZ/KP8jwk87wynyvLgX6Z90zaIPeISPPjXX5IIyKVyc9o/vTxqyorOkC7EVAHRDCWUhvajsoiIuGLeHO9/NCGeQPkgYhhu4hI/d5aJj8Dz8VJkhNyhqaI8HzzVMY8gQxGIiT+QosvGqMwfWHdqVM2IM+nD5O/7W1v10FvAOtEFqxEJ0+csBE7qtZYUwcP7tfevfNezLMC1669YSItML7tttWga4G1xUkTw9Gy4wEx1CMoiGfDIUXYbDzgoQyBIkQUgDr60Jc29IVWUtpOTU2Jh/oRs+hPG97BSbprB6rerKlhJ2N5eVEbm+uJvr379ujY8SN68aUXzKCOTyReWplUqxWq18uUKip7/RupT1FkKuyQoUCl21BXloVq9bp4YHpR5O5bT0JiI4UG5jHwYhy3Q5PnmQZVz47EjvnjBZzZaFq2OHFyXeb+4TK2TCAvaiqKhq5cvqaXX35Ng0GkzXDFGyAn7dztW2Mtb0qP6oRllOe5rzrW7SiuaNWbBWNjTFnoyEl+Ci9gAB42m03BWxbbCKCbPPwlpQ14My8SeA8+5AJu8FIG30nhPbpFWlkh6RMR6TNB1NOub2Pc94mID0HDM66peKcOoB0AnhFQfy9Qznt1Z/HRj3fKR8A7wLun/bV+FBGCRtqAS/83njzLBH9GAD4A/sLLMTtVZVmqNN9r3sxm5vb5SuawxqdmfGpuKstriY7CTtg+ogRPPSXaQw/RkvNnzyl3364NVt+6stNtq28d6WPEAG/OlfUUuEu+ec/JNHO7j3/84/qbf/Nv6XOf/aL1Hj0fCPlHRDoAsD7s17lroYH1J8qaVBbeVDbU9Vpu1Jo6eeoh/Ykf/FE7GsfU86Y+MCHdTuWIy452vCnVyqbKvCE+w7SytO6N+bYuXriimzdua8NRydZsU/tP7tGnvvjb+tgf/EtNz43pgQfu0+NPPKInnnxUPTYuRzoHJqQwDegY+ouTw0GBKN/k5IS+9OUv6Hd+5+Oan5/V0aNH9MILz+vSxUteFwPNzc35kHTecyvTWuDD19iSF198Ma3JyYlJOxwb4vM+586d1Wc+8xkRCXvb294mdPxzn/+cXj/7urhWh3c4XBcuntPU1JiKMoz7dUepLmtldUk/87P/u37u535Wf/Dp3zcPNnT8+DF94AMf0FOW3ZwPZxjjS5cu6crVK47Obgp9RkfflNrhQO9om9LBQNWgErqTmwekERa4hk9EiHLW5YEDB03XZNIbIhKLi4tp3Xe9sTMOdrhjW4wdBXbtPMNH1itrd9W3EuuOgLftNI6NTevUqQc0a4d1fautzaxSu15qxXbqmm3lrbW2Fpa7jsRd0eruumYPT+n+Jx7U2OyUslqu3DqGPvUzaeA8jltfla7fuC4e6EGXaZNlbuTCiBBziQh9vYc+8IU+EW+0o/zePuChDKAt6d36SirsXFdjfa+Zrk122M4P0tgD8xp+79jpxE6Ah36WgnaLQoWvkWtRU1nW7XTJMuwoMx30I0Il257BwHhtyxgTW7brvXBgOQLggh5wA9TRhrqIN+YTEYI3EcMy6uEZckN/R/3QHfBQR5sRMDZlAGURkWw6edozL1LkX/deVdoWQRvtqSMfEZ5ORTbpFO0ZH2Bc6ACgn34RkfTUYlbP84+I1E9+oIexAfCHZU4KLyLCLfR40RX5AAAQAElEQVSmsSLeGBvaIiLhingjBSdAZ3AB4ON9VD5KKRtBRCTbEBGjon+/1Czp3yNj5hQRae6MHzHEm0EQG+nv/d7v6R/9o38kPjdANAKiYDoRicKbNczEITp8+LA+5JMX38sy4egFE5cfQtcYPjbXJAQbia3NTW/mayI6s7u7c1d5IQbDxQaDAoE7IqywZTJ41EWEFbcrhMcYbOjQimDpzyRIKat5A8JAMA6Cpow6nBjmAUREGr9tRcfwlGWhhp0IFoZ5lQT76COPpDaXr1y5G/VCCYC8KCxcqeVNkXnXGw2/h6hjLHhFuuUTPfOPiIQL3pZW3Ai/Z3maY61eU55lqvtKlLZ9Gz/6dX0aKk2X/FCeu73Xahonz3OFCj333Ev64heetXHetfMn8Vd9RI4Yh/FRctoSefvGb/xGPfnkkza4NnhZJurgJwtztFEhs/X1dW8Gm3YYt4Ybq3lEG4D2O5YdeXgM/yljUZLCb+RHPfjh9b3gqciEKyIzvTavnhDyioi0qdGfufZtfMDNOwBO3gHw0oaUOUa8sTgiIsmOevpRj07JD3n6UDcCyqAvIhQx7Oum6Ydy2pGmgju/IoKVPwTyd8rvbVeZfiMU+nCn2q+RAD1EPsy7bkOG3vNVGehQc3zKTtVRnTz9kB5+/Ck9/e736H3ekL/xwx/Wu9/7niQ78DGnz33uc3cNblEvxVWW/WrVfVCpWR/R5TB/af8GRMrCh89+7rNe4/+rVlfWUhn0j/gBjeTZXDv9Ldfvaqezpu3umlpTNb37G9+tv/BTf0F//3/6n/WXf/Kv+FrohDqORq6v7ajfC+s115GFtjZ3Hcm57OjGDa2tblrG245AduUWGmtOaXJ+Wv1WXy9eeFaffuF3NXEg0+Fje/XIww/q6aef8rg9tX3NAo9Y4zt2wtABdBTZnDh5Qg3zkL/W+2e/9s+S7B9++JH0hzbnzp1TzWtrzg7VmqO+Z86c8QHjEfEt3ugqTmmeZTp0+JCmpqfTXxjDl1VHV/mQ+Ac/9EHxhxPwGX7wXVo4Q88//3ySw8REQxcuvK7LV87bAQ41W6W+67s/qg9/+IOp7PCRAzruiH6tVhf2Ch2+cOFSsn/wlndS1gr0oK/IgPVKyvwA8vLD/AHqS9sQ8vQvbIuwQfv27U10wZ/RF0OCl3FGwPwiIvGJNY+NhDcA65l6xqTfsh3gW7cWtbCwnGQ3Zt2cnNmr+pjtR9lSlA1VtYaas/Nqzc7p3PUb+tIrr2jdEbb7fLW71wfsWmkbXis14yvGjp35rh39VV8l3l5atKOdK2JIi6enzLJgbhFDHaUMoBwgz3wBeBIRaVMkTx0QMSwjD9CWdIQ3IsT8KHM4SuPzY5o6NqFumDJHZBmZtUt72rTtfMIXxgi5r9fTtp3FQVlX9DLfCvS0sbWrCifMdTIMvNFGRm/5tUrjpf4em9KIIEnl8BvZQBOALozeaRQRioiEB7lSz5zoNwL60ZYUuHcs3umHbtEGval5f6QNdZQxV3BtbbHOlfbcEb9JAdqT0jYiEt/pDy3UMQb9SdEd8vxV7mhfoC3tAHCAKyIELejv6J2U+ogQeeoi3uAB7yPQnSdiWM8r9AD35hmT9xGAHwA/acSwP/1GdEYMyyJi1C3RAy7acPhiruRpEBGpHtrASSo/1GdjdhIQwJkzr6WN9eGHHxaNqKSOxod9lXfw4EFNORwMYVeuXtVZG7Dt7V2HADs2nJs2nLs2su3E/J4dqoE91k67q43NLTOyqXDIs+ZFWdhBi4ikNOBmLHBCMCkCgh5SNqKI4QkaJcDZw5ggGGgjHR8fFw/KgzNGGbRjhMEPDlKUExwF0Z6stPHfUZHbANSbUhXq+jqCffFtT71dtxcW1XZon/Kx1oTqNiS2D74qaarp65iG+4SyO+WR8DTqLcmzbDWbYkzoY24ANMtP+rN3L8CyqAve5FmR8PUc4odfXP91PG7IjxctZZWJYqPcNh8XF5fV70ql+dhsjFteu2LO43ZuET5jjSAiUkSI/y6D/9aCP4PH0I+NtQSPItIoaaHvppPrTnKo4Pu9gFx63Z5l21Gn20lO7qi+7WgCvDa1KmzoI0LIcEQDaZblyg2VGUhbIMuyRFu300njVzZMAIqLgenZyRwB7wB0VMYRMaRbfkaLApwA7wB9SUcwqnOXP/Ln36ftH4YMRz3CumG+NOzwICf0gnTMa25qesoR3r06cOSY5vcd1KQ3qklf38zv2Zc2e/qgwwBRZD7vR7QlyzNV/peVhTa3t9SaHNeeA/s0PT2tsIcVVa6wPgPQl7iVlY4S3dCv/sqvacdrttWqa483PaI78BRDyIZ77Ngx/aW/9Jf0N/7Of64/81d/TD/wo39MP/nTP6y/9l//lP7cT/1Zveu971IWmfJ+oZ31HY9TquN7j42NHfHXY/2eVA0KO++htbVt24Se15n1pj1Q5dDF5kZbYxMTWli/rd/73Me17/iMTj1yUE+9/RE9+dRjjhq0tbq+pN3dLeNtJz0l2kLkxaxMV/SV18O//jf/Rr9hGHiN/PCP/Ij4L2TO+ep+ampaeZ6rbqcLB4r5QO/S0rJu3rwpIu0nTpzU1NRU0j8+27e6uqYHfPX/oQ99YzpQ8kcT2MCI0Be/+MVkzzi0cNg8e+41Zb4WqjvasbW1phMnj+h973+v3v+B9+p7v/c79fAjp6UYpHWE88IBs7Scmo5IIs+BaUePAfQsIhQxBN3zZFmW5nFPkVgDvGNL9u3bl+Td8SEM3qzbgRzpPHgZh/VY2sHBlnJzsLq6mvjJXODL6ftPC706fvy4o3xHddiH5f37DzpCtcc2ZcJDFers9NQHtrqqdvoqLfeyninGKk3t3aODRx9UZzCh8zdu6fLCTR09flL79x2w3NsiSrW5s6UqD127dUOLjqbXvLkzNyNX5TWPrEZA+b1Amz8KIuLrNgH/iA/grbwmZH3Jm6WmDo1rx1fi7Z2Owv841MI3oGObhH0jn2Wh3Ot3t8jU8/6V2amqZTUpy9W3LQJvnrvO+13PNlxvoYfxwdOzPUN+pPJDuZPEA/LUISdoBqCBttQB1EcEXcQ7OEkB8tQD5OlP+Sgd4aGOcpBEDHHt+vDMWFmWeb11vG57yY6jOwBtqcu9pgDeRzgYj77YDRwqPu+7u7Mr5kE0h7Z/FEAj+Em/VlvKIyKtBca/F+gHyM9b27no6/5EDOc+agCOEYCf/Kju66WMBz8jItEGr0Z9I0LZmTMvqtPd1oc/8gH92I/9Cf3ln/5LOnrssEPqMxqfaKpWLySrVOYwcM2nwMJOyfZmx0Z0Rx179TAR4fStsO12X12fXtfWtlzXt4Bq1rPc/cOGruk8wusKwunH6WpoeMpkJCiHWIiGyIhIRNdtJBEm7eUHpUeoGBgESx0TA+gHDupQqMJOXK/XUaNRsxL3HYFqamp6yumYWOQYO1KjTRs8p9zjNjQvv/xyUhAibOCPyBSRK5zCg2ZzzApeeY6lU3PIi2rgTQ0aWq2Wx2uAMuHAUGPYoGdmekb1MpMGHfU7O5po1dI7C5v547gQQkVJK+OMQaaNlR3DrjZWd3yK7wlHEtkUReVr1znRj3GZO4YUfpHCR/izY+enOT6pqZk5tSamVXMou2nnDxi2RcZSNpDySiklb5FjShwfy9grDJXC1065BsqjUpnLkCsvygQ1y6koa8pcnhkROpM7rdQXtMBH5AYfxsYnVNRb2rHj3elX2vXm3O1af2yAqKcd0Hddu91Tt1uZz2E8oQhS3gdJZrQHkDtjkAfIA4yNMCJCuQ1ExLC/7jzU03fUh3eA6og7bZ3y/rUg4k4bV0YM6WMcHB8iSMD45KQmZ6bTd7CN+eqqNTGuMR8I6o5qMFbDKZsvdLCe+KwFxmrKDsDA/P7s5z+v3M50uxOOkEyLv07tmFdtC6k/VpfGG7LfoiqTTIHlVCkGPYWvbSi5fO26rl1fUJYV+v7v+0H93f/u7+i7vus7NfC6HQwGvpZb18ScN5tqS0eO7tf73vMuPfP009q3f68dqG1d/twFXf7iRa1cWdXO2q7yrO6+4TRXRKXK+ry5teqo0E1dunTO12KLku1Gr9f2GqjUti7vOTytTzz7m/rdZ/+1HnjqpJ546nE9ePoR3X/qQRXerFaW1tTb7dupamuzv6Wd/q5WNza8Vif06ENPaeXWmn7xF35FX/7Ks+K/q/nzP/kXvZEf13O+9mvb4S+tf/Vayw7UbS0trur++x7UpYuXtevo8eLCgmpFIf6Qo7PZ1vWL17Rw9aYeOH6/vun936TF24vq2kk5eOCQzp+7oKWlBR04OK/tnTWdO/+quraR9aKmpYUlba5u6PFHHtO3fdO3aG58zBtsV52sr4uXL6hvW1OvF557P0HN+SzPzKMQskXWpZ2dumllzUaEKMvzXCPIvMm5c+pDil5iU/bv329neE/Cg9OGw93zKatv3ne7u5ZH1zatsIwzrdqJ4j+OR5fm5mb14P336cSxI9ozO21ey/Z7Wxs+qOFo7rY7GlSVMkO9LDQ1Pak9B/dq36EDOnTwiPbuPWhHdE5F3lDlNZr5wJxFrsbYlKbn9iurj2nF0Zvz169q+sC89hya16C3k+xVWU76unBDHTxuz5G/hrQ1sEYzszcgIhLd8CTz/COsxQZ4cu97xBt8lB94h/6SRkTCQZ+IN/LwO7ODFBEa7EoTzaYyddS2w1hZ9y2AxFPw9Owg9e1YdXA47CSEnbGB7dSWpOWddS2317WbdWVTb55JmXGqPxB4oGEEbp7kh8yRHyn2DHkAHGTYx7DPAPWk1AGjOvAxf2gb4eSd9uClnBQgTzkpuLAf4OIwxni0AWgTEYlX5KmjHe1H40WE4KPuPIzJOyn4abfrwzafK9xyIGDXetEbSJX5VVW5e2UG0nBKeZVScEQWiTcR4faVwIncwQlugPxbISHwr4hhf2ffhId3+kS8uZ7yt8KoHWNHhKtNL8bTtEcUxluI+fRdVvk9gbJEbwTt3eXOT0SkOdzFeez4Ef3Vv/rT+lt/62/Y4E/puhdGw9dSTZ9mszx8aqmrsBPAJik/9XrDA2bpL4dwiBAITOiZqR1vfh1vjiEz08SwSTbcfjvdU1vxzFeYl3txjQCFr/kEExECz0jIlAEYE/pQjkJAOAaJ0z596UPa9WKAQaP3LMtVFoUGXsy1WmkFyTzxMO3SSHnADb6ISE4QeBnjfhsgxsRwNb0AwdlwtCHLMhvXnhkr1T2vsqybPy0bnGmVZS2Vgw/vHaM2Goe+e/bs0czMTOo/xnWNnb1Br2sj3/bpcEqMzRwZt25+jPFhT0fF1pY3tL3R0aCbi0jVNtch3kB2O9uamZ1SnlkZJM8rPH6V0pr7gyfzvDih82fsm1s7GlgppuzUTc3M2vjWEr9zywL6xlotO0iFssgUUoLC+cL48yxzXa5mWVPLutFq1n2V00jQdL5RrwuawQPU7cCiQ2WtUF6E8jwE7xJE83L5FwAAEABJREFUlk5ElaRxRz4HHgmj3raD0LeBG9hgwweg402u0+m5fd9863qztSH0BoCM4DNAfgT0eSsgOw+VfiJCEZHyb/0FLtpGDPnI+1vbpPcKylPua/5ijnmeK7d8y1pNTUcGx+1ETc7YkbcT1RofV926VNbMf2PY3dmWBaF6WSr32FLl+fbsiOwKXEQQnn3uOa37Kn3goctaQ836uPgcXeRe5HloZ9BVY2Jcmd/FCdp4MjeOgTd2v8tT3vSmJ0dmQ5kjMF/RxYuXxHVZ385OZUPYs7O8tr2mT37+k/r4b/+unv3iC7p09prOvXJN116/La3mqtZDrczjVKXJzMWDPlo91Bpr+CA2qxMnj+rJJx/T2556QvV6aZltqzVeU30y1+997jf1wtnP6/FnHtKT73jc62FO++cOqd8NLfjaadMRr153IJOu5Y01Xb91U3vm9+i+U6d1/uxF/cov/ZpweArz7ju+67v09DNPp89CbZmHzzzzjGr1usfr2JG6okOHjmp5eVUrvtrbtGPGPLvWnZs3buj6tRtatHN0/NhJffAD35hsWccbKTI/c+ZV011Xw3p+/vzr7r+kmvV4a3tdy0tLOnzwsL79o9+u977nG3wgGtOg3Vbhep991Om21Wg2NDE5ptzRjbzMUt/CuoAdaXmNsT7Ik5aWeWEblee510iuzIyMGOrfSKdpgzM15ytNyjhYJmfK64X3nm2IPWcx3sAyXFy6ZRt+LeHi82CPPPKI9u3dax53tOoruJs3rmtteclO1Y7ajlB3fKhBB3ew0XYI244Sbm6uadPz3W5vcxyy89TSzPyspuZm1GqOq1m01Kw1VeSZ5d7SxNSsMr8vmNcLGyua2TebnNIN61zX0Z0zZy8kp7pCt73GKyuOVc5ydknFmwvu/ESEIiLRn5svESGe6i3tWKusdepG7WgDT6iDb7VaTfBXRgGaiNDtm2vqbLW1fw+2uKOu+SiXY3dSX9ufnp2FnnWljWNl+WbeaAdVpl5eKGqlum6Djsp4K8j3S9+2ClrSeM5AG/Q4q4gQNHW9RwHoGk5M27hpNwLKcabuLQcHQBtwRETiDXnd84za0A6givlwzUuUlTy0ZdaxEb94Jz+qAyd9aRMRaRzy8hMRSUdpLz+MJ4V5MVDPTiV2vG8+VBYsJke2M9QPQWn+8pPGzHIN+7uV6bl3DMqBvnkMQBspZRGhiDCW4U/EG3lKaAOQj3hzHWX3Au0i4i6+ML0RuSIyjfKVy3ym975p+p0f6I0nItIcIobpCB+0Zj/24z9iQ3jCJ7ItT7yn559/Tm7n3qHSEQiiInUbq7qdCJwC8qUVa3Nz3QvntljUeR7e9Dqpf88nU6DT8aaQZ76i2hTKEjEcPDMTUaw8zxNRKD+ErK6uetywk9JMEBE2aCvG3xN9IkIYIgTPBLZ8H7xtB4OIFOUsIBPtU+2Y6RgIxeza4PDXHeOTLdXqhRQDXwGsauDTe98bUde0tsYaKjB+rm+2GmramazVSz322CNaXLrtQ0hPGMm+T/3QAUBDRAgFAaCfRdK1s8O4zJf5TU9Pe+OYEbRRVlVVOhFleaY5X78UZWml7KntxTbv97ws0nvagMfGdeXyDfNv133gxYb52BNz5nMfnKhqZU3QAl5S6EAJGZuym7cwsNdtQLfN60GCvo1aYSM/NTWdeEV7+tGn4Q2hZkMUMZQVp1f5iQiVZSk2rYavMprNlupJJ+pqefMZb9Y01ijVqhWGXM1RXYt2Dbc1j715ZJa9Qp5PX11vYmVZiHG7nn9luu6dA2XQBt/Iw1cMzravvOA185Mf6mjH+6g/6QgoB9z0a/5QB0SE+VMliAhFxNdsn+V50sdR5agVOIBRObJtjY9p0lHRianJFJXCuWraycrM/26/6yjdjuXdVW79q7JKkVfq+RDA/HDM2Uw5ZZ55/TXVzOd2e9f4JpWuka1rUpiWXKV5W9mSVe5beeOqvLnKqfxU1jn4vmPHo+tNf2xsIn1n0t/7e/+9fuM3/q2bVdahvmVUt9waqpU11ZoNlWVDWbemRm9MrZgyptz0FdbBvq+u+5Zf12Xy1f9GWmuFaSjLUllkSUcvXryoJV/5dNXTRmdBL539tD7zpY/pKTtTDz7wsA87A6+NaUUWWlpbdlSqo57XZy+XllZXtbqwqmMHj+nEkZM6+/I5/fIv/JKv564n23DyxHHx7eMXL53XlauX9NBDD9jBeodp2/V6WU8w6wPHhQvnrWsef2NduXkOL9hkFlcXtffwAb33A+/Xtnmy7YjxwuJ1Xbp8XjNzk173N3WWqz7rK7qFDMbHJ9L3SvFt7FybRYTbLVqGbXW9CXfsoPR9tM3zTD07qhEhDpQ1ryeA9TLma18cK94BykZ8i4jET3712OidmZ6e1oEDByyLUqvmCTpBHbrd9oaM7kcM9ZZrwFt2QvO80IMPPaSHH3o4fa5r03aSKPnq2qp27CRknlMYMutI9HbVa286Cr6kjeXbWrNDtrxwQ6uLN1N+ZXEhRR6Xlm6myGO/31a9UVPhdVu3Po77gJDluUpswsSkbi2tOFp3Q9u+sWg5Mlsfa+qm8V64dlmjP5zI7tDr6f2hP7nxjiAiBN268yDHiNCoHh7KD3yJiMSvUR39Km/2VnRVdnSXHZ27emVRTz72oMbqffXv8BqcA68hcPQtv9z63PDhpzAdRU/eB0Lrg1xb/YblXfNo1V2a6LNreYxsFe/ICbtKHlkB5CPC+tFLMGpPW/KkyBSgrQdJ9og8uHgHyEcE2bv10A+M2oIL2NmxjbF9hUfgxbZAC23BQxvyQOKV7UVECP3kfQQMBm5SyuQ2EZn5MkhzAQ/1gFTRTBHQOMyDH4iIVA4OICJSW+qQGWXkwTOCEW7KU+M7vyJCzAugKCISbtoBEW+8U/+1gHaUZ1lYnwpDLp7KrhS0MBf4NOCASoUBuugHRESSgYvv/mSrK2v61Cc/peefe8EnsRXxAVAEzILmdMREeSeF0eTb9uIRzvLyilZX12xYtxIxocwMtqJaibtWTASKEZn0AiMPkaNTGgIG5AcinQjiwU87Usakf0SkOowS7TAu9KUfDIXp9KUMp4P+smApr5V1n9IG7pZ5w6j76mzSxq6peq2hnqNrWeTpnT/Vbtsw8pkToiPzPiHPzc3rzKtnRJtaWdPU1LSmfB3DHFBMTox8qSURO+jAyEAjn1vgnfGhNSIETQihtEHiA/xNO6mHDh7UnKNGLNzcxvDwocPKs1zUnzlzVuvrO6ZzTGurm5bNuq75CueiNyt4OeN+GIG+N9K+vXpwR0TiE+OyEfDfa8DHoVorKZw1QFIozzPPuy4MR4T72bj0feKo3dkEoAOc4ILPWZYnY1WrlarXa0Iu4+NjmhhvaWqsrpnxpsPqZQJw1uxYFWWpiLir+BFDBYwYpsgL3IwBnYw/eqcOoJz5ksJznGn4DV/J04b+9INeeAHwDlA2At15eI8Y0kCedgB5gGZZlpGYXZWdjoEqO32UjVuXszyXbHxoEPEGHtrQP3d93XxsebOZnJgQX5zYtIEeszNaK0r1zettX0mhb3lWKI9CA2/IRA26jhzs+LAAb+HxF77whTRW33JGZ+plzbqwJNlJyPJMOFTwOzO98M9qnwxdxYmxqkxmJfQEHfCrIznDw07f63PgdaqQSFumjajGHjv3k9PTKoqm9s4c1P7xI5rQrHVwy5Gfda2ubHm97/rA47w3evhPRJe/quPLNPmQ97PPPqdrV6/aqVrRmK+Szl55QZ979t/qsXcc18OPPWDnp2v9y20reimqsmQ8fKi5aDV1/fYtLfv94fse1pF9R/T5T31e//P/8A908fwlNezsFZ73fffdb/oKXb16Pa3phx582PbreV/73dLCwu20xne9llmfu95UBp44Mimtj9A7OTOjd7//fRqwyToi9urZM1pbW/SBqtSZMy9pcfmmarXSuBY91w3xGSv+mo8UR4loEQebXTu5rF1wrttxG1hHdhzxQT9rlv/4+ITx1BKtjA/UvS6QF/XQQ4qtAJCh/ExYZ/gM5OzsbHJQl+2csgYYB2AdIHv6MkfWeUTo9OkH9OCDDwr7tLK6YvoXki3p2z6gFxFhWQ98yNrR1vqqVm7f1IIdnuXbN3TNDuprL7+gK47Okb9y4ayuXHxdV66c19VrF+28XtC1G5fsSC4IRw16oH/Cc1RRV3NiRidPP+To4pKdq2UdPXVcdTtVV29e17LHyopSlfUNHsCniED19LUe+BARImWMEb8i3McAjohhvfwwP4C28AReRgznmsbyWmAwB5vMhtK6dFOH9837CvcUym8Mwx/aAn1voOCqW1ZZZBoYNstCt5wuZg1tRV3h9cZaByLCjlY36TN2CloA6kYAXmQH35AZ+xRtkOWoD22ZGyl1pADUMS8g4o15UQde2t5rA8mPyshHDOlb9bpKh4rFRbE/oKejdtAGLaTQg+0Z7XXQxDiMh0wAeJzSPE86RR9wQWtEkNyBN/LU0wd8zIUUnBGR7AF1I7wRIerkh7GhixRw0Vf9jPqN+tAAfBFvjE/ZCCKG5bSPIB+oiGE4LvZ4YD2gHrrhI2PzPkojhm0pY6wR7uy118464rSiS5euJKN0+/aiFs10mMqkWaAschCxiaFsvV7XC3fMStQXgsKA4Yh0fGJrOwyKQ5VOb/aQNzc2k8IxKEIbKdSuT00wgnfwQlhEJAPEJCBw3Cch2sBQaKEcYRAxow4HBrwRIRYei2A0ed5rtbqyrPBG0hYbWETmTahMRr0oaja+EzYwbQu00NzsvMqypizL1fRm2PE8Hnv0cQtWunz5SkoXFhZ0y9EfNhHmwnjQgfMJLYzJPOQHPlHvbKINfmZeiDUb266dOQwztI6NjWvvnr0aazY15Q170kbq4rmLdngamnZY/Zo3jgsXLovvxlmxEzvCgVzYRIHRmPAK/PD01q2FpOy2IqJNz4YVGUooT6WITIVpaXojg+6IMF862vA1E5tF5GHnqa6IMP92xeYEvZL709dGsizr3tRKR6cKTTjix/deATNT45qemnDko6Z6rZBRKPfiKwryIZ7Kp0J4iGxJ+3YaUOK+Hbu+ae1al0Z1nU7HctpJGwx6Q3t0BgNFHe0A+t0Lw/ky2h8OtBvO7avbVd6Qqa+8YdYtI/hP/qtbClYrzzKN+eq2YR1C5uOWJzCf9Kv05r0m1sTA85R9/Z7nyZySQ2WdY/44AQcPHnbU+AU7L6v2n0r1djrpA+zbPmnTt+AqL8stw7rkMXHEK/M0xD9TF5V/jX4i6ULPfK3Va24ew4o7iUxI3/zf3NpMxnZ3q+NrrdBYbVJz4wcUjliNj01pcnxGBXL32qn7UIAdABHzxAE4sH+/r+ruc5T3cR05flQHDu/Xsy99SbfXr+nwqXmdeuiYNrbW7JitqG2ZYtgX7ARtt3fU978r166qsrK845lnNDMxq9/817+lv/vf/B39wW//js6/ds52av5Ic6kAABAASURBVFmlxz99+rQWHUVmLU76CpnPn924edO6WLMTtJnWE3YMHep0epZJfocrobrpfuKpp3wlOaallWW98PJL6vjaqyhzvXrmZdNlWvy+uHhb044yvvc979FTTz6paR+mNjc3dMNOAmmeZZLvBvhwLvqB49O2k8V6mpicSGueJoWdQOxAYd1PumN9igjzsUgQgRAAqayV4kC233yEr6srK+LwgG53fJDFYUP3sDV8z9flS5fSmj19/2m97cmnEo30Wbx9W9uOUCWjVUno08C6Aa6FZMNuivndvH5Vly9e0Bnz4Mtf/qJeccqXu77w/PN6+aUXfT38us6efS19l9frr5/xHnFe1696n7h2Tbdu3tD66qrCeNH3yYlJ3W86PvRNH9H+w0e11wfEyfk5nbft3LGDCx/C0QB4xdwiQiaN7F2ICOW2E4DuPJX5RR9SgGL4CD95H63be3lMvYyLthGhyDMFwjDuzE7RjRtLWl1dV6tZ0ESJEK9vsSZdAr+x8aQ4WDuO6q16PV11VHNhEFrvS6E3P32vLSDC8zLN0MU7ONqOYkErtgoZUDYCsEQMsdFm9B4RykwzvGAvqdlW8x4Rdx113uFDRAgeMSY47i0bjY0TR738RIRVo/L+3UsQEWIM+oGTPgBjstfOz88L/jIGAE2ZZQnjaBMBvkHa55kzbYBR3kMqIhIwDhAxfB/iytJcGRsaqKecuYxwgA/gnXJw3gvU8R4RJG8C8NIHeKOCdkNIeugssu7Yt+E2Z2AZgpPxRsA7OKANABd8IY88qWOsbO++g2o0x21WMz348ON6+JHHxCkMIaAApCCNCOG5gghj1faJutetVA0yra9tODy8ri0vntWNLXW9WRASlkIDL7rRgAze8ImdgREWAoEonDbS0bv8RIQgkg0HBwKAFvpCz8DXcVxnkNZquXsMbASnNeHFjfKAc2Ji3OVKCxWaYQrjUFiZLoTX9OkXutggwN26syGS73TawsDhVC3a0czzLI2xZ88ejdvha3guAPSAM8uyRDOLh3fmAzAuPKCM9jVfrezu9LSyvOGT+oKuXb2l5YUlXT5/RRfPXdXD9z+lMmvqy1/5vOGLupiiU7vunqnviIZJVxa5r2E6Go2d22CgkG6kW7eWtbPdts7npicTm3BQYTBbpciU2YAX9ZrKel11X0nVx8ecNlXloR1fLa17g930ZmfxKquX6Xpmc3fHJ98dO6j9hFcqVGS5aa0SFNYioFWT3zuyn6XxZqYiOm5fJcjMIxNmR62dFnRuuplD25tG14ozhMoLlEXaT/OrrODwD76S9hzpGfZpp02FegA+k8pPRIixIkKMQV5+IiJtZs6K9uAhT31EpD7yAx6ANhGhumUNnradATcSgAPQNS20k9u4mxRSURYaH5vwJjevseakjfekyrLlja6jNUd6zF7LJPfclHjAnLiqJt3a2dXBIye0uLKuV86cU25d6XVyTYzPqdmc0G07IZkNWuariLI1rk6WqZ+Vquw81KNS+Fo77KBw7W2Oa/SYLJWmaxDmqeuhUypMw0BV9FSfbqllZ3jfzLzunzypd554Ro3umJrllJ2kt+upx57Q/SdP6Oih/ZqfbfkQMmHjXlfLV7xEdCd9INg7M+32DbUctdjNdvXyrc+rO31D00fHNTa319d7jTQvvnl8Y3tTt1eWXFYpLwbW8bNqNOp6xzueUdXN9Is/80v6u//V39ErX3lB8vq+ff26vvzZL2uPDyDNVl3nHUXBCSztZHH6nrJzxWGiVpYK84dDi9VGrJV60XRZTeu7He07dlyzs/u0urim1155VT1f/XV2tnTevK5ntfR5m8xKf9/xk57z457vYQ18CFq2o7K0saC1nWXLcV3rt5cV7YFKZY74LCa5YJDHvJYavgovijBvu4beHRn3nO8LXel788ZuBr2jZlEUvqqb1oH9B9LmxXzY1NvWhe6O14np5jM7jbKmbCBdvXBJ1+2sHHL7tz3+pOZnZrXhG4PFmwva3dy2DvSVefI9O3k7m+vadNTq+vUrunb9sm7euuZrzgv60rNf1FccmXr90jndXl1SfbypmQMHE38Onjzl/CE1Jqct4zGpqnl+q/rMZ76sP/jE7+nlL31G5156VrcdxZqqZzoyO67x2sCR9SXxV3UL6+t6/YadlgMndf7mkjnUkHpDTYyItO54y5wfrTveAdYbEBF3eDXkGWuectpg5yKG9bntBzgoZy1HhNK7U9mhtQ8kPi/Yd6bs1VQUfS2Zn5dut3X+yk3xBL8q/wIGgyQndAngYxZ5f2CeFtrphG4vL9r+bSgi9XInpTy0dWwbWMOk0DCUdT/hg/7RO23Jj1L5gfZRm4hINisizP+a14X5J6VxmHvNDlZpPWeMiEjzjYhUD84RyA94GYtDKOloDPLQyp66sbGR7OiEI6SsZ3jKvsv8ObjWvUewD3J7RT8LJo2Z5bIsu+apTG8wmt8HTikfjPKmS+5SpXf6Z3mW+keE++VpjsyHueV5ntYA77SVnwhwD3H4NeEhBWjDfEfzjIiEO7NdpA5gzrTR3SesE6F+5FbLzP5KaNuy22K92HHu2LfoayBsO30BukYMdY48AE4A/kAvZbTN+K9n+KuQRx58QEdsMN/9rneKicFsmAjjmSxGE2UhDxKv2TT5nq8RpNCmT9CbPh1RR7v19aHiTdixoU/Pmw/lEBERaQwEGBHCK44IC6fwZrub6uQHQsftvMAYmBThyftqhPeiKDU+MWYaSnW8S0Umb8Qdbxylmo4ocHLctZMnVTZqXZW1Qhi8nZ1tn0bbblfI6DRmZ6Jpx2rcaWULvLO77bD5Td2+veDrjiUdO3ZUp0+fMl07OujrOpyiES2k8KooiqQ0lZkyUnjKPQXRhpS5kMKHhulzJNyUyfU5xTZIW1pcWNaxwyd8GlzQr/+r39ALz7+kra0d88PCtPh3djZN+65OP3C/6W4Jp4/OjAEvoWNledUO1bYX8sDKVyX8kQXNEqB8Q9qoy5SbdmhrmqaWNwRS8MAcFtvq2lqKEFXmTc+nsU0bbcrX19aTU8c8ilpTRa2hQWQJdr3Bu6kGVaTDn+1UkgEERIR5uatOt6vBoDKdfYoTDNwQ+uAR+SzLE195z+8sNvQLHvNemd+ZF0/q7F+80x/w690fymlHH9KIN/hxt9E9GdozPh9eJZ+q3Ae8f1T/Ii/saDSta95oJiZ8pdSyUaynz0GtrK6aHwONDhodR6Z2vZAHDjOzzlgH6GNZq+krzz6rgTVk4MGp2+sNdOHWgvqWA+Vd86rliEjTeltGbuego7qdEv4ST+73BhiB20ZE4nXXURj2Dpr0zX9kajF5zUzo9g3TtyFN1Ge1dGtVGz4snT33up597kv64hc+rxdeeM7Ri9d03RGObTvdu4427/h6bW1tVcCCDx43bl3X2YsvaWX7pgZFW/P7Z4SBGp+YsswH6loxOBGiV4yNbC+cv6h98/v09Nue1oavun/uZ/+x/pd/+A913Vd+atSkO/qLTeKbyZeXllKEped13/IVEzLqOdJ2a+GWZuZmEy27PgB0bSB71rPKE0TPx8bHdezECetfx/M458jXkm3Pri5fuSR0A5tRr9XFB7yxfXVvJug6tuCWIzzXr1+zU3JDFy9f1LLn3HI0dstjvPL6a2ohB9ukPMuEo2d2i2d7e8treCuNg05Ba2V5DMz7iBD2hOjUWGvMUbZ125zltN7gLVHJXdu7qCo1oMXOCt+bNTY2pre//e06eeJkWutEplZXV23/uixbO+xd49jwQXdJNx1ZG/73YZccabrkyNPZBIvmYV5k2rt/n46eOKaT953U/Y4APvDQQ3rkscf09mee1rvf8w364Ac/lD5L9q3f9m3i+wn37t2nZY+1tLTsqOOmXj97Vl/88pd04dJlXbtxQ0t27jZ9QLp47br+7e/9broKDK9ddJ65wxPW0SDxYJB0clRO3Qjure94w4uItPlGhKhjHSIzgPyo31elbp/03QqfOYMqdX0wfeHFc7q1sPam5uG3geUCfQDrDtp6jK8Qa5s2ldegm37VD3QOPC/6otdAZdnRkLJRfkRvBNioHULEcI0O3yTaRQzLIkIRQxjhoh5bje3HJpIf9SUPLejRuvWGuUQMeUd/gHoAOtHzTd9S0G/a1//oJfhH/SNCRKyoMxttz/uKNBhvkqvv2GqvdvNgNFfKXeu6wV25ccjPXDGSHWOyBzEHgDxrj/p76QQnMCojPwL5YR4Acxq1Ie+quz8eVhaxku2zT0I9benXdZSKd3DiUJHSMWI4U+p4ByKGcoGv8Aq6mQeQVd1dny4zlXxI1A7Hfods52yYMDA0YIIRkYwOCGB0q9lS3YZfflwlBiu8cBAAhg/AMwY6bBw2vmwYbp4WPgyLCHEao4wxYCATIw9AKCkT49RJPcrDWFtb28bT8bg98aWjZZkrvGjW19fUcXSJCdbKmg1W3ZtaXZM2fnzrcsHJxaHcAwf22ckqtb6xpts2xNe8SQC3Fxe041PrmJ2Lg4cOaM/eefdv2Njcnxb/lStXBE/kBz7AD2cFnZRDPwKiLmLIdOiumVcRoQhT6UWW55n5GZIjC3kRyhwdau/2NDExrc9+9ov65X/6q7rqU1SorrKoqdfvaHNrWbNzE/re7/0OfeSbP+Q+fUldlWUhFB1n6PqN67rp60l4FjEcH35lkYkyYGCNgsaBFT8iTEfuOZVCJgB4yrIUT26Z0o6Nc8NO8oYXJ/xFzhs+3awsL9twr2lte0db7Z7dvtwngEw+wGvbUaeNnY5W7RTu+KQPPvgFLnQCvNAzAt6BiDA9hedVJoAm5I5zPWEnZcwbCvTRj3mMeE6e/owTESQJIkKZN7qIYSo/tKM/4Nc3/UREai8e5yPirtzAgzGgCgh+WZ4RMWxjntJmcnJKU9OTavCXkYa+dY4ro4HTyGV5dtOVU9dyjUxiw+kNuipquQ4fOaTP24FZ8omYurY35dm5GUbSsq+rsmIom8xt81oprqprCu06QswVUeV8ZZqA1Ilffp+amhLfb9RLhyAKJZMtjEe/H5pszqoxmNB4Naex+rTXVc/QdqOuavXwAWZcs7MzmpqaVL1eU2EdgecjHen7NL9jZ3pspqH19nXDreRQ7TrSkme50KuuN6fRdSe6gCNw8eJFPXL6Ub3tsbfr1pVb+sWf+0X9k//z57V4w1GEZplotPKaSdKHPvptOuZo2dkzr2lndUM16/78njnlXkM3bl5zs0EqW1padL+QbBOgcc2RmlXDtGnv9bteIzd1weMOLK+rvsrK80LYO3Tr+Injnl9d6FvPRveG6ViwQ8WV7crykvjqBaK6Rx+4T516ppubq7q2tCAHQhyRbKpemjc+qMAPxjYRth09Q1+smxGAG70GsJO3HQnb2Ni0M7SdgHUysNwmJifVsWMIn1hzfO7t4YcfVmn+02fNhx7GAVhX2MZF27GLl163E4XjcFU7u5vG0UlW/lZmAAAQAElEQVR4scOso2O+nj12/Igjf/OanBwXB9SJiXHPvaHC9GMz4B9yigjNz83pPe9+t/7ED/+ovv9P/Ije/q73qt6a1O2VjRR99PLXzJ4Dlvkhze/br+OnTujxp57U4RNHbaWslbYl4I0IwXcAHSUFyMMrUoAyeAQwN+py4xiVU8Zao4w0Iu7I3FSbb5VlTx/6k0aEk8og5Vnhq85zWvFNQUSkstGvEX76dayvjGPE/glBP+2gj/StQDkATREhcIzwgQveg482AHQD4IkY0kH5W/tRRj8AfMiEfESI/kDdTnfN+8xobMrQIcYEn/zQNyK8TqokAxeln4jh2DhVy7bp9GEtcCODzZiw3QUXugZexooAjxJfIug/5K38MI6TVAftQERmR2aQxu173dGacvBFhKB7BBEh9n/qaDMC5sHc4SUAnQDltGFcAN6QjoA6gPIEjkRVdowr68moTcRQvsg4ten3xXNvG8ppPyqHPvKk8H4E2Wkr/9HDB31SnNVkq+4TUan3+IRCZ75AD+LxdPnOE5BysuavjzCI/Lk+C3vLHq7MVwwEk2bTw6uFSfRhMMogEIAQyrM8t3NTS5vnqA2TKoqSJnacukkBprwhQA/4qKvVSvepaXlpVd1OXz1v4JVPoxMTkzZegySghqNPVSWT5TGKuuqOpjQaLfE5pV1v9stLK6mf5atmY0wz03M6euS4Jsan1GyOqbKVzKJI+EO5Tp26zxGsBUF/YaMjP6M54URS3vAVEQrIXGiDsN1MEZFoon1E+CQ5UGac3mOVe4zr1275ym5Rv/2x39Ov//pviu8BK4sxhWo+vW5L1cCnxffpL/7kT+jJpx5NHx7tdLY0qLpyZVrsGN2rV6+q740Ambki/UBXZCGFx/VkK+PiqnNk9CPCtGVCMeBv7g2GeUA/ZRHU54oss2Hu2uncMU86Qs7owfLqum7cXtXC0loysEvr21rd2DVsa21rV9uWT8fXKT1v5ixMNhVkmWxehMmKNDbjlWUtzaVeb6hl56nRaAp+jjvCUL9jNGgDXYzPPMFVWdCjNGKIU3ce2g7nld8pkWg/gruFdzKjcvABvN+pSrRGxOj1TSmllUty68aUN++JsQk1ai0VWamtjW3hXLDzIvNBzy3RL+XpjyjQX8qOHDqms76GuuLrHfpV/cpO/Zj2O0rFZs5GxzgDy7DuKG3Lm6D9crWNn2siriaJgkAzYHKGP24/PTNjp2hWlfWjumMwWIOdbk9V5BpvTinv1KTNQjvrfR07dlJ8cexjjz+shx+5X48++qiOHj3mTXivWq1x1WzAAeTB5xUHidZpXbx2SWu71zW1p9Rubztt5PAfuSP/yrQwLp+H4kr9MUdFjh08qjPPn9HP/K8/q1/5J78qruZkPspssiWWzK93f+uH9WN/4c9qzY79utdu7mjDlNdqWdS16flfvXw90bXrq50tO/JWCc89kqy37PSv+1DQcjSob1wXL1xU2wc9nCU38E8lotAPPfSw6l7DGGo2EOgj0kRfDhBbxlH4YHbwyBFdW76tL736knp2rPYfO6xtRxxPpw/Q52nOPfPZBKQf1ho4sZ19R9TGrM/T0zOpbnl5RcsrK2ldbTkqteloP3wqazWNtVpiTV+4cCE5xO+2U4NdXTcPRrSxBlgLjIdNvnz5ss5deE0bmyuam5vUwUP77DA1k7wmJyfvfmZrZnpWdetnw2ttcnLa19WTQpZCwUxZBQMNyK5Wq4uUsqLe1NFTD+ghXzsePXW/Tpx+SI8+9Q51bH85XHEVnbtNZqfvft9+/Mkf/REdOHzItqOjiFBpuYIHmgfGT35gfRytNd4B3vt3yk1OsjfYWcoiIuGiDXVAxLCMPACOyrpGHogIJ5VlHcKu9rulbWXmsq/9ExFpTGRBi5EduXdMyu8F6qBvlEYM9Y8y5IOskh5Y92hDX+ooBxgLYJ7AqC3ODg71CCinPQBecFTmJTRyeKlZd6hbcjRyVMdYtCEdQYR5YaDfqIzxCXagS6wB+kPrqG+Sm/cR9CHzvkI59TJXZVx5HqIPdNEW3a9s9GiHbXITWQgaPYwNrsJ6AUA7+2TLuh8RyTGNiNSccYCIECnjkDIW82UMGpIC5AHyAO1p2/deRL97gXqANqTQRR7gHTyURYSnGWk98A7QhjmQjwhlu7tdbdsIQVTLEZp9++b1jqffbifilC54MV+8cFk3byx407+tM6++ppdefEWvvnpG511349ZNh3yv6+LlSz75XXKbW2myMAdCEDCTAMjLT5FnGtjg7DoqZu57w9mwc9NRzxEmoO9TWc9h/czter2uVn3CrPtkDI6O22ReB3z2omHjB/PxqMdtpGAQ7ff45IpAcvcfH2+lyVO3bA+c7+tAYaBtamrKG8QeYUzpb9LSIqIfyjBwRKfmK62aDUrPQhi1ZzPI8zwZKeZZswLTn7KIEHxE6eVnSGNhIUhlWSi3EkJj19HBcGSwzDPddmTptZfP6Nkvv+Irludkm2vcZYpk7NhxOnX6sH74x79f3/3Hv1OFDdVnP/s5n5aXrZeFITPNfZ0587pe8+kdZ7FrWnvmL4Jmngm84YXnIwMGrPL7wJEFFN7rw3iGimLy7eDI4xcqfDUQkWk0L/DkWaasyMUX+W37eqWDrDwWG+aqrwNZ/Bh8YMcbWdeRC68nb2BtUQdNZovHqzQY9DWwnCunpXHWa6UNe1PjraYmxpqaskwnLL96Wfr0X6jmNuhO5p0WWsAVESLlHbxfC6A/yzJFxN1q2gN3C97ImK5BwjkwYyqDC+7WvrXPve+Jv94E6mWpCetW3fNoWkfBA3+QSbuza/3YNf6ujUXbkYstr70NO1yb2ueo6Mbaip577svKy0zIp8ybOn78IW/SHW04Css8hsR4PkWhgXkRhs31FXXbO4mvb6LJjbnyiKzQLV/NvPzCiy5546dn+fV9amvZeW3GmNZvt7W4sKFrV2/q7OsXDOd0/vx5vXrmjF5+5Yyvya47MrmuyHLLtKvwv54jP2XTtOQ93dq4rLXugqb2jascyx25bDsS1vWcO+kKrOa10vBh56ajSqyxZ555RnOz8/ryl57XP/6/flEf+9jv+ITaFH/l6GmZ0EqVdeiRtz+m7/uh71PuyXAduYXtsEz37d+vzOm6nYwdOyQ4IWw83l/cV64r0qHN+70PSi3t27NPO3ZaFm7f8nXsptZsWyZ9bfe2J57QA/edUnd3W9vGVdnubJjf6+urpnszyYl1u+twTOHD2brHWt5YVVEvla5hJ8aFDcAeTIxPqlbWlPkfHybvtruqvNYsMU3a0Z6f3aOW9WLLEa6FWzeE7HrWi7Yj5LuOwNNuxvrT9cYL3/teX+9617vEtSd2ZXFxSUS0el7nfa9jbOKSI3OXbYPP+ap2ZWVJs3agH3vsccEfK4V1qRK01cx/7CVQs20ry7r5MmF+j6nM64Ln6Dw6C/Ssz+hTZrvFOkOPiaqx4Rd5ocmpaR96xtWoN3Xi+EmPI635yrgahGQd2bKNePpdT+uP/8D3qOlDQBfjlmeWjbXWa6vn967n17fA+tXA66JvcqsEjA8wZzb6nttlWZbmoXse6AMiQhFxt8Yo/Z77fTieLA/Z5lZp1VSqPKcI6tzknh9wDdy5Z/q4DkoHFb/Dv9x2f9SUdqM8aYTn5HboNbSSwjPqoJu5UEYdewQAH5kf5byTB3inHXnsJnsWKYAMAOpGMGpPH3AiIwIepIwLRIQiAnJSGjGkl3kAVEQM68Gz7nXAnrm6umr936X6bj/4EBHWnWZy/AvzBU5mLos7PGXOAO8D68PAe0/PByEzPuFizIgQbeSHFAD3iNfoq6uSPtB+BIPBIJVFhCKG84DXlN/bnnyE6xVSZFbv0MDGYFBJtL0XdOcBD9mI0IgeaJIf6AKcVUQkgPcRkXSXciD7hV/65/rMF76Srm8KG7y8XvjudEoPP/yg073etFmQdS+clko+NNsdJIO65ZMZnyvYsaOzurmhRV9XvPzyy76++qw3jF4iCCZAJMK3vqXyrhdaZsV2xF6yQe/boGzYuC0v3raDcVNsLKury1paum1hbpvwyhvyumntp82+0agpzzPj6vhk2vKGw1Vgz3U1G7YxM7ufoFYrvMBXhXKhHB1fQ87OzmrOYWwcJE5t0DQwh3F+6vW68ebGaQNTll68NeORy0rzoG86iFadEgscABfOW+aFLj/MNbdyoQiUl8ZBvu6TYJ5n6ttQ53ZUKjsRGnRUy93J+ZdfeElXLt3QhfM33CY3j2s2+OuqNyp95x//sP70X/gB3ffwUV2/dV2f+5zltNm1XA6JD49Wg5od3tvue8l86KjrqFDbJ/WOw9YAi2OAAto4qmdFBHwVV9kg87kCiiNyRZSWV26oPH6mer00P3MVdmRyz8mUDn9QHqtm39CzEexYfj3PoWcdaO9u2TmwLJy3cJSbuWGj2Wez73Y08MYCj4aITL77Ft4kG2WupplROt+y7k3Z+DY9votVhunJpdwpOhPuMzDA/5EyZ3f4P8J7bwrtEZGK3jS2abv3PSLMg7C8q9SWX3fr76mDn9RhPNzYPzbOLggDG6cLlFvu6YP/rCXzb9ebI7IAX9u82G1vqd3ZTlcyu+1ttXc2NDXR0lizps9+5pPq99uKTCrymk6dfFS1Yt4yXlRmXIk6025iVW82LYVK9UbudFcVXxVtOqgjAbyHyKzzdhJ2FjbtwG1JWZj5CZP66Ib5OWkdzXYzt+loZWdHi16PN2/c0o3rC3bGlrVwa1XL3izrvvbPy7oq60xZq3vspopGpn7ZVq+2peXBeY0dzFV6Pr3M5SaAtb+7204GGD6cOfOy6nbCnnrqCetrL30R6T/75/9aX/jSs5rfu08c7Lo+dAgSvZHOH9+nD33HN2lze0mL169odWXR18tdlXZQ9vuaCV1e8BVdpkzyWkY38tx5GGCoIpSVheZm5+ycl7p28bLVs+1IzrrQvweOH1fucRZ8dd6zTct8CtjZWLdctuwQdlLbXq+T8ju7AzVa05aRVK/VNGGHrJbldow2tH/vXmVZZvu1oVpWk/rSjiNoeZVp79y8Dh84qJnJKXXM31vXr2t58abHWFfPB6edrRXLZtPRwpZm3ebGleu6cfW6HZXjevd73qPp6Wlhw9bWVm0T26apn2DbBxfs27nzr4vrz8mpcT32+KN2wB6zPhSW36IdsLakXHXbN+xRURRWkfDarqnZmFSjPm6664aa1z5QOp+JZzAYeK59sdbQ/aEt39WW7f3W1qY68Mv6VNmQlLYTxx3BC/dZW11TreEN1/zp2en+7u/+Y/qW7/hW9Wz/OrYXCmO3HptFwo4M/N73e9d1jMW4APrCmNhTICISPe6dflhT1JPC+wgjck1EKI9CVVWY9r7TTBGZqlyqMvOuMk+yrqroavREDPsmhwrbZtu1a5u9a9uFTg08RwIDuedJH8aMGPa59x16mAMpPCNPynzoQ/+ISAeNOgh+wQAAEABJREFUbTvnzJE6gHr6AfSjjnT0ThvGAh99OUCs+fp3yREp9IAoJR9RIb+6uqqISEAfICLMi4psKme8EUTEm8oZA8dqcXHRe4vtOgcw84D2idduXWa5ZqfsWDsCXPPtEu/UoWOkgATe3LrVsOwqeQtSXhTW354iQuhkfoenw/bu4XLGGR8fT23Iyw/1tB29u8g4kW+V2sEngHp4BZB3cNqHH3lJZhrYdinLU/uIEDgB+SEFIiLxadTfVakduMgD5AHajN5JI0IZ30v1uc9/XvynoWdee00pOnXxovgLwNu+5791a8HXTVdSFApBiscd/SMUfcL3rdzzc5riiuAJn/oYjMnBsCNeaFM+ea3ZIOzft0/81d/k5IQOHTqo++8/pVO+fjxx4riGcMzlB7TX0bK9PrnPO+o05qgFOwOLkw21222r092xUDrenHYtrFwyu9p2zla9GVy+cknXbHwXfBqtNND+/ft0/MQxHTp8QFNTE8rySP0ik5BljncXlZreBGvezBmHOi8/t58STEbBmHtE6PDhw4kXaaHZgKBAuRHVbbSa3uh4Z/4mygZwVwMbiswkDkxjZXoqbzQDW5FGfUy3F5b1+uvndfv2onr9jmp2KnZ2N8yDffrzvup4/wfep34VWlpcd7urquxE7d93TEVeV9dOIp//QukZD2ADg04A+kaLEvr7pqOysagGA5Ef2MlBIYDKBg2A9rrnUZblMGJgnkQEU0lKSNv0cucXMgY3ffvGN3onpS11PTtwPW9aGqIRbRmn6Q2asSLCZTKfKvM6t0yAzHmD+ZrfgdIbY8Lpxc287pDwdRP6IbuIOwN/3ZZfp8J8SjV3+kM386pcCB0yL50V5aRDqBL9rIl6o27579gZ2LSTvKnNrQ3rbVs7dqw2NjddtqXddlt1OzR8doHvo9rwZp7npTfaSidO3qepmUmvw/Pu55OiN2yrghgfJ6HmDSu8ofV9fbe9smYGmoI7tDr3VT/h/vDj3oq+N45uZ6DJ8T02TmG9GKjn9WWJqGVdhq59+/ZqZnpa42McWBh9iKGoFY5YtlXaqerFtpY2rmluz6SmvbFHhPVzIHlTA8+EjeOWI0SXL1/xFeS8Tp44rZXlNb3yyuv6+G//nl599VXr/CFv8HbYki56DPifZ3rbM+8QOlsUuYjCbHpD73mjm5ubUa1W2tlY9Pq55bU6oY4d+p43wvB6zt1XXm9dO0QDO45T5uWKD2urhq77sz6O26GqWd8vXDivtufdswNA+74dq2Rz3LcyDvD1em2v0Z44jCF/1jrA59jYfHJvFBO+XmPtoZ+sxSnzre6oFLaUiB/pmjfBgdcia4J2O3a6M8sG20jZiy++qCzP9N73vld85xT4btsOb21uCZyDqiNsxNLygiOHF3T9xjXbwFIPPPBAuq6dmp4yn1bSYbLvTTAzbsActSNVpLaFaW2YroYdH/LY6dJrPstzybIb6XREKHcZ84U28FHHO7RDD9C3Tdu2Td7s7Ghm75zapnHBzm/4ZFSfaChrFPq+H/gP9PS736W25dM2X3d88KuQsSwlp+BmDJwXcHa9zrEPsz4IkzLernlFO3dJPxFff22H10bXcobWiGG7LM81uLNu00JKWN7yi6bWQZJQCJqQEWsVPsGviHhLp+FrRIjx6EPJiFfQHBGJl5TJDzIBnPXa64vyiFDEEOgDgG8EvMMH8APwg+gVgJ50zbOIEGsNfMiOdDQG/UcATsrvBegBIobzoC/jobOMQZ72lEcMeQM++MJaII0IgUN3noi4k1Mqzy2XRtK9epo3legetGbWVd7BTz4iEs+oAygDyAPkkce9EBEaPeABMmV3+UpdRNzFCw5A/x5PRKT+zF1+kIWTuz/Z+9//fk3ZGNzyVd75c+f05S9/WR//+MeTk0XjpjdW7vHpgbAwRsv2jK9duy7+EoXJ4VDt9UkNhwlDPGUnitMVKQbnpZdeSn9Rc//p05pzpGjM14ymyxPNkmM2NTXpKNO4YULTM9OpDcaracM+6/YHDhzQvn377Gzt09z8vOvn3W5GMzZaUwaEycIDJ+PTnpT+29tbycisra46crWWlJ65bGxsJCPV9kLteHNr2yC3faJmoYOPkDaLG0VCCcBFnnmS5zNmeNLUMTaCQanhB0rSsMECyGP8SREwCjA2NuFrlSv6/U9+xrRtpg2I/yNva3tV+/fv0Z/8kR/U/oN7tGoncXN9U9euLPjkNa56MaNeJ7cyhg3rjhYWbokxmQ8CBkY0IzuAelLqEtiAdb0Rp7yNLvV9bzqylWEOAHNgTtAMUAbd8IWx7oXwIsnyPCkZ5SxWcMMrcDNnICK8CdbsvDaTzMFHPY45ukIfxgGHbRqJeAd46diJ7NgQY9wYY1RO3QgYhzz0g/+tbegHL0hpR3ov0B+AF+EFzobLnMHTsCFAv3Eu0MG8rKny5gC/6VOYB1KYD1nauPhszJKvnPneINYMa2fbkYUtX/Fs+/qKfjgAx44ds8P8evrsDDzv7vZ09Oh9OnT4iDfGa1peuanIvLVbbmH88lPzdXjUCnUst207K1s4VXZqXfU1f6BvNE9bbynCIGGU+73Q/OwRhRrCMRgkh0IaWAjUQyc6ID/Mo2cHuXJEiOvf1tSYtnubWtu+pdkDDTXGpMgH1qTKUYyBImrmRc1Oz4I4Te/bu8fRnUkt3FzSa6+d1yd+71Mp3eNrOeQPoBNsrPbwdPzUST366GPCPkxMTGp5eUUDOyS5eT1vOwD/+Cs0k2q+5+lEjaxMhcctPX54rfRU2GFgzd7wFSiO164jLGN2Sjkg4bBUGj7wCBoqI6y8+ZpLHm9g6BsGdizHE170EH1o2HEeyZLDzY4jDw2v+1XbmuM4bLWaPv3pTyebikM1vMbZ8prtqe/DRtcOxpid1enpGR9mLyYd4EPo2FNsy6LtLJsZMuj1eylKvmxn6vr1y3a2L2p9Y9l2cY+efPJJp77adBTspqN2qx6feUQwg+Hc4EtEJD41bdPTHxtZjwo7WPCTucNPeF95/rxTF/EGDnBSRzk6gb7CiwtXLuulM6/qxVdf1iuvn1HXvNv2Iffm4oI20HXrzNSeef3wj/6InnnPuzQ5P6uuD5nIGrrAKQ9DPiIE/obXW0TYUe6keUcMy2lDewC6I0IRkZyfiGGeOnjbtpzlJ2JY7t+8yR309Z4sy1MV80fXAeZNGhFePlWCzPaBcVLjt/yiLXwBR4RHNVA2ah8RSQ7wEMitzyN8tKGf7jy8A5SB416gDICP0MiY7LeUgRec5AHyQEQkzOAEIobvqfCeX7QFaANe1j7AWOBDRtDNO90Yr+n9uizKtP7pR7uISHMd8bxnvceuhEI1r4+2915wRLjEwJgRwz7gjAiNnntxkqctAC0jgCbypIDcP7IQ7b4W6M4TEWmNR4S7RJIxVRFBcvedF/AwPvjhO3OAR+Qpz3ByTpw4odM+6Zw6eUoYmlOnTgln6ykvVozXBz7wAb+/T9/wDd8gPgfBn9Z+67d+i97j0DQbzRe/+MXkYLFBMiGYhHe7bSOzvr6RmIrRef75F3T95k07M10vnJo31zE7UpNqNFrCaO5zOH/vnv3C6cCpmRif1PTUjE/NY+K9VtZVrzXUrLdE3dzsHu2Z36vp6VkdPHBIjzzymO7jw5O+3z986EgqO3LkWEoPHz6mQy7bt3e/9u87oLnZecOeNH6t1lRZ1FTzlYaUORS/o9u+joR+5gLzEHDNSgBDT9s5hJG3bt1Ki54Ns2fDAUMpb7c73rAcpfCpmlNOe7erLHLJEaq11XW9+LyNz8uv+apg21cHtNv2eAvas2dWf+bP/JhPnfd53hM6euSwHnrwYX3oAx/RxNicrwy2VCvGVSubvmrb9RjbyPirlAA6oBuALpT7TWBnqu/NCSWgvPImSQowP4wlCwTDRj6BecP8ycOPCBRP6trZYYxEyJ1fjE8ZwBi0B9+oL2XwCX3Zv3+/eGfsUfs7aNK8yKOwXZ86d311TD4io/irANoZi/SrKv+QAugN1zM/J2LDyxwZaXjT3OvDAk76vDdxUiKxH/nwR/Td3/u92rP/oHat48P+YIi0MHHYV+wArFvWW5vb2trcMWxrc21dO3aqur6iZYxTJ07q+vUbKVKDfjG3OevzE4+/Q0uLy74Ov6G8kJitgy/yylZl56rljbiPoShL9Tmd9gbKM1pB/dcH75Vvqmybp63WhKYm97l/3fjD9YOk07e8Thcd+u8av62k5CoMpvyUtZqarZY2HFXd2F1Va6pQ0eyZ1r7XUJ5o7HYq86Y7PMi4D/+HX82b+IodwLNnL+ozn/68zp+7pOmpecE/9AHHa8cy9ral3BGkRx9/XJuO6rHeiqLwQWLXm2elhx9+VCfMu13zkUh6zbrZt1PZsS6G+WAWaeD34XzzZD+67Z5uLyyq1x0kPHyWknHX19c999yBqVCtqKtpW5RnhWnKTHXmaWcqbBsAPqsUEYk/EWE71knz69rZh084fRuONuIoEZX7xCc+kaL82BHGwalaWVn2QWrF1yB927CJ5AgSnarVyxSdOnnyZJozf5iwu8N8e2m8TUeqbjv6fuPmVa2sLmp7Z91OXs22splowGnDHrHxRYRq1g35qezgOEk/ZVGm8rr5VZaF51UIfvEXmdWQWakdv6hnHQF5nou0NE6A9Yqs+EMmPvKxuLKi5sSUDh87nmDMV5jjU9MK60nXtsUDqTKO+x9+UP/5f/nX9V/+zb+hj37ndyYdQk4RITkMGxH2pQdpvrs+7GITGAvZQ19EWC7WDtMKTdRRTruI0CjFjsC7iEzQTRtwUA9EeDwm+XWAWtYZbenLOAA4APJfp6sihnSM+pFCwwigG6D/qC6CEZVojQiqvi7Qh/FJaRQRAh9l6CD5mvnOeBF/OC75iYhEM/giItFAX93zRFgu3jM6d/Q8IizSIrWF1wDj06/lgEnD0Xf4dA8KhV8iMu9Zu2K/3PIBYNSPsaEZ3QLIMw/yEZFk7u5f9UO/USF5IIKRpIhhPyfiQZYRwzre/+8CcwT+sP7Z5GRL9XqpLHJPuGvFDDEhBHTg4MF0Srh164Y4LXcJgRv27dsjjNLx48fTCanlO1VO8E3jmZuZUsvGM1elgU9iRw8d0NuefFw9n1yWFm5q18y8aYNNOJyo2Gc+8xnhlH3pS18SC5S/dtl2FKn0bpIrFF6UU+MT2rdnr4766u3Y0aM6cfyYjhw6JD6IyWbHxodzyMaNMKEfwfBOOu7rh6ZPZw2ffoCJiQlfQ8xqj0/O9D169IhwLO+77z5hwI96jIGjALu72yL0P0gOSE888AXlYv4IqmEFanmDYUwUazDoeOYdDXxvXzkMXvH/DNoIXPXm+dKZM/qU50v07c/+xJ9xuP4hPfnUw/rWb/uQfugHv0f/yU/9RZ2+76Q6NqaTvvacaDa1vV7pU7//ol47c0u1qf2aO3JURb3Qxrqjbr66qXvzgY6RQkUMlSbftkgAABAASURBVIkyaCWFLmCkxBHmK5uOTw19bza28Kr6leVesy607OxOKMsKlXlmWRa+N5/Q3vkZ7fdpc59Pmft9LXt4/16/z2q81XS/PEHmDQ0ejcZEFnUv8JppjLKmvsfdtfO54426bnkcOLjX/TIb0Z5ChQaWtcy90VygeafdhTx1+0pgskU5bRgLiAiSBNDAuOnFvyJCEeHc8Cci0nvl14F6qrKeHAZUbjqrKF03rompgzpy5CEdMsyM79XeyWnr3h7N75u1I3VUjzz6uD7gg8Z/+IM/qIPWSQx4TwOZaZ5LVwvXb2ppYUH8BdYW/zGtN8DtnQ07BF11fTLr2Tid8kFmy07Xqy++JD7H6JWnsmzqo9/0UQ0c0bp+87K2euvKoi2ujBXix3n5OqVUJqnMc/FXfwM7E3lkqd4WyDV3fsKz9NVM3EllGsO6GN7AVOXq7VSaqM9psjVlZyhTUTNub5z2/c2Zga/3epaZtLWzKXvPqsx821ZtbK2K76Fa3rmhftFWbbKh3UFXfJXGlg8QGM3tzVWt+wooy0Iz05PKirAzsewo1aLOnbloHt3WRGvM0dfMzknbUajlZGzbjhYPzJ9D9x3W3sN7NTk9qaM+GG3aOcUJnJia0JNve0qsfZyYpcUVH7jGzNvKUw952VqnSuuIbGusO47KTnm9rxO9cb5nXo3XW7rfB8eeDz81HA0DOlPY0WCNoFthzyw82ZqZUpQtqWhq3Hq/bfvX9SCRZXZoez4YbZgvfWVe55ubiz4YTSn3XF966XnbmGlNm34cnRU7Hhu2a6zJlu1FWRSOTl0QjhCH2Hc9/YwaRa5lR5+3vba7tj1d68z2xopWFm/qxtWL5ueS1te2tHh7RTvbXW1vdxzNvCWibTgh0E200UtZfI5kgEZkhXUmM+SeQ6HMei6PXUG/Kg2isowH6mvg9Sepysy/miIKhXUkt17V8kKF0/bOjq8cr+il117VZV87qsx14vT9evShh3XEtwkN1rh5OjCfoaGs1dTwXNGngaO6vfa2+TOrb/voN+uv/LW/ou/8vu9SY7Kpju2QBrn5WVmGlccOZaaP+cgP6z0i3lQ+sHyA3GuAthHhllLfuJChPJ+q6nou8nQz63fh+fWNNxIe/5Kq1CX9irhT7vWRkXdprrBpyNSzvYIG+UFPGM/Zr/sTEaI9dDAH2gN0gOaIIKuIYTteRvMgBSKGbai7F+gPToAxqKMMKMvSNqT0nHPPM0v4IyKltKMP6Qh4BwdAGe+kEZH6Q3PEsD91jMGc0OFRSl+Auq5ve/re5+vWi1ajVM3roMxk3am8Pvpe6yFLWSHk1POa7aVx/JpoZt7MgZQxgMK6GhF39YJxgIhQxBsAfQC4It4ojwiK5Ma69wEH7SOG9RHhJsNxqAMihmURcbdrxBt5CiOG7+DiHcgazbqjNeOOFjV86pkQXzkwPT2tlk/Dc7NzIpJw/vw5TU5OWGC5mq2Gtne2tGojxaQjwngqtX2yCCtkxyfNTntHk/xFjNtWdkgmjGt+dkb322E4euSIcEiIcGFcuDOfdxSAd5jJCejc2XP69Kc+leC5rzyrc2fP6vLFi7pw7nz6FuTzfufq8YrDzjhhmz7Ndm0smRg4EETdG3nNi7ppx2TM40+Y/smpSTE3HDDGazQadiLqXnA1z61MgqXfHkcLjh07qpYdhrIsvCjDbUovysHQgNnp4bNiDz74YMLHKRznbL+vKFO0bX6P9sztEW32zB30ptTWP/3VX9N/8df/up57/kUdNg96/a4+8MH367u+66N64IGT2jM/bUO5odvejDs2TNuObty+taLf/Def0IsvX9TMvPl27JTGZ6Z97dN1xGNTA0coIkLIgblbEG/6oWxg44PSA6N3ygbeIAe9vg1GR11vYrxbfCLKtrGxpS1v7H07QJnFW/CLEy9XQ05r5knTUZxpb3B79sx785gVfGYRMgYp7/CfzUe2Xu1u2xGCHfXdf3JqSnPeoCIG2rWuuMiLBoUGqqTc0DswQfhZHc8Tw9vzC2WywXzTRP3CmMg+wgT7/d4faGLOlEVEwk8+y5U2k8plRa2hnq1/szWtvXuP6NSph/Wud75f3/7dP6RHnniv6c7F5tLzZkcUZ8VXe1xRf+u3fqvm7ZxzfZwVua+92t4El5LTu7a+oh2vlU7H87a8WSNGpNP336+OnQf+O5DCm8dA4RkN9MEPfkD75poaa3a0uragyApVfYPr5Scq/8qkrFm3ocrUt8MJTuZnFksRMiP1xjNw1mA+yyMMwUXpJ9OgHzZ8TfW8dlZWFrSytqy2r5kGxuNe4opv09fn61sb1v2+10hdHUe3otbXreWLvuZZ19h0XXxObNde7469qs2tXevOtnVqV0Ue1ouWsry0I7CkJUfvVIVuXLvlsSs16w1HhW1L7HBgpHNvkDvWu8wG+YlnntBWe0vjk+NiPayurUnm1QNec5PTU3bsNh0dvyLwRWSpTShTOF8rawqnyLzMC9VL0+iIIryBX8ePHdN4c0xbG5sqs1ylxy3LUmE9pw/Q9zzLIneUq6XSurHb6auwvdj1QbHmA0Hd+a4323U7xrkiHS72753T1MSYKJ/z4cOo7fzttV3JtLi4lMr37NnjNdbWK6+8Yn6Weuc732ldO6Ut27BlR8f5EPguV2bWs82NNd26cdX8uuKI9oqWlxbF16+0fRDK85o37swb08A6tpNwEhEDT9vy7LK+TVfN15G1Zku5baFMUG4nkfnIvJTnqwizMJJ2SLlZFKoGIQ0yKbKE97avIflr73O2yzu+Utt36KAeeuwRHTt1Qo3xVtKf7vauBrZbg05P7AFrK0u67cPz7Vs3tbG6qu7ultttO6p2W9euX1JjrNCP/sSP6gd++Ac1PjWe9KrwnDLTBUSESQthy/M8V830k47qsA8RYb0cCP3nHehaPsjPVe4v86jnvoWkysBPpPbk7oWI4Xie9bAptqbfV9+8BP+OHcqO7ST0oCvQEhH3oribh0ZoAaCF/gA6TkpD2pCnnncgIkzzG0DZ1wP6RsTd+UMXNIE3IlI32oyAcQDeU+WdX7xTzit5gPwIIiLRRDntmAN8wIknRdeZJ0Bdm/3fkNl2N+s1lUUmmwEV1rXS6yksB3DRDyAPPxmP/pS1ffBctn1ddxSZMamLiDRX5skcKaMvQBsgIpJsKbu3DW3Dvyh3ktqM0lEZ7xGRxoigtVIevNTdC6M+8BugjnYj8Nz7VtwsAdcdnruZKNXuGBkcg3Vf4a2trQpnBAcFJqDkI8KlsEPWkswwojpTdl5KNl4bnxkbwIFPdjgw1PNnyuHdoV4v7bQ07KyNu29Tpb3bPhuPN9lGo2ZDc0IPP/KQHnjwfm/a055gT4S/tzbXtWjjQvTspiNo/F9cV69d1uvnzthh+Yq+9KUv6PkXntVLL7+gM6+9onPnX9eFi+cchr+kq1cv67pPWNdtqG4t3NCGjVav37kz95qga9UG/uKlc97st4XD2RpraHpmyptDwwas5wVaExG6WtnQ6BlUw4VtBP4plGU1G9JxtR0J+NjHP6b/6v/xX+v/+rlfUKMxofGxKf3yL/+afuPf/JY+9lu/o3/xL39Dv/RLv6r//X/7P0zftcTjhx9+SMeOn9alK6u6en1ZB7i6tJM3a8cUpy8pXqcjTrsDL3yEiaBRbPLQxTtAW5SVOt4B3gHKABYHeDhJc+q9du2qNixznFX+XzU+WL3mTW3dSk4ZDvXC7duWx6KjDyuiHwsB3KX1BsWHBsaAnsqOXfiE36rn2j83rbnpMeU24+Cib0SYbyh0X2EFBA/9BmwM7tu2IYdG8FEXkSkiGCItEMpQbsZFJ+mbKv2LPHOkjV/TT8p70fe9cUTUvGnasejJh4sp7T94QPN759XyZlFYJ2d8rfw9P/YX9a3f8SPeGEIbSzd07cpFvWbHHl6h1+94+unknDMWvLrlaAPf4bVtunFM2t58+XNyZHH8xHHrRq6vfOUryotMWZnJQQ69/fG367H7j+r4sYY2dy97A25LA+sYoGxIt3nB/Bo+MGR5rshC8IVKayCJzBj9kU9Fi0pZniVaMJARmQqv2cKGD32esa7t2bc3lUWW24Gq7Mz3VJ8otby14EjWlrxfq9ffdURo29BOegAPOCyNjY15fY+pKOo+DF3SJz/5aTVqY9aXNaFHc3Pz4q8PF33FiPNe95zyPBefb5z34QRdr5WF11uhZ5/7ipaWbmtqalwHD+03jiWvjUuCzy1fN/S8kcJb+cmyzGOyBjORHxsfS2u5bxvU8Sm6aYf05MkTwklDnxRSWSuVWxY7dmR6jrgNYuC51U1/y3Lo+jpuQ1Y01crSdqifyuve5NHLHTtrWZ67fVOKEPJn7tPT0+bHptCPAwcOOq2LtcF8gdOnT+sd73hHonHJTsvK6qp2vWm3DTs+oC667PrNa1q2c7K5vaGbtle3bfc43PL5Ug4tpfnDHOWHucADAH13kXlXS2O2mk1Bb1kUpn8g5E172gAR4elVzlZJH/I80443xitXr+iVc6/p0vWryuzo3vfwAzrtK7zZ+TnZ5/Dh2rL3Blj5aLJjB/j20oIWFm9pw5G2pvX64P55HbO8Du2b13jLuhw96+uO0l+/OvpZNHL98R/4Xn3bt3+LyrHSOtU1DUo8ySzHsizN0khlac06FxGpjHrKBl4TzJnU1SJN87/TLiISD5hzKnejiPDvN/+Ai5LcPCKNuNPGCf3ASzl5gPF5fytEuMOdQngM0B6gmH7kKec94o32vAMRkeZI/g+DiEjV4BzZPvIUMh9oJgXuzfM+glHb0fsopRy49508eKAfoB4YlVHPO3NDjwdWkohM8LSwLId1/aRrtB1Ydm3rz7bXEGsCe0rklvWw6vVAOW1oGzGcK+PyPoLRO/OmLOKNdoz3tWDULmKo97yP2o3wjMpIAepJI0IRwWtaK/CdF+qgFTCOwoajr22fNDZ8csMorNixYMPjvyLB2NXrNTFJJkA5Sgwi3kFWenFj3Os2jFN8Bqo15hNC34MWwiDnPi2WZc3GaNwb14SZGiYsU1HUxJjLPsHymYiW+83MzNqx2GMnppXadHxSkLzxeM1P+q5+YnJaE+MTmp6eFZ+3mp5yVK05rmajZedr3lGG/an/+NhEKpNPxttbOzbkm1pbXfdpb1m3bi7ohq9o+Ku7Sxcv64UXXvTJ8VVdvHjJp+ll0yeVpi2sEFnkau92zJ/tBFOmYddRBq4G+470yE/mdnlWKsty5VndCzvTl7/0Zf3t//bv6L/9239Pv/PxT3ruU3rSG+ezz75kZ+r39DM/8/P6xV/8Nf3u73xKFy9cs9Ft6qmn3uao1QOa84b2la+8qE986jkdOv6QDh+7T3XPp+aT/bivMrt3DG/N/B5YcZHBCCJCEeE5VAkGVlzkBKDspAAyRKGpJ48MUGpkTzlOAbLe9JXFro08n7voWha0jwjLrvDMlTbGzAawsDFC/rnvlTUmAAAQAElEQVQ3GNowFimNSi+o2clxHXJ0am5qXIWNcN8bHDKnruYNirY4X8grIugmTp3gAaA5ItLcUuWdX8yb8YGIYf0oTx14I4bldKEMXJUd4SwK1fKmHbyamvUxzc/uM8zpwL79lsGsSs/p3NkzeslXdE899QF95KM/pB010odvN+xg8uWRyz5RTU1O6rivk8IDrNkY8IcZl61Lu15TfV+FjHjHFXPDEQ7+0s9ikyXkzWtDhw4e0xMPP6k947keOr1X129eknz1Aj+qbMdYewYX2REsHSGEZxaudS2XHE0kX7kOkOeaGt/zK5X7PQIKnUk/YT0dJIBfbNKTE5Ma6tRAOAubdqyZJ451xwQvrNqJ3lrW2s6iJbjpa5t1OxFL6vkwVJZ1jU+MC6cFPajVyhSxev65l/Tccy9rrDWlWq2Vokul7UWeZ8KQIp/C+tHzWhp4DOby6GOPJgejUmhnp63XXnvdjs12+rykxZbWLl/gSbQPvUN/M+sg0yqNa3BH50kb9vx2vF67lsO2o2CHDx9Ja43DE+s2IkQ6sAOfRW49aDrKPinWGbSwBtYta94Zo+dIXm4dR4fW1tbVM/+JaKPDHa/LbW8QRDXqXqscQlk7pHyRKnV8xGHS+jLhK0nW201Hc2hjMoS8abNkRxPdWrO9WuKzdQuLvooL7bezOekoL3MEmDvpCHivey01rGMtX7tBU0QoIjznhmXTFGXoA7QyF/IKKSJEHtovcitw4YK2HTHbc2C/7nvwtA4cOayy1fSa7AmddhdHG3u2qavi82PXbU/7vvPbv/+AHnzgAZ04fFCFTws3r17S+TMv+8B4wTLdUtPO0/yeKUfeJ5XVQmNTDf34n/9T+rE/92Oanp/SyMbAX+iJYCQlPY2Iu3TCd+RLm8yHi4gh/bzLj1tKIeHgggvQnaci9Xqhniww6gffItzRhZShW/QdjQWPKXf11/2hPmJID/15B8AxAjpTRgrcW877WyEiFDEE6rIsSzwhRR8piwiSBCOa08s9vxiTse5Nyb8VaAOMyiPC+1smnhFuZDACygDaR0SijTV1p+xuX/YWdG+EB31btL7jSLHO0H8+PgDfAPDRdkTLvXnqIt6YM3WUkUZEGjNiSLPueSIi6Tpt3wrwc1Q26jIae5TSBj2A7xFDXJSN2meHDh1wVOik4YQOeAFNT087ejSV6ldWV3zvf96ni44WFm6nBTk7OysQMACIp6amEgP7Nkqbm9siosEV0sAGEoeJ915vIJgJ0/jrJxjY9gbdtUGampr2uIc0YYPeGhtPY2Pg86KUUahm45TlmQ1CK8HABrNeq6ssa2ljD2WJnoaNJ+URodJ9MWoYycnJKU15DJyveV/LTUxM2fmaM8zb0RnTjJ24MY9bFjUb0kkxf3AjjLHWmJkfnn9XddMxaWO4vrGuK454cUq+lT44esPRsHOG11M7NoD/6e//v/Q3/uv/Rr/927+r5eU1tcYmbCz6+pVf+TW9/tpZjzOhGTuF462JdPWwb9+8/vbf/lu+/nm/MJBXr97UJz/1JR06/KBP5qeUFXUpy5U7clJ4o4+wIM2cPM81GPSTAys/EeH3QTL08MlF6Yc8gIKPFgHvKDcGHSXGgKbG3uq7vvroe5PjPfcGWLOhLmqlao4gNrypEykBms2GJuzkTXgzJa3b+Yam3PLKTAtpwwZ+0vXzczMaa9UV3o4rb8LMozU2ZnlPmj8tRRbKcs/REBHm+0BdR3g6Br3lgXYgIgS/oC/LMvdJ5vJuaxYH5XcL7mZCsrOd5zVlWV15VtPc3H7NzMybnukkH/46CgM73app2ZGp5770gvYdekAPv+NDavciRVQwAOs+la+tr4or7anpaUedur6Wa2vdB5OuN9kIj2WdPXzIm1JR17NfeU6VZVb6JL/r65KJyTm96+m3a3t1QasLl/XzP/dzWl3ZUkQhRV/KtiWf4aUQD9c5XeMbqFLbzm7fEQV5jDfPnJZ/FFTWE9PqCA486jniue5oZMcOyMCbY6fdU9drtGMa0Rm+8FJ5pQtXXle7v+nIhVSUlVrmz8RES3WvyVpRU63WSBvvCy/YmfJcx1qTatSbXht93fRhZtuODfLCeUf/kB9peD6Vr5cnHRWenpkxf7tpLbZ9kt3xdTuOybyjWzdv3hLOxtUrVz1+6amH5zF0OplHbv2B3m07NxHG6nVSGcBRmr6jR48ZdzutkwEemhnXtzx6tlEmQbJe9HyVueuD1KYPY0TT2ubB2PhYYmiyLbVaWnPLjibh+DMf5tE3D5lL2xHKwhG/eUd0sI84ZOgSmwf28MyZ15Kjzl9Qtz2/nh21HV+zbm1uaGV5yTZjyTqwooVbC9r12Mybv5Bs+sqyYTsHrjfDmOXQStBstZIDBS8G1hOIhidlWbP9bLrN2N36ynJmjQxsu7HVl69csYN0OfGUAwBXrdOeQ5VnGnh9DsxP+LFhZ/Ka2166cFHrfCcVfD18WA/c71sF29MlX2O+6puC1195SauOMNZtt6Ynxz123fpRKM/DDllHfTtdHevf5MyE/vRP/Jj+8n/20zp1+r4kz8zrWaLdQNAIMB8gIkR9BGsiFJErM/Q9D+qpI8V+F7aXbfNYfsjDi8z9LHaXvPETEaKu6aheRKQxwcG4yBWdApAn7SivWQ/0hzyjdvQDF0A/ykfdoJU8Y1APkAdoS90IeKf9SNco550UIE8bcEQM5wAegPr/XwN4R8CYjA1Qxpx71mtsOO9j3ifyLFev20vyZZ1gX2hHPSlA+1E6ylMPjHCT/rvMBX4AtI0Ikq8L4GQOozFpyDtAHoiIRPuIFvqQB0btKMsGVVc9h/A73R31B7vuW3niA29WhaamWr6CO6Unn3pMKOa2DRWK2fBGeezYMU34tMX1DWU4W/v27vXmNJcWL23qjqSQ5nnu64EdbW5t+gCeaXpuTq3xcY1NTKjvuQ4MyjN5ZWi709aqHZeuDV3hTbrKQ20LIne0q2GDglIXVuamN/Rms6Wp6alk0BHEmDfpKTt5KF3DNDbcBsXv3XEQGu6PsYNxLZ+6PFlFhDfRSY3b2WKM7W0MbnjxN72wMkPYGEy4XW5jVPOmO+55j2lsrKE868tkud6bRruv3/J13n/zd/679Pmpy9euiw9k52XD7WdUNz0tbz7z+2e1b++kJseaqhWlyqKr/+w//dP6gf/wezTIe9ruSb/+Wy+rKk5o/sBJVaqbLaXqNtL1svSYmXp2RplHlmXeHCrTFgmYD0IFyA9sVAHeEfxbgXLkCj/yPJMcno8YyOJS3Vd1TdNb8/VKbmcqbBgzj19zu1oRatRyTTikP+V51ItMhftl3hRz9VWY6mbN+jPe0tz0hGbsjGZZTd4frGO5ynLMPJtIn1dh3LLmWTYq1eqFMs8JeogsQC+Ljznonici0ltEqCiKu3OnkLYA+YihYSE/8HVjz9DxRjKIUr2qriprqTE241P4Ke07eFJze49ofHqPsrzhLpnKLFfd9Eyaru3l67rliMnbjj2hk4cedORz1xtDX1vby1pbu2X93k6foWu02HwHmrAeTjjPB3z32hnwxPXCczjeA0Xe8RrbNB9m9MzbvlON/hX90Pce1qC7qIsXVzwf6575KPNR0OnNv191XDJQbh3esJOwm3eV9zuqzFQ+bD/IK731qarK+jGwDt9TB+uygZsO7FzsqOvrrp7f0KlwsxY6mTUdrdmjqenhwaOsN8Q6vXDzJfXrK5o7NKcJH66alm9ZK+Ulqt7ulvjvlV556Zz++T/9dXV9e/nd3/19XvMbOnfurLbtNCzbYSjtTFZ2EvuDtjLTQb5ZZGpYpwaDjo7fd1zjM5PmTZH0A5vT8No5eeKktjYYY1N8Ozx/Sdk0LxLdMZRzaf0czZly1j7XWOgTKVev8/Pz2nQEqLLjZEar4419yzbHS8V8yh057Gh7a1fbOz3tdgfaMn/7dm6nZie06+hqzQ5EPS812Olo01Gk6HVUNw+ysqZdM3LHjqhVUtiHQ4f26+TJY462benGjRvaa/uIjcKxWlpa8zg7rtv2et6x87Spm7euO3q3ID7acNsHtsIb/Pz+g2qMT6rwXMtmyzaornq97vXTUssOVN1lheUTpitztFCmLctz869M7Wq2lWVZU73WMj8n7qaTY9MqotTGyqYunbuihRu3Vfd4/J99x3092rIT2bWTWBalx7Sj7MPNjZs3dOXSFS3fWlTV6Wt+ek4nDx/Tg0cPa6ZeauXaFZ358hd08+J5Vbbfs464z1lPJoyrzAptr+9qbXFNmz40tLe6Kvq5bHLMh03tev/5yLd/WD/1X/y0Tj36oHbtIFVVYVtUs54M5YtsAYvboguXu78K9a2cHdMT8ntkfu95D2ooLwrzd8f8tWA0fAYWNDjSmxGF/M8pdqe0/lBOPe9AxHDskZ3kYM1eFxHC9tTM34ghDvqO8IMDQPc4uJIHH23QTdKIMK39BNRj7wBwjOpH6agMHPSnfURQLfLAqE3EsJxKygHyI4gY1kcM5wZO2tB/lJIH3tqHegAaIob9yUN3r9+3PemrNTmh2b17bE/36MDBw3rwgUc1MzXvNdXxXKX2bt/2r/LhqxqmXmfwdwTwDADnaCzy0DJ6px76AMqBCM8rC+FP9G07Ozh1Bps1ZVmuCNe7Ye71AUSE9StPcoyIpCeMwxik4B4B74xJZA15Mmf5IaV8lNI+u72wrhvXlnXj+rI21rry2vEguZ2jWT355BN66KEHdPDgQU15k7ji00ndCxrDQLTp+eefF38xd79PKPsP7NfU9KT279+vAwcOiM9icdo54rDxsWNHxVc2PPnEE3rwwQd07MQxHXCEbP+BfZrfM69xn2LGWHj1WloMDTtDRZGb5MoC2FXfmzWfm9hxOHpra0ubdrpw5to2ckyi59NO3X0xnOuOHGz4xLdpKMrCgtz2fDKDDebOlo1NYSdn3JtNX+MeU2Z+6XYRmcLAqbJhIz5ieuZNVempjCNTloeadsgajti07HC0TOv09Iz5Na9//s/+hbj66XvhstimzLPpmWnlFrR/NGv+POJQ+sMPPah3vvPt+p7v+Q79yT/xQ+JU/Puf+rwuX1nSr/7zj+nKzVXt2X9YEZlkYddqpQ1bzbSXyq0Q8lPY2GWmDQXw67/TD7wC6DNKyY86c6InX9q4ADWnhccj37TxZq7Mu2n+tGyAG9aFwnIKd0Lpck+SMvg6a4M6NTlhQ95gCl5MAyvtQKFMhQ1/MDfJc8qVuV+WSfRHQUeAorrJ3Z8ILxjzFprhwwgi4m6bPzTjZpUi0dLwfCYnZ3T46HGduu9BHTp0THv3HdSEy4qiKVUmyFGLqHLBlzKXN/Vlrdy+oUMHDinPa3YYdkQUY+fOh1j3++pjj69opmbndNgn98K8m/TBAZ09d/Z16/GGlO16jfWVxbje/uTbVS+X9MQj85qfqhwVflV8fq/vDT9GE/H4KWsHyUSpKGuKMB+86XQc9Rl0xnthuQAAEABJREFUe66+29r5P+ynuqeyUt8bH3oQeSZ4igxxYo1eA6+5MAv6fF6pt2PnYsHGal37D00or/Vdn6vfGzdPctuPTW1vZPr0H3xOv/5r/1LPvPOd+sn/6C/p05/+rPjr3rHxMbEeuUqLCKEzzIVxc8u+LAvzM7eON8Rf5K468kdkKs8zb4rbXltzyrNMfNaPz1xdu3Yt0ctk2o6skVbmT936GBFiHpRFON/reX3tWudyHT9+3LzvaMeHw66jiGwClRtm3nztp1o/e+5bmb+ZKpf3XYjdadp5YQ67jkDlee760PbmZopG2hwk5xrnT2bY2MS4mrYJJlcD87dr77IyNvphWyZ9wNg1zW07ax1HhGmDzbpph2V5ZTl95nN9Y00zs9OamZlVbtqKel0N09D0mgNad/Kl12cOPR4s7oGMfESikzxAOykS3zp2/G7bwb1oe77iK94pr9UHH3oo8ae0frXNG8Ztep23zatrdqQun7/g/WFdda/3uekpHTlwUId8TW6m6ezrr/jA8GVH1q5rYswynJ9N+wXyyCxf+el7c+v32m7e8ZrZ0dbmumEj5QfWtZ4PCLudLb37/e/WX/hPflJHThzxoXRXA/NOpjsixEMC/f9f3v4rytIsOw/Evn3Ob66NuOHTZ1ZlZmX5qq526G60QaPhBCMSIDnEgABBMwK0RtJopLX0oge96EXSklvSaEnzwKE4Qw6JAZtNsgcEBrZtdfmqrPTeu8jwN6773XzfuXGzorKr2d2YIf+8O875j93u7LPPPjcixzZiyPoBfFQQKDsGBcRP8Uj86HGvUDvRb2aUB0ejnpgZPPkWkbcp942EjpHWgaCgYwA+yjMJH5VV7KdNX2td+5+ZBV5qr9A4ZmP81EHzCZQ3M9KcKxvaa1yBbJtw09h61/ih0Uf82F03YHRa78JZcyivVPARXf9HKxKOGmz3PKJB8wvG9RX38wW8/PLLeIb69OSxJ2lX93N9lLhz546kyPVVahgC+cVFVnKNVbRlGkPACrYpgnw0l8rMLLxj5zFjX+bLnb0g4MFxWBQ+HDZozSRV4e5xzMay0/iqexw0ruQiUF7jC0ZcF5NxUq5J5VWudNJWY7l33zlNw/cGXvve2/jmN7/L/Gu4ypOG/o+t02dO4a233oQmP8SwuRwpTaJ3fS9EJy4N2t3qBkakVFApNajqERdfkshYOhqZlA4MT0p0QlJGPWqEBqMcLRogbb6CxaVF7KWTdeDgfjpgx3Hs+FHoL6Ef4CnoyOGDFM5ezHOxLizMYYGOWJNjeVq0jEZLacU5B/qiKa+WnAMc64bDPpSH0TmjA5ZzYXueiiuyPIo9e5RI0omjUrGtg5mFxScapbgRF573Pgg1iiOeQOtcHDmMxiKOY7Z3dAxiRis2aPRvg5UsM+K4gJQnyMH2Ftq1GD/5E5/Er/xPfg6ffPkFfOYnPo2f+vLn8fO/8CX89Fe+wiiHx//t//EP8P/7z7+GCxdXMT2ziJyn9pLOYkR8OSjHBPEqMKLXG3FeGQ4ZcvEffCTYCfD1Qx8zg+gxM6JXBVmpn9qrHHwqRkPMLNCpMtGd0Plp8+qmXWtgik7IdLONdqsdTskyJmpnZoF+vTcYmdHG0Ww2KfM6x4poUApuZFmYk01JhwH6OEBzRFEMPZ4hP+d8aFfRgFVcMBQTHDuZGczGuKuto1D9jkz0/qOAxswYsdSVT51OsX778+jRp3Diqeexb89B6tYSN4I50jZNGbcRMVpV8SQNOjUl8ZHRL9DH3QdXISdpfm4vupt9qE1FB0yyvnPndsB/YXFP4HdE3dE1l747U4oe61GGQxR5jKNPPofZ2RR75lfwuU8/j//yH/w3jOSVcHEZZFyRKOFcUS4kXm9MyGtuAN45RHT48v4Q5Yi6qMb4UR7b1Yj8LCvIUEx4HBNfNcgZfakYhc2LIUb5AOYybHXvw8c5naNN3L51G2dOXcK3/uJt/Kuv/jG+/rU/w/WrD7FEp/R3uSH+7n/8H+MP/uAP8G/+zR9w3bcCL0S/NhHJTusmjhPy2MNTjgZDzs1sEulOabBmeA24tbUF6WmaxjTKt7BJZ0u873JDlm2RU8iu5Gk5HsdM6Ic+CflkRhqpRLILizo5z81wna5zIx+OdU9zs01OJ0NG0chXjZfRERO+HJiyKhmdngo6bubCPFQHjrPBKGWf5UmYs2KhcB3R8ZK9ycjD+w/uYX1jjfrUhPBZX18P66LdbpOPXWiDVh8dAlfXV3Hn7m2MaM/20A622k3i6CFe1MgPpQKNI70CH60R5zwc8TYzmBlLEda4mQVc1T4lL4Tf6uoq5JDeunUT+jtBSwf24annnsH+I4eQOwS+qL1si/h89fJl3L52AzmdwCmu7b1zC9i/sIC98x3qXQ8XTr+H0yffxur6Q7Sma2h3GmD4lDT0w5oXbeJjRps1DL8BO0TOW5HhSLRvYmt7Dd3tdR58N6n7XWSs22bd57/4OfzW3/stTM23MWA/M8qR/DVTCtIbBVrjxJgfkpaH2Oo9RGUj8itiWcz5c2h+gZlh8ph9kBdPCq5LyV71aqs9TTjr3UzzVWEuM4PaaT3fZdRRfQUqMxuPqXf1exw03qSd8hNQ+935x/vp3czC/JK92qqPmamKdI71UfogHZjUmY3rzSy0UZ36CtQGjz0qE6heoLzZeIzJ+2NdwqtoUr1eIq6lOvcIBVL2MQgjXj5cXqG+3YH+fJKcQbWbgOZQG9kfcKqYe9oET+UT6qz2FKUqV3vNp/5mBrOxbFQeAJWqxj8NoR67HjZ/VKb2GlNgZqHczEJr0aNyzSs8zCysI/G/0+nQZs8GEG4q01pRXqkgyOITn3oen/vJj+Mzn30Zz79wDPv2L2Kap/XpqQ7AzWKOC0lIyJHRJHKs1FF5GQX9xeBvfvtb+JM/+RN85zuv4uTJ93Hu3AXCeZ68rzOkvUwDtMXT4oiL3ZAmNW5cbaTcrCWERr2JOjdtRS8K/XEVzql5nUVIkzpajTaN0hTqbDc7O0+C5rHITWsvT0oHGXo+dOgIDh96Agf2H8KTT9ARO/wk9jJkPj83pmOq3UG91gzjpHENyw9WCA+hED8PSHDm4bmhmxnkpIimnEZVIIFPQKfsLq8fMoaZh4MM62sbkNGXwfDe0Rn9LhTJczRw4s2AJwot0AVeN3z5Cz+J3/z1v4Ff/oWfwZc+/xluqE9idn4aUZxBBrYzvR+d2YPIiw6azcOI0jYUwuR6DzzL85IGL8OIxl+npTjylE0V8GUGk8fMHi0iTyXHzmNm0LvwEigvGZrZo/ZmY6Wa4K929ThBPUrQiFM0CcrXajUIpFBK5UAJGlxQUqqEi8F7x/2oRM4oh/AVaEH4gFNFmujYkSbxWPyTIkekSanAzGD2ATjyFHykhxpDYDauV3uNrVT1bBY+et8NMp5ECt4cvHPUl334xMc/Rd15EnOzi5hqzyCiI5XGDcRRDd6nxNMzmqPFC5RVTnq2abwf8IrmIeqUkXMJtnsjRuPaQRbatITL1tYmZHwF2py4H6AsC1SlR5nXsDh3IMh/u38Df+NXfwJ/8Yd/jNV7OYAGKjpL4gUzEFRVxZRV/JiNaZYDUlIXjCc8tfFUFt6+ssUP+3CsXU0oCeJVBkNU0OGM4hhJnLBFjkYtxmjQRS31uHrlMr793e/iT//4W/jq7/8hvvb7f4w/+Fd/jNdZpmjGwYMH8ep3voMZRmx//dd/HRcvXMAbb7wB6ZBkIPkpHfOiCuWSYUJdcZ48pkMV+wjtqWmItkajwU2xIA/XUeO1l5nHysoqCtK7trZOnMExUqYlpMcaW2MplU6NeKKs1WqhXuxzLsKxY08hp8495JUdCYRwEu/Up+Bhy7HQ2LjiHFVZgpxm+5zyz6HokvMemiuOI/Y1rK2vY8RIkzljT0D0xHEMMx9wl30xOPJP+pTAOQ/nKX+OvUDHRHJdo5OzvrGObUa9VogXVQyL80tIuOZigtZUSjo8+znq7AdgEL0NHl5SHmQjzhtFESbtjDg57/ju2C7GgI7ezZs3eK14Dwbg8MFDeO755zGzMI8Bnb/ugIfPJEbMsfS912vXrkF/qsZxzoWZWTpRCzi4Zz/mp2dQkubL58/i3OmT2N5cw1Srzgh8i/N4XuX0kdEJKniwzWhDdYVf0nEXrSUPiHJ6Sl5jZ1mPvOvx4Dik097jlesWnasNrG+toTvYwoARpy///JfxlV/4CqLEo+BYZsIcMDMYPJiw3zYKjPDxTz6HL//0Z6k/NZgD5cbSYUbxjnVN8wtET0n+K29m0Lv4Jrkl0kXSW1AX1QaPPWaclzCxV2ZG/vpHczziPcvxEY900mw8hqqFg0BzCVT2OKheYGa0/8Mw1wRP9TEbj6e82j3eX+9m4zaqF6jscVD5blC93pUKlBdongl/lFdZxUOf8jp4tlotGDt8+9vfpi/wbZw/dw7600d9RdTJd+2tA0b1uwzCbDFCKnuwvd0LNz/aQ7QXaq2lPERINgLJR2BmMBtDxXXKacKnon6ZjctVsLtO7wJWMzECgk1Qxmz8LrkJzCzwV3npg+YUHrJFAvFddcLJbNx30k6p7I3aK3VxbPARCEYDFqHZqAEwGpCUCyVlmgTlk7HSdwKuXLnCxXkfzz37DH7pF38RL7/0Il58/jluUB/HIRpXDSxnQhuKPPrrXKD6jZezZ8/g7NmzuHj+Mi6cuYCb127h1o3b4e/XaNHENAr6LarO9DQaNKpCTmU6pcWMZtRZJsLAx3mPNEkDXmKihDpmQp001Hk6nsI0DUCz2UKdm/3U1DSdsTnIETt69Dj7eYy4KYF0FkVFZoJljvQmMDPoEfM0n+dcIxppKZOMRLe7DaUFjW+326Nj1WWkaYjXX38TErB2qB7DzpvrGzhy+Aiv+P6n+NW/9is4yGibfgupAnnrK0Q0fNPTCzj53lU6pG/wlFZDozkN5z0NecGxCoDKozFLLnR9YXjQoxHhqU+O3SYNMTEHiK+ZMTEI5wkgPONynZxpLxDFnpuRR5LGiCLHPsTGKvZDeDgd5zQai4gQw3nHdsIXUH/vsdMHfCq20RgG/e2pylU0kBlPlkMauyG2+wP0BiMMs5xlGctGoazbG2Cbi2zAukF/xNP6kIoOkETKZESShZNx/A8+4r1krBLJYwKOSJmN20oPVC9QXu0nachz8cmBTukc5qMSaysb2LfvII4/9QxS6ggoD+8djXQFOM9PhJKDFdyIC97557ySkzHYpvw3NjcZNdlEyoNBt9uHviMgg1FyjpwbgMDMyOsYQX4sr+hQjTiO+YSRgSdwf/ka/vqv/TTWHizjvTffwMLsPtSSKRqYNjfBkiKrCExh4R/obIme3voaotEQFR3WEaOvEJb0qAwVsX38YyxwBKWCXXm9UvaFHAp21SFgdW0NKxxfUYUsG6DRamF1awXfefMvoD9GevfOA6wvb2O4VcJXMTexaejX/Bf2LOAXfvnnGX39EsCNWVIAABAASURBVC7Qofr617+OBw8eUHcirpWM848/4pFoiGPqFmVXlmWoiBm5znnC8VSwmKDvoPWoIzl5qTUoZ1XGt6TzuLG+Sb2LqDNV4K3WpgZRX7Xv8bpKeYHGl0HXd2AE9+7dQ7e7RZ2knpF+Ln1kPMgZZVKaQ1aWMG9I6FAqzehoyvaMGKkx6sHc7Cympzt0Noe4d/sOYtos0SMwowS4gOI4QcrDYBQlqCrj+AVVq8T+vYuY4/V/r7sBR5kd2ncAPerO8t1l3L31AAM653Nz8+RZAuciJNRTT8NcESeN78mXhBt/o9FEuz1NR6+DDp3YGdrLBaZznQ5mmZ9jfr6zwPwCkqiBO7fu48b1O0jTJk48/TyeOvEs5TqNDdqPPu1aXEuhv2G1srGOy5dp23kNGUWeB9dFLDG6t48wNzWFLvXi/OlTuEA7rhuA6XYLTV5zetIiXen3uxgOqRujHtdxj87XIIAcc0XrB/3t8EeNK+pt5D0815pxTVWDHNUoRyl7wI12c3OVh/AVanMe/ruuT332M7wGzGljKmjjrriJVxR4QYNhdAj/6s//LP4W7euv/ZWfw7NPH0XGNTGibTdzMBvLRHpgZuHdbJzyBY466ImL9g4Bh2XxTr1eHgO111hVVXFfqUPy0D6lMaTTSs0MaqOuZuOxzIz2rUBOfVa5QG0eB40rUL1Ss3F/OXIq0xwTPPUu0Bgad9JeZbtB5QKz8Viq07tA+Y8CM6PuisvjWrXVPLtBh1TBkDIsaN8i6iYTvP7Gm0GPZC9zLjAjjxUnyXmoLMi3IXlQlBkyXveWdLQbjRSiS3OINrMxnmZjnmlO8VV1SscY4QM5cb2WAPVlDGbGN4FjOgb1C8UsMbPQl9nwkUzNLMhM+d3zCCczC3piZkGGksWI60Y8n4DeZT9VpzKXZwbvaoh8jRtcju3tEYVfMu0R+tw8tngyX2FZDv0XClIkGaj9e/egkUQAjXI9iVEj+CjG4uIi9B0rfddKJ9ijRxk9OnIkODU1XoeNdGVBY5VxEa0yavTg7n1cvnAR7739Dl7/3mshPX/mDM68fwpXL13Gw/vL6G5sQH/eIZwOSZAI6NHjjThfSq+2SedJXnK93qCyt1BjZCqOEworpeLX+N6Ap5GLWNZuTWEh/Fc4U6He0YCJmQmVYn19PTBQX2adm5tDh4ZKp0qFM/fTCC4t7SUd85iZmcPc3AKNzj7Suw/LPGXeunk3jMfVj05rGq+89DH8nd/8bfzKr/wKFvYtoqLwmzTIKR2n2bnpcHK+cWMb//oPXsewaKLW7KB0GcpqA8i3CBk3zpKGKQcL4UA5ccs3Kmo2MoxobBFXoKyJsyc45tmGRkK0RDT4cRxBaSQHik6PWQH9ZXw2CanzAKykQhYoqOC0U0w5NTeanJtImWc0kH1u8tSF3ga625uQw/gIaJg3eRWz1evSSG9he7CNPk+qfRq1ARcbh0BRGc2uA4dk/Qhdyl9/dbs/HFHfhtjuDjjmEAUbyFE1sw8WtIG4AVpYBZGTnESPmQVaJ0rvSZBA9Wa7+gNhLLUDV7azGprNGRw6eBTe1/H7//xfYpnRggN0eKdm2vCpwScRjKdjkDcleaYv62Z0wob9HKNhCdpx5HQUe9wkQKkM+wVWV7fC+vDehfmEb7/f4+awQf7lKHmNWOYRmxv2H38S15eXMbcwi7s37uD3/st/jX3720iTghtCD8vcvLpD4gGCZEz+WeVhJroKbPKKqFx+iJL6n5dDwJcoeVVHSvF9D/uKbrC/wPuE7QmOYMK1JH4jOBo7bXQyTkPqQZb3IWdETvF33vo21nv3QVIJnhDDeYM3T9302FzfwrvvvIOnn38WlTP8y6/9yxClMjNID/M8D7hH1EfJEHxUlvFwYMzHcczoRB85KqT1FImLEDuPPulT5NP7iBGrNXAv5XXrNiOCAyRxbUdfiqAb3ntobI0r3uvUq7zkLp3ao+/+cC45XJpXBn5AQQ6ooxbVqZsRBnR4RzwoBdlzXeXI4GOPOm3WYLOLm5evYsQDwQqdYNmpOzdvIY0TaA5BRnqEg37LcMgoCcgwM9IScdPwhlY9xqF9SzhIWzDc3iL/gFneCCzfXcXKvU00a9Mw0m7mEUU1mMWBJmZQY7RqanoK+i3AqXYHjXoLkY9hiJDQrtXTBK1aDe16ndCgXBzu3nxI+3mTyzvBC8+9gqeefpZyS7C+uY1RUaHRaLG/4d6de7hw/gLWaMMa5P9e2vXFhTkIppoNbDy8h5Nvv46LZ07CUd+WFuewsPN33KReWdCXEfVoyHWREeeM6YA4bKPMe8iHXQz766iyEfv7ABjRbo0A45pycqq6QxRbA2QbXdznIfzc++/i+pWLmJ/v4O/+zt/HMR7aR9yxxWerAKmzDpntpIEjs0tYvngddereM8eOok4+SObGzdwRwMfMYGZBVp66wiKoLqHNV95sXC8dNTMVhfYhs+uHdEs4DIdDOpDD0EbjmBlS7kPSZTVXG4GZPWqjcumImSn7faD2u0ENNLbKhLNAZdIxlZmN6dmdV73eBZO8cBZoLIHq9K5UbXaD2Rg31QnUTqC82pmN65VXWc5DzoA3N04HAB4k7t57gIzrKIpSrmZPHkco2SeruE7ZlT9R8l/BkKz3FRaX5jFHGRf0ITTmBMLYtBtKVab0cdmYGZz3gHeQHpYGCGARDFwb5mGEipXlju446oP4aMbGGD8au5Sd5avmUBszw6TdpN7MYGaY1JtZaKM+E1Af5dnGMGD4d53GvMfNMeNGukzDoWiTlEQLurETJZIzVWf+7p07mJ5qcwHlnAQ0nhEncFz8CQ2C4waTsdyY9yHP+dkmhr4nsW//HuzlqW3/gb3YSyMzO9uBvu9wmBvb4vwc23TQbNQRR44CGuLevTu8VrvOe9lLuHP7JsPSN3H3zm3c5eZy8dJ5nDl7mnAKFy9dwDUuyBs3rvMe9xYjSFuIaJDTHWWvyNiHD2lorl0N9DpnxC2HaNTiWqdDpfDjHjpOKiu4icswi+HKl7TqZmNGkmmkz5HmCDWeAM+eOcs5b9PRmsOLLz6HL3/5i/it3/oNfOmnPk+6o2D4JZwWT/5T5NvMzD6cO38b//9/9M+C01FrNSH8DCBPCxqojGmOUspIBSyodFk2JD9Goc6IO6oK3nn20KfCBCcJ1cwCXaJDoHaqBzQDwuO9C33Ci37QWMkYFaR7RKcoo/Pao+PT4wYhJ6lH47e53Q+O0TYd4gkMwq/eFzSkJaEKoHEUXdNYEyiJb0XlLbhYdC0oAzPiHENeTZQ8xZh9gJvQEarsAo1jZgFX0SYwM/KneASVGuLDz0Ruj0rNocGI5TSd4TnK+NCRJwGO87V/8TXcuXsHe/bsCfKTDkhnpDsV8c3JDxmFHiM3XTpKXTpTBfHV+MLdcQw5mRnpSpIYzkn/cwwZTRKdaicaCm4+szOHsPKgzw3Hk646/sF//nsU+AhtRod1itPGscYNXLLVOBQJ9JRW0XCUgAOrCqzSKaP3yo2qUDXUjrYj5D/qh5mFYtFVT1tcp03E3JDMEjgTLgVa7TY3MR4YGOlI6g1YWuH982/j4pXTgIwXLIzx6Ad1s9ffQt7bwv6De+E88PWv/+vwX05J57SmJm3Fg3q9Hl7l2Ohda2vAzUkR7SFTrQ3jHPquW8W1pv+Vodmsj6cmheaMEc7tMIb6C6RbSn3AT7ypaHMimNkj3dAYcgJ0Jdun/MIABsRRHDZCDo0iLyF+p3RONJaZcV5HHjnyKkZai3D/wR28zStNHf5WaUfqjJTXfAzvyD/im1P+wkXjSK9FZ5+OoXcOrVaDEcgU7ekWDh46gL20gfpjmS6qWJ6gQ4e+Tlor8OHclDZKIiZbHJE22d3pqamAr6dN0xoQjx15AvP8pIQa1hn5OnfxcviDnbkr8exLz+PpF55Bxiu31bVljYhmK6XdG+Dm9Su4Rps5pM1fmJnG/qUF7KWjvzTXwTTxXaZ9ffvN7+Hs+dOMKgzCdXW9kaBglMG8Q5xEIOl8L5BznWh9F+RDwbzes7yA8M9ou0RXxdlHdGR7lIHWUI+RrR6vl7uM3K1vrPD24zZt+FlcvngON69exsbKA95kXMVTxw/ht3/7b2JmtkXdL+E4aWTGOQts8YD2cHOIo898DHfvPMRTTz2NpaVFGA8ZzoEzVvioJ4oiOqZ12uYk8NSxsZlxbHbC9z+Sq0rFczNTNjj90lvJ3cxC33Rnr1E7/A94zOyRDmsY4adUIFzMLMyH//GfMGJFezpZW6Hgo36QtWYG5x3XSI0H422MeLAQfuqLncd20kl5Tn1w5oKtlY0oeJCpqDeqF1ScW10cZaJ0Aio3M6jcbDyq2pfsv7tM7SqOV+2MYzZuq3cB/i2P2bjtRzXx3gfborkEkzZmBtUJVB5AIfHbt28Hp0DfN9BmOs0w8gIjTktLS2g2m2NjOzMDKYuu+B4sPwin8BoNZafT4WRxUALV66QWMXwslZbCSdE6nWm06VBwfkjh83LE9gUazRTtdh2NRoPM8pjivHWGlCMavNnZOTpbS9zslrCwsADhssQT58xMB7MMwyttsl+DOOh0UuMJpSIzJVDd1d68eRO6drysL1uSPm2cinBJkHX2AZ+KjBfIAGqBiDHaDCs6YM75wCw2C86Z53vExTgB0ZWmCatL6P8wVGTrpZdewk9+4Sfwi7/0s/jYK89z0QLsxjRFSWMjvETrw9UB/u//z/8CD9Z6aLRnUJpDSdzFL7UrqHhsDuVL4lLyRU6IcFRa4+IVHjJUMHKadKiNaFFKpCiTKMjLOwfnPRxTMwsp+LALjVQFM9sBxxRhTjkDWiADbjZbwwKb+n/GeALZ5qlka5BBsMmruy06Wl1GNnu9HIN+SUNT8ARX0WhX3KhyOoHZIxhx49RmIxqVCjKeXvVe0HFRKtwFgQ4uloJ8UF4wwV95oh8+avs4FBxrUqZGal/SCao32+gwQtnqzCKut5FbhD379tEgpJBj9Y1v/AXztaBrDToV3rsg/8qB9PawTedvQMdoyLGGO3hXlE2r3UJJZuq7AiM6o9JD6Ri5GmSgdzPDDJ2V0cDBeMx+8thhXpNdQSOdxsJUA95KomoYMfKwsdVjPw/RYCzVRzQAfOM4lYA0Dte2UFAGKq9YJcDkob5wAPZgBctK6lYFORwJ1/MUDwIt1MkDH9XgXcRDxgD6Y5hdXo3l5DmoLw82HuCNd78BWEYYjwM+nnXeUV+5uRajLRzhlcuXvvx5vPHmq4xYvR02qZT6aWbU+wSObdVnascpkBPVZYQTrB/SqTYzbtAxpM9tOnaCdR5wjP2azRZ1KSeuxJPzyrbEjGxJxkTlQx/NIx1SOqnPaOTn5+doV6YCjdLriryg4kNtKsoN5IujcyIcnfMk3Yc56e1iirKZW5hGq10LdqpVq+EgHfIn9x/EDCPeMe0BxJoKAX+NpzUq2Xni61mfU1YqR2gI8iTFwYMH0Goo85rDAAAQAElEQVTVOE8fh5/Yj85ME0bH2cxgIEaUn+xwFMXB1skGl9Q1jVVQPhpP48uJh4+xyUPO2UtXcO7SVfi0gedffglHnz6OQZHh/soKCg7aoEO0vb3Bw+kF3Lh5BQ459i/N4hAjZwf2zEPOVOqBOzeu4v2338Dta5cR831mdpoyjeggDXhQ6DEdYTgYBNtSIz84NCriS6yJuVHtKkJJ2rT+cx6ycognve0ebcSAG+8opGs8xN+/fwdXrl7A2++8ge+9/l1cokO1SedvRIdrY+0hVh/c44HnCj7/xU/giz/1WZA9qLggczpnMXnTzyr8m298F//kn/+31Okp7Fnax/qSOPaod1xTlAuRYj8LUFAWzjnKIIHzPpQZG6gsoqzMLJSJvyVpUmpmbAFM2qjcTHSWgS7pmECNzCzoj9oKsOtRP7WTjprZo3k0x6SZ8uonUHszC1UqDxn+8Dt47y5j8Q/9aDz1EaixUvHjo0BtNY/wUDuByoS78qE/141SyUF1krFStVGqOqVqL1Be4Hko0C+lJUka9gazD9NoZoE3ZhZ4LhwE4DPBaZKyCeVdBX3THGzy6KN3gQqUau4J6F3lZuO5VK73CWg+gdm43swmVSFV3QQH5VVoZvCkDXxcr9enQYjpOc7j8OEnMEeHRYu43+sFx2nCLCkE22MfNyJ1vsdQn+Mg1D0S77nIEhqqkguwRqUdQ0TFz/OCBm1EERiZmKNgJKzOULjxJFUpCsONKuN1itoCBjOPWq3OMVJ4jh9FCTwNh3OeDATLNXbKtI7p6RnoKq7dnka91mBZjZtGMxgiXUNKeHJ2alz8MuoJw70RF49Ahl8ghuY8Zbbo9PVI8zVGsi5duoiLFy/g7Llz4XtgF5gXXLp0iVGzmzxV3WcE7T5k/O8v3+X16MNw5fn888/j4x//GJ597gTSWow+T2IyAFJc4SBndWuri//L//U/wzWG55vteZSOBqusUNCJEC5qCz4FjWfJMH1BGDJaNKDh1Kadk3/CtdFsMtpRsuVHf8wMngvQec/UQTTvhlDHzcTM8PgzwWMwyjHkFcmQV3MDpXSshoQR35UOWCYYMVo1YtucdQHIz4xQ0IhJgZWOuIFq3A/PNZ5b9RU3u4qbnJmFRZKzr6JaBfliZtQxRx4V1KEs1KsPfoSnpBNU5ya/wBNsZ26RTmwHjuFql9RgzocDg5z0119/PURZpCP79+/nJjpFnRq3yTlPRvwEm4xUdbe3IXqEg+cYoqvPqMRgMKSOVuh0OtTBOUxPd2Bm1IWUJ/oSZDeefvYorlw7iZW129TXCPOMUrSbdfJ5BLIPcmQ17niT4sT8GD2mCQAORhjw2q3o8QqCb3jsMcpcAM49qTJmhCOXG3WhhjiqscRjjpG76U4HYAPNK8elchFOnT2Jre5D0M/D7meKjo/nGsqzAV565WX8nb/321wLtxl5PYUpXlHpwOKcg5wf6XxK3oun4pFAa02HCzIq8Fcy19+cUp2u3RMeVLa5Ade5nofU+21GRxPKypHP0n3HsbHzqK90WmXqL/xVprxAdfsPHERG3dzSL5lQXx1pAxx08JMMBeojfArqyoDOvyPfanXaGHoZNEGQrYpixwhOG532FOq0SYKEOGluzTugo5HRiTMb66/yGkfzZJx3hddrayvrGFBmg/4A++nMHDt2BGni6WDV4R2xYl/xZ+ygj3jYrEP8G9FZd248ruqdcxCfc8539dp1vPPeKV6hjvD0cy/hGK/5emx/f2UVGddTzIPnFvX1HCNON25dgWd0bHFpDnOzHSzMdNBp044wCn7j6iWcOvkO7t2+gTpxWpzvYIaRtXot4toraWuon5S5cOtRJhnXfKvRRrvVRuQ8KtowRWQrbghGs2QAtH7DYYoR7xFt/IDXpxtrG4wq3cON6zfpMN3C6toDmBW0421GjxJsra1AuJw7dRKn3nsHZ06/g7WN+zjEaKh4WnIe7xy8d0gaLUZTr+LVN9/D9159C//v/9f/l7ysIYqJLyOpJJ9jGzEhLrQnZhbepReea0T1LAj1+mHmgm1RfgJm4z6aW3LeXS5Z6F11pehmW40tcMQx6JUa7ID6C/RqZko+BOqjvpOxzL6/zYc6/Ht4ES6CCS1KRYNkPS4vgy1U+QQdM4PoMDOoXHxWW9E30+nAO/eoj8ZSP9Upr/Z6n4CZQXUCs3He7Mfjy2RMjSG8lILPpNzM8FFzq53A7PvnU/kEpEsCNfPOwU3PzqPJaxGjAzTgIu3ROPQGG9Diq9UjTE834bxDRMdmyI1dDHryyaPwvOro0wBtbHdRsLDH/JAn+ILu04gOgcrgPW8phljf2kRGgxUlCZJ6A1Fah/kU2txKnjwSloOPlFRgZuzqIWXVe5uGvENhiCFihAy2jJVS9ZXAVJ6mCRdFBTMLoHrVgY+YprxSjamxBKxCjU6XHMkWHasZRuRm6FjqhDvTmcb+/XvJAxoPnlrr9YTMzxnq7CNj1IZk4p/909/niWWEL3zxJ/HpT7+CE0+d4JAOuvOvuBkSId7wVkijFGkyhf/qv/oa3nr3AurtOfKNixjkWJWhoPM54iaicXOewDIausFoE9u9NQyGGzx9bWOUD8N3kGrJNKZas5ynhHOAuQqOd9TOM28Vaa+ozDnAscdlIBolyy3w1amTiwAXozIaRAJ9N+x+xKvxwimIW8YT54iGteAJNENGOZeUZ0VDUtJ45ShRcF7JOON7RkeoIO0FNy8Gu0inoeKmwCK2BOfkTGbEJyKejuNXHLdinWM7z/YsY19Q52Bsy09VVfyJQIdwCy87P/Q+katSvbMh8QX50kJn7gm0pw6gXZ9HPZ2G9ymH5RzkudpKtw4fPoL3Tr6HP/mTP+D8Q+w5tA9RswFHpyBOa8TZg74kBpR7n45VTvmo7/b2gLwpKe8B9aCHtbVVXj1v0qEeYH1jm86SUXYUDGo48dxRXL9yAWt3VqgTHhYZUDi0yhRdbvpkBqICXCsl+WAE6obLYLy+cYwMOfKWohZniE+GCqwnJWD0C2LuDj88151037i7qQ25BjCfZX1uYrfpLD1AyTGTWkz+VFC7VnOGG+Rs2Kxv3jmDC5feg+MVPIUCo0Mp3MDohksrlPEQz3zyefzab/51vPP+2zh15gz1cRq1Gtc09dF7g2NKEUMHCX2/UtEp/emAJE4w2Bpg+eY99Fe2sHV3lVeIQ26qM9ABaH19HZJhgwerjdVVdNc3UdAh725uEk9HMKJSQY90QmvXcTL1MUd+GvGj51gwSjPDa60O1/DW1haN+DD0q0hLRT5KnSr+0EhD2q5MHm3pUFLIcVxHPW6gHtXhcgdf+JBv0dHz4ByeP+MIbA4zJ1SoU57jI6wNje8DD6ow79rqSjig9nj1tcL8jRs3sMnDVZsO2uzMHPRdqXanjWExJIdzSJwuNvIzguQXyLIIqmi1plnewJ079xkdfCekTxw5io9/7BOIuV7u3LpDGoZo1iN0N1dx9sxJXLl8DiXXa5sOkGjWgbmig9RbfYhz776F9177Lh7euo6UpEzx6i9mCvKv4gEuMo8a7TMpRsWDUk69H4566PU3iVuGeiNFKqdXzGBIzJgWXCMjOo4j7iUjHjZ6jEzeu32TV3tncf3qRWysL4N34JieavOQvh+HDx8OcOLpp3HixNN45pmnscgo2vLKbbz7xmt4+9Xv4bXvfJd6kQFUqpL2hRl45ltco7Pz83jv3AV4OsK1RgOypRVKSC8o4pCCj8hKowiROXg6Z479C1JREqwCEuoRWM6mnMYCiF8Cs/F7Th6oXmNL5wTSQel3Qj5N9pGUdkNtJn0ne40ONpP+ZuMx1UZlaiOborz6mo3rzT5IVfeXAc0hMLPQ3Wyc6sXMHtGqd7UTHgLlBSDPtFeUtD4C2fWKjdVmxPUpm2Nm0PvuvHG9yW7F3sIvakwzsi+eqQ27c81UEK2TvPqH+VhgZlC7Sb1SvXvnoaekcNXWzPT6CMws0GP24VQNJu3NxnUaU+VKzcZlZhbm9d6HFHzGeNE4Ww7dttFdgnyk2DIInKcm+RJFYnDmHBrNFmKG47a627h77z501Xbw4EGmizxxz+DAwT3Yf3ARC4sdKvsMPvHJl/CxV15mfhGKXE3PzqAz08HM3BzqjKBEcQzZ+AoVEipXnCTIeVKQE7a+0cXq6iaU9nl9UcFoiDIoSiSCxXAJSXkRWtBz0buZQUorZdW7lFsKOqIjqPJ6vRbqp7hQtaGof8Y6MaNerwfh6V3lGgN8lGcCMwvM0+JQ2yjyxLyg8YoRxxFUliQRT+JNXg/N4+DBQzQCR8J/EnuZIfdf/5u/js985tN44snDiLhovYTBVOOlSUy8UtQaLbz++jv45//i36DW7KDy5BFnAQ28cXMsafREk07Lo9EQ+p7bYLBN3vTCZp3nfeaHkNPlHMerNQH1p/EwIxcNMO24VjIjMyGgEoR6CzQiPBWc8/DUCkeAI63mwkihetcPM4AfjOfhTy6QknIUFDQuGZ0r4ZxTRiXrCtKSkw7NKqeKWIF7FKljX46ScxEUbJcTZBcNDmYeYFrSIKtMi7UI7dTHWMeU7xNZhQL+MDP+HH9UJzkLJvlKCmgJ5hYOYmbhECOYCzTCCWeKmHqY/pHAgvRIn5pcAwcP7meE8gz+8T/5R7h+8zqm52dRazVhLiKQT5UDMyi4aWe8ggCfjFEIRVMlFznF9DOx8nAFD1fWkJEmcEZdtT3z/Au4dec67t+5g5qrw+hMjasjZNsZSouQpnU0Em4KnKeCR0kcJUXRUpKesjTOSH5QWhXlzKLwDs4B1VUVHNezp/6Jrop8NrYDSrajNKQfbkTd2sIGN7be1hqdwBWorQ5MQzr1JZ2tU6dfo6PY56gOJiTLKvTnIkJ/1MUXf/bz+OW/9ov41qvfwqWrl9Fst7lOUmLLZsTNTGkJo14OuLHqt4DluJgZ8YsYrRmg+3ADG8trKBjxSHioWVhc4DpJaBtWGbGoc24Lf2xSG/M2HZAeo1dmxjENeqR3olP06r0i7arRnCUKlNTFhcU54kVZs5/aOGfwPgrziGbpi2iKaa9K0igHuSzJLUI2qlASIupQGtXRbk7DcRzpijlDRYe4dA6Tp2RH7x3Hpq6Q7oAH9aTX62JAp022ap0Oo/igrwBMT3VIZ5uO5Dxp8ohoL1pTLVDsqBztJqP5ldNKKqlvBYwVbUbkC4ri5KkzPJi9S1vbxqc+9Uns3bOAu3dvoru1Qce4AV2fXWJk6trlC6joSE+16oiI82jAq2WirPQao/Gn3n0bmysP0eJhtEkwkHaua9EouQ0pu4I21KhoRgwcQXYqo0PW3d6ic76JjE6W6ivqScnFXtA5HdChkiP5gHvJzRs3ceXSZdyj3lfkR2d6CksL81gktOjk1XnIjuOEM3MGc4iYX9qzB0ePPck9hteYTx7Djcs3cfbUWXjnkdHRy2UoAIquREI53Lt7F4ePHsehI8dw+sx51jiA/5isGwAAEABJREFUjBKu0pOSsqmCfhgiH8FzHm588FwnYdmwhxEc6au4ZpiFmUo0RwXnWMP3grai0jjMm43rM/Inpv4IVnkIiChH2f2Ee55Ac+weT/hoDI05KVde/TS+QH1UNqk3s4CPmanoLw2a90ftrLYC4SKozEG2OSf9GflP9j4aSjQJb9GgPgqCTE1NQXxPyBtFRffvXcJUu8nDZ/9RP9EoUB+1nYDeJ6AydTAb025mcH4sD8kw4l6NXY+jrJzzj/hlZo/yj4/p2FZdVb47Nfugj9k4r3q113yRd3DOqD+O+ldH7BowxPBRDRHBSfBCXPDaa6+F3/A7fOgoTxFzXPRTSNMm0xrqPPlMdRrsVNFBGkAbS71Rw3SnjampJmbnOpibn6GR6GB+YZYO2Bz27d+DQ4cP4AA3qz3hy+n7oC+oLyzMod1uIE4iRDoWVQVkhARR5Hi6GwRjP6AREMHbjIatrCwzArARYJsLWnUZN7Zeb4v4jGi4JKyKizwLm4To8t7TyCVkAImnko+do4SLsQptZOBEt4yI8mYW6koqThzrlFiGsYWjTuE1RiwiLhoZgj/8w/8Ov/d7v4ef/MnP4fhTx6HyjCHuTIuehklzqyzhiTuut7Cx2cV/8Y/+MUbURuc9qHFhLsCYLcnPUYC8GEB/BC8jbVqwQ4bOpbRhbC7gIR2uigtf+AlP7DwVca64MSjdKSLdnGfywlR1OuVV3Pi0CIodY8MqmJmSAGYf5EMBf6jvbgj9aWSUiodKBSXLApQFhLfyFefhEHAcV2OoTFARX81kZsTVULGPyifjqK2ZBdzMxil+wKO2qjLjOORFDo/puQXML+1Fk9fECR1rDkTKx0bSOafmgffCU46s5PXEE0epQzm+9rWv4e233wlyTdMkpKrPKWNtkN3uFttlqCgLGepGU0bEIRuV3MjraDamUdJxmurM4LkXnsGNW5dx/fo1RNRDcwZHALGxxCGj02M+pW5EdFqIP3Enlqyls2sxa1PmU8AnKNmvtBLf/3C3Jd3mXNBt8XDcxsaJfrKJeGDGOZTnqHEc0zhE1L0ctZrh9t1LWF55wLUZqwcYpsKjh32ep3P44gsv4c033uC1311etzRYXcJJ1YgXVxbAFJyW00DPnTt3IV1u0/lqMpIA8gxkv5EW1de4RvSLAtu8phLeMsgaoz3VIr88o7VdjLh5x1yTGddARTpL6lRM3NXfzIKuqRzkVkU9qjNqoWhzQYdftoJsgeN8cewh2yD5mxllVGLAa1s5AiX7lRxX+pBz/eWMDvaG29jm4UZX+Zq7Rj1S/zhK4Nhfc5pZ4LnsSEnadLgpqyLgXNKREG8C0AFoTTWhv5Zeb9ZQVjmvtlZpG9aQpDH0izsN2lTxME0TOgCezm1G/AbQ++rGOv78O9/ChWuXcfTpE3jl058MuN26dTXY07TmcfXaJVykQ9XbWkeLjlmNc5bDPliFZhph9f5d3OWBYZu3BykPvBHtma7qc61b0l6St6JftCodMgqh1IwCBagxFfW0YCS2T9zXcX95Gevra+j1u5ADKTut76/evHmLjt5dSKYt3gDs55X6/gMHMMtbgFqtxjUSBxAvvfcws6AjQzqgJfEADKrbt/cwzpy6god0wr2PUZGvwgJ81E8O2YjXnd979Q38i6/+Kx4WukjiOnlrbFuBw7Ll+CN5qY85Y31J2Rc7bYx0gfPFkI0ftx7/NLOQEU4VeWM2fg+F/KFyRULr1IsReaVf8BJfmwwuqCze0VE2DXMV5LN4q3eBxpQMlIrP0kuVC8yM+Juyfykw+8v3nUwofAWyyyV1O+wf5MNuPMVTtRGoXPLtdDpQQGVqeoq+Q5260efe3Q3rZDL2JBUPBeLBpEz5SZnGNbPAC7NxKp55OlRyrNRH7ZUKzMZtzH5wqnbCVan6mn3QVmUClQtEn+ToHXU2ot9CoHbCuxSltYBoGp6pKyIsTc/BCXEJX3/sTQvg9dfexD/9r38ff/qn38Dbb73PU8YNXLt6D3fvbIDRazg0UU86SJM6UjoZdYbE06QGKXdIaWyURlEMZz6ANh3PBZEyGqa6RqOJDjcbfQF9cWEJ84tL2L//IPbu3c9I0BL27NnHKNleOmgLmJmZwfT0dGjf6cxSQE2kPNE751FqUzaHgi50l9cnq6tc3L0e+gw5D3jKEmO0MJUvuVBrXMyeCzin0zMpc84homGR4DZ5xSAeSIEGNLRDntwj4u04B1mOksrUqDdx6vT7+If/8B9iz54lGo0uvvrVr+Jr3IT/8A//EK9+99XwvauHDx+GU3dOJwpw+Cf/7Kt4/d1TSJpTkNdfUkGFh5ylESM+g2GPRnibBnSLxqXHTW6EggtQbWRo5EwNSNOIBmTExSu8HRUBO4+ELxonsFMcEtWFzM4PtZFDxVUeSlRvZiGvH2Y0MqRV5XpXOgEzC8qt+c3GedUJV6WCMD5xV5nyKlNeUJHuimNr/pwbnuolE4GRz+CYKtO8ZgbNI1AflSvFrmc8ZoUP6irQlKJF/Zrbs5fpHCI6tY76mHKj0jy7upMFbM15NK7GEuzdu5d6uIB33nkb3/iLv8D6+gZS6o5kJjnkvDaU3HLqkXADjPpfR6PeRi1tBqPuLMHRJ04QjuP8hTO4e/c6avWULclb6q13nnMX2NjeROm4TVDPtgeG+w824Co6NKUHCk/fwpMHLUTpNDzXm0s8pyvwfY9ziJME3rnAi4gGx5gXXdh5SvK94twV14LKzSeoMeI5YMQ44bgV+jhz/q2Al3R+pxsTI4LkkzOu0/146623Ak9ajO6BUYwqjEl0eYKleLlZUQYsc040Vlxfnuu2HpwE1lC3K47HDxMOjj179/BgNsUx14kP20URslGO6alpaM3nWYHIRTCzR+C9J18cca0erZM4SVhP/sAF2zE/v4iMffW9rH5/GObtdnvQVY3o1+aW0+nJwvpjPfXRe8cxjGOWEA6OY7EEOa+0Csq9oMwTzpMSHPkr/CsSbWZQ+YiHoF6vj4JtIx8jot7ljN54F2OW9mt6qgPxa5v2aosRONG2b89+dOj4j0jzPtrAdouHWdpUjZGmCSPjB3CXjuk3v/nNoCuf/cLnceT4UVy8fhUb3XXq6gxWVu/z+votrK7dR5PXuqknDTyUJg6Mfnp0N1aDM1WM+mhTD2vEv6AeyJZkdFSly9J9gdaSQHnVy+7IBimPCihJm943NzboxKxjY2MT+uOs16/dYKT3cvjbg9oPFhcXobU0xxuMqakpaGOKKDeBeEeWQbzTXOKjcIgke+IjW6zvjN29+xAXzt9EEjWp15ycCOywne8l+1fwPmKUbsCIfoE0acJx7Tnz8JxLc3qOWVH3NafKJqlRnzVvANZ7jqMZ9K72AjPTa5hH/fQifM0Melcb4d3jviOHUQ7WxLGSPmg+8FEfgdoHPrJMdQJmoTLlzSzMpXYqN7Ogj8r/qGA27jMZ44f1UzuBmX1fU5ULQL7rowbCU7SbfX971Q+GA+6L24ip++LLCvdC0ac+47HUiiOS53o3G49jZo9oNbPQSPXKKDWzwHONM8EBodlYaioHn5KHIzN71NbMoPZmBrNxftIWfDS26gUqNxu3U176qHKlcZIg8inHiEPqeOA1+jQRr6APHtmP3/qNX8P/4X//n8Jp4cjIHDp0CF/5yldw6NBhdDpz8C4Ki+Xylas8KVzEa6++hz/5o2/jT//ku9xoXsPJk6fw3jsncYqh6KtXrjNU38XKwzU6NEMyM0Wj1qIRmUe7NY0WHYmpVoeGtYk4TolQQsWP4BDB4MldEeEgo2/Ow3MxgE+Dp9pGoxkMbZMGXN6/Fuf4O0+LWFrcQ9jLUPISZEB1zfCQVy9ihhSYQwQF1Xh6l8MkIYtmGQXltXhVrncxV3Uydv3eEDmjEjLIWzSAXV4/yPj0aKj+6T/9Z3R+hpiigRT93/vea3jzzbfwHd77/+mf/3mIYMnR0l+Zv3z1Kv7oz75Bp+r30eDmDouEFumuIOHnPIHnNOplMeJpO0PG/GDQR8aIVEEDLtCiLWjI5OypXu+NJo0H+US9DONNfogG0VrQqclonFRuZkoClPypNkz+nX00vuYfQ0k6S2TkZU4aCm68BR1N4TgifkYL6byH834sdxKkOrMPcBaiZgazMehdoPHVlhPAVEDQRpjS6V5cOsCIwBLqzTZiblCeC1x6IWCz8DGb9AqvMDNoTG0i09MdHOI178bmFl793qs07OcpvwYW5xfYDugyerrOE7pkNaSscjr2ZDlpiIMuvvTSK5imY3fy/ZPcZB6gVk9Y5+CdgzkaThg8jbj3DgXXwb3lVVy5fpfGFVwRHqBT5SxFmnKDbXbgkzYiOmwuSgA4gu0AE34cx414KpaOmBnXmdqxYtdHPR69ks9cHJCh9HTAWu06bty+iuW1u3Ds/6jdJMPOFRtfuXKF6yILDoTeSQac8xRBCV0DOXPQe0xjMxiMeELtwXvPMkenpmT4f4SMBwN4x5ErAqCvGwgd8X1qqs21NQhzCD9t4FqHSZoG2ZgREfaSkRMwS56NoDlUQz8Bnpvo/Pw8u1dhrILOUsUKjVUyn1NQ5igDTqo5C74L1M8TV+mUd540VRhRbys6juJtncazVkvJ2xjqLwgMFBOIyJAOlXMOcqYGPJR1u9thjCZtWIvRmoQ8KaknYHvnI5g5yreGKI7QoK1b4uFSbfbvP8D3JqP9e6hLSzhz5hzeePMNqPynfvqnqdNNvH/qNIy4ttrN4LSfO3cK+l5lknher27CyhHqaURnagV3bl2H/gBnM00Yvaoh8QbdCkCPWeCT1qyZyscgHox4eJNdHAX9zmmfCgxJlxzHjNe2Azqq62vr4RB57fp1rontEInaf2Af9tJR7vBAHCIVpC3IiuOD/BlLHZzXOGYZ5CqZDLkZO8pFh2I5akMeak++e4b7yiZ5nrJ9RcgJ4xGE/hiM8o/hXQzAA/pSGoz5CtpTSspX8jcziC4BKx+No5aOdQ0enPTFetVNYMKXlPqnMslXZUrlsE3KhoywiV9tRmNXeQ0o26s+auMpp5y2XPOaGWnOAx6qE18GPCyrjUBja8z/IaAxBB81hnDQPEo/qv7DZeLMbvhw7eNvmlP0GMUjPpL7lG2O3bwy03jjnmorXNRPqdqNa8Y/haPW5fhNPyW/CpO2EddQ5CVzxzl8KDfT+AK1/2gwM7anvyGbQNC8ZuM+0oMwPt/5YTsQ1N4QcQ+J4wYPzi3uBVOYas+hPd3Ek8f24Xd/5zfxm3/rb+DEiUNwNSqSmXFxp1CI9plnn8bHPvY8XnnlRejPArz08nN45WPP4LOffgEvvXAUz5w4gIP755BYHTeu3MUb330X926t4L23TuHMyTO4cPoCTr13GudOn8Pbb7yHN187ibdfP4nzZ3j9cfkOVh900e8WKEceo+0Sw14BcCGYeaSMfiUBakh5Ko+SBBFTGVQRCj7mHEwpcXYuIsERPDeaqXYHe7lRduEAABAASURBVPfto+NWgwxUneFYCUXKLWVfW1tjPwuLXicofRcsRMp4mup0OpDDJl5oUXS4GbZ435+mjTB+ERwBQ8VF+41vfRfvvX+Whq2NG7ceEJaxRRo2tka4/3ATV6/fwPnLl/EGr46++Z3v4B8z6vef/X/+IXrbBY1ZDT4HPdkMKAcAr/qKrIecVww5DdeIoUCj0a90hUgDXQxL8okwLFDSiI3yAbbzbWyyHYiL+RQkCnqkGJ6LV6nepai7QWXiR8nxRY/eJ2BmIWtmYbGrnZnBzEL5R/0wM/LGQXMKsOsxs1AnXJjlmBUNmJQYXGTGdwIXnr7cPlKkgFBaBaOxBx+NN+5rAQfhw+JHH9FlxjG4IFRo5GUEMrYwVNTLmfkjaLUPUBfmkUR1Xn14JI56wz6TcSdz6B18chk9OnugQa4ItMPw5O/S3n2Y49W1/kL42fdPhf9z76kTx/DkU0+g3WnBYkN7po09+/fi+NMn8MwLz2Fp397w/an3Tr5GA9pHmtLBoZNkZUR6gMqVyFyCLep/4lvImkdwd2WA1Y1tWFSDkRYf15C0FlHrHEZUa6OsyL+igTg5AB/tA8oUKBxTA5lLXB3nylGRlpjOFZPwYS3M9DO8crMFjI2MjgKo1yWvU+KGYWSbuHD1FACD855DSmZsyHdOACjlOCk3FxmXyuUooj4qG8ER34T1NUuQD3L0t4dYZxRmo7cN7xzMDFqDARjFqajbKDmiOcS1FIeOHKbz00eSJACMG/cAFQ8XJdeEfq3eioxzVOSB8EF4RGNVjd+lH3pX5CWnLqX1Gqa4ofe4SWfZgJG/HCVTFCPEHmjtbPLqV9DRzwlxHFFOKVSmfEW8c84qqKIIhXnk5FU/H8KnHvV2HS528N4jYn1ACsLHghxUJjsUyg2kyuCd5/gFMq5v/RZpxgiXT2P6zw7wEWRz6oyEHznyBA4ePMxxEnzj22/h8tU7ePnjn8InP/kpdJfXcOX0eezlNUMTMc6fOsVr2Juo1SLyuEfedYPjVNAhWn5wjxEcOiTeIfEJPPkN6TjlrrxzY/w9aTAzrs0Ccg5yrgXxVrzIKIch+dijLPu0OwM6yiPapYcP13Hr5n3cv7eCkvq8sGcOTxw/jINP7Mfc4hxqrSYiytPEG+9QGlA5Q0EeCfRLLUPiMmAUjwE69Po5enSiFLHXIdaqOtZWcrzz9vtwHD/jdaxwMvMAOBjGzxjXEp62g+SwsAxg0g3K1UhrTkewYt6xwYRW0UYlH/OEjm6de0hqHFs25YPhORbYrHqUqp/ZuIFkHCp2fmxtbUFOQMz1t7y8DM0lEN7qp2bKq80EtCYmeKnebDy28mqrfrtB5Y+DmcHMqFtlAPV7vM3k3WzczswCXbvbmo3LAENGgRXmuLKNek8oxYMKZobJM+k7SYMDy3btuI79PNSMRhvgZoc4TsIaMTNMaFVqZmE89ReNZh9+F+/EY9XllF+RV3AWoaLdKwnGPAhxnEL5qqKelcKxgh71E5hZ4IvG07yqk4wEehcYCyPnEUcxbUSEyHu4qGRpQagQ0z4k1OeE9q/Nm7Pp2Vns43X2F+gX/e5v/So++bGXaV76GPVpq3IuIDMLCgA+ORf8iNGToswCInUaqDihslmO+fkOlpbmCAt49pmn8bnPfQYnnjpGB+xlOmIv47Of+wm8/PIL2Ld3iUh4MtKhwVDz1FQLVVlga3MDN65fw7tvv8VI1zvQH+489f77OHvmDM6dPYfLly7j9q1buHnrJu7evR3a3r9zGw8fLmPExe1JaJwmiJOYkCLRxkMBZox43Ga7gqH+yQnVzIKCS2A6OczOzGJpz1IwnODjzBE/Mo+LXsxq8BSqKJicqqmpNqbJuM50ByrrMDQ/NzePNKnje6+9BkoQGXfdtfV1dBn27fO6cTukA24OGQ3ZABub21imAbx0iaf/5RXyNwr4yIgX5IWcm5IbQEE+F0rJd5XpVFgwX3AjGWV9ZDTiJdvI2PQZwRrwRKSTjTmHhA4nbRR2P2ZG9Ma0TxZuSUOhvNJx27HSjfP/fn6aGScSMOFHGJgZhjT+OXlZEMeRIhiqo0E0M0h2wllKz+LwMbNH9IUC/qhgKAkFYWFpH+V8AE1GSOMoheTs2cc5owx8kHlMo2fGPpxTfJnMMyIuetf3BjJaeuN4KRdRh073QUZyUy6qC+epp5cvQTjt2b8PBw4dhJz0KenLTAfSxTPnzuL2nVvEv6AeTaHRaFKOGdcTMeW8FYWmdfZwc4Q3bgF/9O59LG8j4DciL6K0jRajxTGv1p2LWB7Bec/oTUEAdJ0JOICOkZlSjrjDM+ky+Gi9iHfgfHz98Kdib/JDBkTrXzrY7W5is0sjCPtw2/CmsgrOOxiBs4FDkD7AiEfkEziLucHex8WzF7l274aohRn7EcTfMQA9rhOtAeP8Ffl/5MgRtNptrHMttVotOhIZ2/TR7fYZoVjHpYtXsba6GWgFH+mJ7IDAzNg+RxRFMDPiUyGKPe3TEjqdKRRcZ+JzTvtQ0YEZ0jlgI9Ro0xRt4XChn/jkfYQhN19FVKUDgT6OyQYch2/Mi7caU7i3aSP0roOYdCT0oQyUFjy4VOQQu1D2dbRJl/NGGzbEgI5iznrpo8pKtoMDkiSF9zGWFvfS3q3he997HX/6Z3+BKErw+S98AceOH8f1G9dxnZHvA3Ta9d++vMvr6c2NNdTTBBFZPTs9hZmpKWhzX6bNLLkRRdwMzMZ8yvleEUdQb0RzTttfUN+k991uN1zZDGlf9K566fJwkPH2IcOI62FAh2p1bZX2+TrW1lcRJw77D+zFk0efxB7iJJ7ESQzxB8RHdIlfAThvhYproEROuQcgH/r9AbYY0dsK36crkfGald4X+dHAyXfPcg+4DfFJeAsngXCegGTovadYKSO9CDQ3U04Z0GA2fNTOOTJbbzvN9aaxPfEeEJ+CeoJdvczGg6mN2ThvZhBvVKYxxUfwEU7io94F+huQ0nflhbeAzcJHfQeMUKlO+vsIr1D77/aH5jYzCHcBdh6Ve+9AvwRGPpXMiIc7rNpp9YMTM0eHp0RMJ/jwgUWAcq7V6oh3dHDS02zMx5L1KvOUn9LHQfXiqfCqKJeCDnJJnOS8jUeY9Bi/CVeVKDWzR/RpfIHZuB12PRUbmxlMOESOBwSibYDRpriqwT2/w/U7gwMHjuCF55/FL/7i5/Ef/Ae/gF/71a/gP/wPfwl/7+/8Bp577jnSPaAtKrj/D+FkyGq1GhdvBD2aXDCggRFBtXodMn6cB2makE9UfDpdw9E2w9Mz8HGFhyv30J6qQycKz9U9MzfFqNcSDh7ci2PHDuPQoX3Ys3eOm90cnjpxBM+/+DTTJ3HixJM4TjjAcPcMT5Zmhm0t7u4WhsM++jwdra2t4M7tW7x+OYczZ07h5Dvv0Ak7RQfsIm7cuMbQ91lcunQpKLn+LpWjMkixwSeOYxKah+jUwuICDBE90Cgw25xx4SakKYX6GGvF4JwLq6SwlS8pSOVZRcNVxzlulqfPnA7tCxok0EhwGL6ztyHMlWUVRjzJbXeHpGVIA9eDxjE2LCnAin1KGrKCjlROx6ngfFVVqDSAynQqK3iqLsohDfoQuSJaDOePxHee8mX0jEglpM95B0eazexRWhL/3VBwPuw8RCHkRN8EzOxRmdk4Hwp2fpgZzMYw6TNJJ/PsNP2xEvWVbmksdczC5kcOEUnVqczMlDwCtVWdYFJYuognqoiOyCyjRIegL6anjIB4v8Mb8sftgPpM8mbjsSdjTcZWG8lW5SU3ZoMFPVnas4e6fIgOHHDpymVcvHQR13hIuEo4f+E8LvNqrEfHd0jnLKUz1uBpHZR7yk08ThJ4XrNxP6M+VJDcutSTP3zjHv70rZt42C1Z5mHcXKt6Bz5tIopiDHndnPNA4TiO40IXygnlnnA88KWirJ33EE1kW0DdzLhmx3wMBY/9qPiu9vUG1zY7eR/Ridmmw5axpuKwBvFCwAJ+KrEDEY2jN8d3sE0E51LEUY1tPa5duYmrl6/w6qmHiPikSQrP1MwgPoJPRPqlu+xAI1SwBDh67Oh4Xk6hggc84Q+40RY8KV/ggeTUydO4cfMOjdWIc0oSQBT4YBAN0hnNo81JIbgaD3GLS/PwNJC64lIPtZvgMKHJzIhGhZJr3Myg/gLnHQ8/eQDsPGYGzam2NdrKIFtGu5q8gte7wDkXbBC4iuMkIq4VcxV5YAGXyio6EzmEo3NGR7JJm9miDYo4tictEZK4yXkNZ06dx2uvvU1DfpAH1c+E75WeYkTqwfJ9HGYk6N79W3j3vbd4oFtH4h3mpzp4klfVNMVYe/CAvBqgRp0z53boKgKtot2xbExjAfFEtmFIR2rADV6Hw0m6TScn4yHH4FEyAry6sombN+7woLiMOPU4eHgvYR9m5zthrjiJId3OS45LnkqcgoL6Gb4Iz4Oi1oXWR486vU3bLuevTzuf0dbBSiRpQvZ58qOOjfUu3nzzHQAW8AQf4S9g9tHHzGA2BtVNwGxcJvpUpg6Sk1JBkA43aDBa5mKP1d4Wbq0uo1Q/NdgB9TWznTc8wkUFGtvMKDtHOXviHQU+i4fqJ30ST9VO7+I3dh6tA5Vrj4p29NnMAi07TR4lZuNyjSFQhdm4zOyjU7XZDUHulL2ZhWKNMwGzcZkqaA6YVIHO3fiy8Id/qABWlKinBeY6NTR56I99DBIV+AI+mlPjTkDvLGYT+1AbszFOqjdTXvVl0GeVsQPbsyeVzMwC/80syEK0YudRXnOFPiwzs9DGe88hLNAZMQ+uyYJ18I42OIKnfZ2ZWcKTTxzHz/zMV/Dbv/238J/+b34Xv/Mf/U389b/6c/jVX/kZfOKV46jVPHIe1nLafLIXCdeB48NMAj3KK+3xNCkkJPCx4Flvng5Cl4ajYPsUFbexqspw+PAB6D/BTBIH2maAEa2YVyKNVg1xYhgx2tIfdAEGftXGTP0d6xzkLER0wlrtFg0HN8SlJSwwbHiE4e+9e/dDcODAITxx5EnoC+0znVlGyxZ4l9nhCbDB+SK02Xffvv3sP0MmEys6O8JbSmtmEP764uD58+e56V3gKYtRsDt3w3/4KuVXO9HqvUcA82EDbdSnGGWbQrPRYtoAaFzeefdtbG1uUijGBeTR5hXhwsISOsSrwXZpWqdsYgorgmNonq2gk5c2vpKOTUWFK7mIS6b0pbiZVHTACmRZyTQPULA+53vOU2WW9xnJ2caQV4RDXhFm3Fxz0icjmHOAsbwMjnSCj5nxJznNuZQRXQLnxuWlDF6AMvBKdbvbKW82bqv8bjAz0mWP+qnvbtjd9sfJm1lobjZOJS8VmBn57B7NiZ1nskDGtKuQPFT4vjWFQ08eQ2d+AVFS42YfQ/I0MzV6BMJZL0pVL9B7ALYtaWhz8T7LMeKmkjHPdRsWX8F8SkOxd2kP9tLB6kxNI4liEEt4c0E3Hj5YRrPeQKvZQuwjOhk3VkCbAAAQAElEQVSMukhnYOC+ioLjcjC2N/Zjz4ypvpBuMXIaJd+YgmvNoHAJ9aKAcVPiYoM5T52LYGbUmxzOe4SHVtCxzsxYB+p7GYrVB+Mf4/ddP4150a+ojAyKeD5SBIX0OfOY6AubfegTkZ6KY5bUL/HJ+5QROOAMr8NvXL4OqjV87JHS8fB0oBIapjhJ4ImroCQtGY0P9JCpCqMfPnQ4OHRyULQeu1uboAiwyqv0O7xeajQ6WHmwzvX6EDl1XxuQc04jkD95GFu0hDLyb4bXYu32NJ3RjIeaPhTZHZE2dZBdCP3JK62fSps/+cdX6nVJ3hWMkvU4TxHGNTOovejQ+FEcsdwRvxIpnWZ9AbvT6UDjCje1cc6P13Fe0bmMOa6jg7DJK9EBIovQSBvBftUZhYx8jBptRkp9nZmeReRqePONd/H+ybN46tgzeOVjr6AkM959910MeMg9dPBg+AvkZ869j6IaYn6hg2effhp75pZw69ot3Lt1D57/anRopXtefDcHRzpEf0VaBWYW8BfPBTXKa0xDFujX9wQrHvRy6oO+KH7+3GXcu/uQtrCDw4zMHti/wAi+dDylnqeIPXnCtjnXS0EZFcxLzwWl3qnzmep4aFKZ2o1IT8GbhZJrNxvmHCMmnhF1OEEcpThNx/LO7WXEcUIeVkE2wl10mBnbmbIfgkm9o36U1DW955qf+hpFEVSuDmbjvmbGOQ0l+bJNHdkadsEbJPygx8wCHqqfjK15Ju9KzcZthnRUBZpfbdVOoDaSi/IqV/2ADu2I60JlPwzUZwIaS/D4u8rMLPBoUmc2flfdBHbXTcq0tgvuEaqblP3IaQl0uCfuX5rC7HSNO6CDkaFmH8ytcSegcR/Pq2wCZuN+TEgLCBxPL+BDmRkTc8Y16TGRrVIz1SA8Zh/kVSDep1y7SvVecn2ZGTzXdswDWaszjZmFeew/fBCf/8JP4O///d/A7/zPfxNf/KmXsLjYoHtTos+gj76jONzuo9ftcc0MUHAccO0V3L+dBCrh6ztHcqaE1BRDyFpoUkTVB+NLpfQ0qgmNJECL6DgEDeiBQwe46Q+xvrGOJjeSOjcUIbrNkG7O00nJiExaS1AjpGkMz4Xe50mlS8RIC7xziDiOoOK4cRJD+AwZkREu5B3ITcRc+FOdDgQxmeIiT0Ya6vUaDUQEoKTC5wGEe0wmee8gfFutFgSec2vsTRrudV43XL9+HdeuXeNV5En80R/9EfRbTYo+6L+2uX79MgQ3bl7Hg+UHeKg/lHf+KryvAxbBZBB5Wk2JV5MRiWkKY7ozg2leFU7LySIvEhrOgjtNoIG0lVWOktEnOaOgQwrliyE32gFfCwK1ksbYSiM5fOcJrhhRYISczmnOKEjW72JAKCk8HynSALqrxtHHIF458hR8zDgOU9oXgBuOmaeBYhnzFZGaAJvAzAI8ntf7vy+Y4CO9k6xEh9kHeI3xKFHRoS8p75I5sgFpcwZ7DxzFzOxexEkLadLEZOGY2bjbzk8z8om0h9egxg7eHBe/wQFQtLViVLCkXEryv5QOc1MoKcecMKDxG9BgxlGCDuW9uLhEh34Oui6e6Fid0V0zByO/BTllWpHnBY37saNH0W5PUQ9KzlkhsQyRH9GYG6LmPJLaErKeYTQQdSWyEaO22+vIR314V8FIt365wYQt32ElPngqjpvTKciYZmz7Qc3jOaJH7o1IcIke1+PW9hYUTYGv2NQIuz98twrOOzgXoaJ+JoxSDTYGOPvuaazcug+LYs7nANXFMSMoHjHbJ94zHyH1MSI46ngBUAbgM79nHpZamFfyAg1Tk07GYKuLS2fOo7vRRYtGOhtmOHXyfV4DrkK8ZVeUVOohT4iyFwUPGAB5mcbYs28JEaNUFe2Oq0oMeTU/pC0pyPuSfTSP5DHiRj7auWpiMe0G8eLAOTf5nNFmwAdazRzHi2m/6ui0O2hwTUfmGWmr4FmX0F5pbEFGp0E2tCQd3kcYcN4u7WAJQ73RRI2RrZjXIVGcUuYpEkYjk6SOpaV9yKhbf/Lnf4bvvfE69hzcj5/+2a+QopJO1htwXM9LS4shUn7l4mWk5PVTx47j5RdfwoAH4DOnT5LObUy3m+S50Z5kyKmzVlWcx8M7DzMLUIpYAM6TBgPMOaSyobRjziXUHUN3e8To4H2cPX+Rdm+Z0agZnHjmOK/5jvB2YpH6O40aDxeO44rmAa8Fh6R1QEep3xuETUbvI8ptXJeFA4r4XXAtZOS70DBzlCNxME8eJ9T5Ebwz9PtZ+C4V4DCxCUrxEc9HlTvSpHLRKlC3VHvGTrneBWYGY5nWthARPmamqg+BxjIblyuv8c3IZ+qU3ieNzQxmBtXndOZGtBXSC4HamY3rPXkPPipTuwmIlwLh/INAY03aT1L10VwT0Lvq1DbmWhSYjec2+yAlCuEjPAQ7c5LnAFtBvDFjbhdg12M2rgtFBvYrqdMecSrdKsBlQH0qwtrS2KHdj/HDzGBmcOYgnrnIw7wDC1CZwSi7iH6JYyoQnUoFZrQr1H/RZcYx2KbB/Vq+jWzIcNSjTva5rhNonEU6Uk89dZRXec/gS1/6An7zb/06o1K/gc9+9kUMB2tcT10w/kMaHQa8Eh8SeO5g/xppjqjzWwGcB9xkEn0XSc4I+IgBEoqAo5AwBMboXYLi+ke92QbtD/LK0KSxucOTTL/HxcMrjWxEw1xFPGU0kNBoJHENPLxwKIeSRjfme6s1jUaTmwvny8K1Vg+Om0SjWUOL0acOnZSUC6FWS5EwjWi8Si44EOp0Ypo0UI1Gijj2xC0PAJRkvnGBGscCkiRi6gKItna7jQMHDmDfvn3QKVPMNTMaiTaePvF0qFOZ6B8xKqS/gCwjWZHgk++fwanTVynMOg2gg4tSRGmKmPhVzkHgiEtMb1eQNutI6jRS9PoBA6dhkhPDPlAN4MoB5FQZT5zIlS/5XkJfMC1ooDJdgXDzLniCyuhMFczT6sAzeoWih4KGP46m4cjLyjwdqzGAUo24aM00p5HnFYhc4DsqT/bFxCUK5VI40SowM0yU0Wzc18zwwx6NIVDfH9b2B9Wrv0C6ZWbwxH8ynpkR3zEdalORn1WZoaBG56qrN7B44Bjmlp5Ard5BGjeRJvVHtGgcM4MeMwvl0MMFx0GCT+LBfzxRReZQiw0J71G8FXDIQEZTTDl0sOhnAwy5WUvvK7ZXhHHIzZl7d8DRzBBxkZO5+pCOmKk9gmyUB10THWbEiZ8RnZgho7ueCz5pHYQr2qiXHo4LJpyG+lvIeNU+6m5gxHzkhBd1hbLkyACdMpEC4iNnvSRvMuIJ4omPfNSrhP4acEmnPqceusTBJx5iRkUnrUKFDz3Gd07iadTiKIbzCfrrAzy4dBcbd1dB4mGUBwqDkZeJj/mzJP+IK1HlsqZB4rzc6AtGYaHHAQee3I+hHyCuUScrQHo/N9XB2t0HuHbhIrbW1vDg9m1I5kM6D0nCcb2HJwy5Hox4iV7jBBUKdGam6FwvwrkSJQ8io+4m0yHMOc0IM4OiEgUFGPkUzhKAvJYTVVKvypKUM2pYFhEGfdoUtmvRRs3NLmCmMwdvEccrKYcMOeVe5hUdgAGN7IBzOpRliYzRl6IApBfb3T5ytvFJDTGdqqTRQq3Vhk9SxHGDTtAslhYPMpK1jT/goe6Nk29j/xMH8eWf+wq2aRPfeudtzJCmdruJ9957Bzd5wOswOvryiy/jxLGncPnCZVy6fAH1ZkqbWUdJnS10cJOTSZtlpIesId4WeGZmAU+tiSiOwBfoC+MFFXjEPpvbQ9y+t4KbjBD1h8CevQfw1LNP4MmnDnJ9TSFpOhjtryfvDDGK3DAcFNja6mNrs48enTGlXb5vbw25yYwCDAc5tCeIz1ozVengXYKKOlxx/3Au5gZXYESbW1GO585cxG3ioLVUETc2DLIDHzPja/Whd/GdVeFjZkEOelF5VVXKIkk0XxX6qnwCLCEdefgFFBuV4PShvX5M+opfgpyO0u4ytdE4SgVmFvBSWzNTUYBJG7Nxmeqlw6o0s9DHzPT6kaA5BWYW8FdeY8peCpQXbhNnasDIV7fbJe971L8caqMyOV2aQPObGZQKVK8xBOKW21VnZo/wM/ugj/qJBsnIzALPS5QoqIPGfTGHR0bZVnABZ/wYj9mH5xS9ZgbnPag4qJzBYg+LPISHmUGPmUE4qUwgJyslLjrw6u/gdTqd0H6bB0j9YseJE8fxyU9+An/tr/0q/i6v9/7Xv/v38b/7T/4X+F/+R38Xv/RTX8Z0yzDqbWC63oLLE2SDCiXXV437eqNVR8J0SOfMSHN7qonWVIPjk2JNpAmXePUmR2Pv3r1QfnFxMXwXSX97Y2qqzZB1Cx06OvoV3qnpFpE36Ls/I96JLyzN8R3YYLRKEaghT5D9fg/6PlSv18XDh8tYW13BFiNEIxk71uu7IgO2qWiMiyKD+vTCPfsGMhoUKUDGRVYUOYVaBVA5rELEk6hSkgjPfEQGC5I0RpxEcN64LZRUqIwn2xpD1VMQk+Ug6T+PVoTqwYMHiOMYciZF/569e2jAZgLNol2/Gbh///7wHZqlPXvDF48V4SqJb/gOAK2VTvfrG2sYiibhnI+4TxcouaGVVDDzgBEXXSEVtLQBygoFDXhelkx3A/tqk2OEZJj3iH+BOjfa6ZkO2uR/QucNzjBi5GTADWVI3vg4CjRUNBwmvRLg+5+S84W5Jzgw/f5WP7jE7AcMzC7iqyCnweHrv7OPFrxoqCpHXYhRcgOP4zp1dX+QWcrFE9Ghcc5/5CI2M3guSoHjJmvKR+CTkdcj6LuBjjItSsmvoGxylFxAQMH6gjo5wIgLaDjsUVdHrC9ZX7E8g1EHnffI2begXCtn7AP0adxy8ZpzV5xJ8uvRQaatYX2Fkmw1Hj6SaBrN5hx1FPDpAEX1ENvbK4joHDY6+9CenUOj3aA+DzlnTvrKsPY0JGD40ENdoBX9UNFHvRj7iQ8ZHZ0aeTczOwMOTLw+qvW4zPsxb/XLJLdu3YaZIegl5xR9Rrqd93BMxz0++Fky22PUqOB61jx7Du7D8RNPQVGolBteb3ub9OVsBdy9c4c8KFBpHWlTZZo0a1yfs6g4V0keZ4wK1XmAAUqkaYIoclhiNCdNaiBi5E8OrRPhJbwF6msA9cCRRZqrgOyIxtB4qtdake0pKLcGHfYpRu1lJ8yMch/Sxm1gnVHuTV7p9knPiNdaPdqxra0t6seIU1ugQ7ZGY2he8Blqze4AX2mX6kpw8eIFfPWffxWXL1/Biy+8iJ/9mZ/Fxvomr79OYf+BPXC+xBtvvsqI0X3s378Hn/70J1BvJPjOd76J1bVlRkinaPMSSJecJ13kl2gOg3/ED+FUcK2OyD+1k36urK7i2o3rWF65Tz1MKZcnGZk6in2cf7rDgwptj/Me0lujbM0cpOeyRaK9T50e0Kbr+1ED7gcB6NjLLoqfZbCZGWUyQk5bUX1uCwAAEABJREFUL55XtOOqEw5kbVgrMA+UKd556xQyHkAgWgjCUXg/To6ZhSKzcaoX6cYEJn3MDJKDysGn2tEhpXwNclOdmYEfFX0fqL8KNabaKj8BM4NzDrsfMwtlmkOAXY/eBbuK/tJZMwu0CT/B2Aa6UGY21tkh9U44D2iPpJcC5VUukO0WXWOcqsAD0VNxnWHnMRNvxqC63SCHVZFL7xyM+pHEEcdw0Hh63xniL51UOz0d91LN66mLAjMLNZpH5WZGOxBRh5u0FTMBpqenoQiV6NWaVbsjR55gEOUFxFGKX/qlX8D/9j/5X+GXf/EX8NLzz2Geh5iY+8CIgQuRb6Atp74MGYUVD81YQpD+i2cR9xzxUIgID9kEJ4bIoKhSURqggplxwhgyJkKo1Wphbn4eivDMz83TwWoTpjA3O4sOr0AOHTyE555/HosLC2GDazPSFCcxIwd1OOfDOM1mk3nbMWYVNKcMkf6AXJch8iEX5ZDCHxD53naPm0oX3R1vW0pAugJeJY2dCDAzTJRBqQgeMdya01joPaHDFBG2eJWg38KQE6X5agxzL9GB1H/DI4fKU0AaT/hoDPFBzFGZmUFlPV63nT17Fp6e8YjOk+r6NKhdGtKNjQ2srKwg/Cbgzvs6je6QCjxkWHxAeqScEkLFjo5jAuNxVa65KpT8lyGnQzViJKrZTHD02BMhqiF6MhpBpTk3QBnDjDRSTNyjHcCxPGnw3sE7Rx57mBlTGj7ySoIvyyooOHYezbuTDe0c++lduJiZsh8Jqp9UKD8euwxjm/3gfpM+StWvpLY+DsLBzMLGJflNxlaqPmY2psscKkYXFGlYmNuDpcV9QRdrNPzGOpAxaq+5NKbAzODJI42lec0M2lhyXu+ZL+AjwBgBKnklKz6X5FdZkq6Q5igYWczo6I64UYyyHnUio1NHN4FK6bmoiBmEs/gqHfHOsU0BzSdczAzjFNxY8tA3jK+7SzpVcTSDfJRwY9lGd3MZg0EXrekGHPEqGXkqKf+EehszwjFiFJPDBXrMjIgbnHcwxzkAji1HYVzO14/8mBnMLGwmjv026CB0uU5CY+HEjPAVMAuydJxwg7tDh+fypUuU0wDOOWg9cbBQr3aO46qfaFeh89JHF3gx5PokI+CiGC+9/NK4m42H13rS+tChR5v0L//Sz+GVT7zIIUp0Fjs4/vRx1Op1aH1qnXuO65xHROFpvjqv5XQYqpFPsmkDrk/xmAMEW6M2ZhZw1jwlafHsG3ED8BxLts7MiJMFXAdav4wSywbJGK/S8VAqkD1S+fLyMh4SNjc2Q1Qg47qUjQlf8mbeORd4rD6iT/1CHeUpPC9cuICvf/3r2NjcwGc+8xleO3wR+lt7+krCkSNH6Lw9DA5VXgxoX0/gc5/7dCh79903UVmO6U6T9IC6VoGYB3uglP4KzIzlZQDRLl5IR0XXgHZW+Ny/fy84ddeuXYd4duTwQdqdI9i7Z4G2p05nLWJ5Cg4GIy0auwICPwsdIPJC4mQJiIexmTF1UButBc0np102S/ogHCaQURfklEme4OOcIU0auMzo561bD5mvc84wEudQipBqHNHDLo/mMzO9PgLVT9opL9oEmntSLtmYGfeZsTOvcoHaTAaSXqidxlCZ6h/PHz58GNpPJPtJW7UxM0z6q1wAPpM6Zh/hrzK9/zhgZoHXZhb4ovEnOqy8mYW1Ij3Tvq5UIJw0n0C07gbRIPsyoI0ZcD8WvR8C2UTaPPVV+aSv+imv8SX8gjakoPOcaw0QD8kWO4/ZGF8zC/SrWOMJzD6oU7nGnJRrvZq5wFPVCcwMolV0S76iM+UBUTqlflpr2pu1/2tPls5r3d65cw9vvP4ezp67QNktAMh5CbSFiva9zPqouC94HgSokojoQ7ABNKbGd94H+6C9X/SpzszC+pfNEV+cJhFo4Yuh+su4MlrOOyp2GgZLUv2GD9ixz81DRpvE0TCa8yTKU9uNAERxwhNYA416kxGgRXqKs1ycU5DjNT3dYTpL52yRkZcOpqZnMCcHjeH+Wq0OXQdOMbTdaDThw7gRPI3eBg3W6uo6lb9HYioaKTKApxiDo0GNMeK9vU67OcPu4FEqY7rG9nfv3MeVy1extrYKMUSRJxkqOVJijsq06MV8CU/MEOhd4L0Pylqjkd7a3IL+/yqrHDe/kjdCBfrbfYTvD+ykQ8bLu/ojoRtdhsH7KHh1IBjSqTIzGBA2PM0lgyNQvqTjI6jKEXnbR0QveWamjXv37oTfprp/7z5WHjyE/sievtxZ0pDlcq6o9ESQ/DfIQA1pKHNGsUpGAgoqv2jhlD/yRzT/oMYfVeecg3ikVP3MRKFyf3kQP4S3UoHyHx6tgsyrdwkW6UwtLe5Fu9VBmtYDLmprZkHeyufcvDSO8NS78uKT0ihsphWMV0VyqMAQrsBT52KfwJkWT4Wc/MwZgRwoQsVruIJOTsGykpuKxpEM9NtqWmAlr1zmZ+fo5LWRcC145zmOBdkbEdD7vdt3qLNDlrGEBsr7GjxarK1zqIzzFUjTWco0w3CwQgfrNtfdBvWNfYhTSUcPcOzv2OeDjzNDRbl/UPJvzxXUu4L4giNJdyXjRUZr6d2HucsPjVVBj/rkpD1OEsiQmhlavFI3rhXvHfiqZtBYIUNpCadSvOJ8wx6vvktgdk52YB5dOnJ1rq+MeqvO6nfjxg0cP34U/6f/8/8Rzz13ApYAh48exDz7OOcxpMHv8hAm4+lpg2JGpnKuiXke6Dq0KREPPgVtgPATiA4jMsK9Ik0RcSXbkfMacsQoU8F1Kuo8ywU5dUY6krFOjtStW7egyJkOZYL19XXoILXOdJOHKDmA+mK3nBXZ0C4PgjLmcq4ePnwIjbG93YXqlPfeYZqn53PnzuNb3/oWyCx87rOfw3PPPovTp88wqv8QslM3GDl6+503kaQen/r0x/EMncpz50/h5Kl3kCSep/GUDlMG56nvzmEi/5J8Fj0k+dFHfBVd4oHaib6b5PPtm7doqxs48dRTOPrEk7TZM2i1ajwEG/T9Pc0TeCd7Qzs2ko0hXzI6RDlT1SnK2KS9b/CKRGnkY0QugoH6EMAYmDLwZEL7VwUoJB9en3pzpJ8fCsQ7F+reffsMhoMSZhGgbtQdx3aiQQA+jm2ZkHUVlDdjQxaYjVNmyZsSold9ZO895avyCaif6rXRqkztlH4UxHEc5pE+Pd4u4Vp4+umng0ylax/Vf3eZ+pt9gOfuun8XedEpMLNAg2jR2hHeE6hxDapMMCnT/ohdj2iTbokHI8pfvJuA6qRfok0HB904bW8PyP8KnJZy+mAgs++n3czYzthuLE+Np7HUy2xcBxj0qNxs3FbzCxfNqfUl0Bq7f/8+r49vc+9fg+Qr3ATS+w3epq08XKNdLbFnaS/27l3kDcOAo+fodzeReIeKN0/ZYBuOedk7zSN+KBUW4pf4aGZQuXBy1MkaD32dTgfu3XdO4SzvsPXbFm+/fZL5Czh37hwX+GlcvXoVMh76WyLdrR62uz2uAIckSsFoOxJnXDAlFyA4uCMSIpZOFx0D0Dprk+GaQJFzcyLQppEvDpFPAsRxDTWeMBXFaj36nlQDzfYUprk5zcwvQt/derCyGqJWcRzBzDhXhIIbgrkI4MLt0aFxzGdc/Csra9yEhoh5ql9YWOLmu0RHrx6Yu7a2FozcBqNLgi4NoIQimAhSjEvThPtrhhHD2pFPcenaTawwJD/ilVtJgiQcKZdSgfrLqCo/oLOjd4HGpKYQZ6LJj5j/gyDnxiAaZufmsLz8EHf0d7cqRjV49TGUB03POVMki5GybGeTHzDUHidNRATnGxhlDoMReU0jlXPzLWG8vDJU5FllYL6ibaOx4VE24LYLJ2a/7yNcVWhmJKMKoHeBmcFRkSZt8GM86mNmMPsANJaZBWOYc2MTCEfxu+TJp6JDizJmnzpm5vZSrnsx3Z5G6iO4kriJf6Tbw3jSKMM4mkdoKdVYk7zkZGwXpy24qEH+UJ/Yl724wIbkkRyYEmA0oMz5Tj5njFxUoxKmPzpHZuY7OFaMeHAZQE/FMaTLETf7mZlpTE014D1lwJNPRVl69l3kQYLBLZB5sLiNxvQ+pIwExw6wYYGZeptpD8ONhyi3HwKjVVi+iWK4BpR9Yp3DNKZkaOzDEtFv5AGLuB5ZVo0B/5bHjJ1Zb1aS3gFKl+FzX/oJ7D2+J8hZvBCOzhIIQPxiOjCL83sw31lA1uchgBt4zA1HG2vJ+UsioGudiDIB1yc9RCYjzlJC/BoNMuaBPU/sQdyIYZ6DcuBhb4DYKDmO8fDeAyRxjNPnzuKdk2eBymOdB6s4jSjTjPlV+MhQb9QQJYYclFVUYc++BcqxCA7PVneLa4FzUR5az5rUzKDvZoKp41pKaDoU5vco4CjDsOZZV9JICeQsbdBOyEg/oHO0vPwAG6trGOkQpcPT+gZy2p1ikMNyg9Lh9hDD7gC9zR4GW31srW5ic3UDG2tbWCdko4IOQ4ZT75/GH//Zn3LmCp/+3GexQGf2rXfeQORyHDqwhDNn3sWZ0+9i39wCfvqzX8RCawbf/fNv4sq5i5gJOh9zvhEc14UH+WYxReUYBR2R30NUtL3SRYGkXLHE03aC/F7ZWMede/dQazSgv32liH2HG4HkKN2NkwQl+aa+4sPEzikV6EAnnqpefBWo7+6NBpy0chboy4lL6YDcOWTmMCJsclPu045myLDNqGyPNrMyH+zsmYvnYFEG4yHHsoiyiWCOA2oigplBeAkHvnIfKAIob2bsZ+Fd9cJRToJwk/454mBmQb9Vr81YY6mdwGzc3+yDVH0iLlgzCzq8ex4zC5u36p955pkw96Re4wnMDBrD7IMxxUfNazYuUz34mI3fmf2hH409gUnjgnIrjW/eQfwH+eY4pvceArMx7WzxIZwm76IjThKuvwi12BMiNGsJGoRWvYYWr9snaZP5mHzZjYO+n5fx0CW9rBj4GHC/3Kbd7PFqf7dzI96LB0rFB/AxM/5EkI3GLKjbNC8Y0vke0NZktI3bm130ufb63Lf7PJD1eLja5tjax4d0+AWSs/qLFtHsKHMNbGZBPlEUwyeGwm3h2NMHMT3dQMGbiMg7tKba1J0c4c998CDUo2M46Gc8gFXkV0x2xhhxDQ+CHfPkU51jetY5lo+Cj2Lm4I4ff4onlAWeThI6Hw3MzM4iIrPEhLv37kIh6vfefQ/vvfc+3nnnJN599yTOn7+Am9fu4P69VWyt9zDo5RgNKzKA1hwJJ09hliBOG6i1ppAw+pTEKZFgORzrHIUcoaIRdUTCcz4zA6gU/MllyJ8sdy7B4p69PJW1iFsdoa33TC2MMaAxHvLkqhNqq9lm5GuRp66nIQU/cvhJRspm4MjUhIqiK0ydWCLOlaYpx3CcDwEkXNGrRSZDusFTaH97CxkX+5BXABcvXcEWHcqKBtc5C4t6SCGqn4Q4opEQSFGUqk7lEi5g+JUZVzwAABAASURBVGGP2jnnoe+zDXgiXFvbIH88YCXNYQmQIwXDqQUVtqSTJVB+RNwqRGi0Omi2ppFyQxbPzcV0Dgz0M6C9TV9CHcmIsW/GDaQkn6XMAg5OtlcBlBd48lh1wkvvu/N6F6iuoNarTu8/KqifmYX5zAxmY1B/GWelaiP4IA8YN9eS1rndngkO9ziyOYV6EiP2jvVsA4MieSWda+E1GUN4Km9mQR+Ul6yqinwqPAZcsBkZ1ae8R4xI9fvbGPGarz/oMSJDh4ORFKOuci8GtIGyrcZwzgGcExwXfPQuPdLc0oEhx1OUq1JH8lx81f+DNaDccji4eApRfRo560fDLToWxo16kxvzMufpAnSiQblXoz6KwRazA85SoqCDVmlqvlUV9YP4FKKZAic3WfrDP+J1QJv99V0yHwONqTp+7pd/Ds/+xLNhgIryhYEfTsbUOY84SjA/Mw9wqec0muDTbLVgZtRSg/MeMEByKDIaJDml1NsRIxs5DZJLHQ4+eRAZI35prQZOD6p50Pe7jOLdvHYbnvOcO38RK6tbdJA1nkfCg06Xa3LEU+T8wiydKq5hb9jc2kBnZgqz87M0hl0s0wHS4Umh+LGMK5gZnCMNGD+SSUmZypAKAQ6DOE5CpWRXUVZav9IbpbIL29s99GnAt2nM9RuF3hwlaMi5eeQy/LRFIzpZQ8KAjtc2jb/sk36DceXhajjM9djm2rUb+O6r34Nx0k986pOoNxt4+913aIPnGCWq49vf/iauXL6A40efwE99/ksY0En75p9/A72Nbcx35rjJ1aG5jY69UlARqJp0qApk1KuKuhFRBn4HSDyMtA8pi+uMTj14uIwlOnH6KkdCu6h2olntANLDKNJwMKItJ9AWjWjbxAczg9pWFLzaC8QnsI94W9K+TNoKH6KHnG3BuSv2zZgfUk9X6KiuczOs6OQ123XML81h36EDmFlYxDlehw6G2/AURUVbBa4147rXPAIzg1Lw0ZxMwruZKfsIJLMy2GrHg80UUXDBZquvypVqnQ5pw80+3NfMYGahj+aIoijQrTx2PWYW2mhT11dD9HcWl5aWoLnBR3MImA3jmZmyASblelHezB61MTMV/0igvo8asptkU7EgQHgHJHvhPqFbMhTgsUdjPQLyruD64OKjrmEHqpBG1Ns48kgoPzmr0iGNrzEl58qAmDKX4xNzzQpS7rfi4wQH8NFc4pV0S6nWqvKSid65BDU9ZB+IDvlagEPD8aejzoNEGvMaV3MLDzOW7IDm4jTQPErNxrqj95Lu/rDs4eixI0h8ipJ2KY5StjUkvPVoymdJasgZzfaOymgenu2MgRuqORz3XIMP9c55JEka/JPIezplGVxKIzcz0+Kp5QidkWN4+uljOML7fIU0T5w4AZ1knmRo+PjxYzhwYD8iMhTkHPcL3L+7wTvwW3j/3fM4f+Ya3nrjffzxH30Dp05ewqXzN3Hl4hVcu3QRV7hYLl+5DIX2w6ZC71WMC4Q7EssFVNEku8jBcfwkiYLCbm6uQf/X2NTUFPbQEHieUAfc6G7eukHH7ixu3rpJT3MabZ7e4iQm4Q5RHAFkeMmNqs5wnJR9mteKGkMnMl3/LcwvYM+ePdB3MOYX5qGrQcHc7FxwxIIDxpOcvig+4oa2sbEOT9x4bOKGVkCncW1sQ0aQBBkjEQVpyLlRqHzEjWTIiBJcCaMSBiODgBZKagvRw26AWfgyXa/fxzqNDgxUopxQ0FjmoU/ODU5QUMM0RsFBC+ZHjFrJmI24CArSXLHcWYIkriEmGBUgnC5Vz0232ImwlOw7AaL2oY+U28xgZlQ0Yfqh6vBSiQ5CePkxfpiNxzQbpxpn0t05F+bUu9l4fuXVpuTq0rXJHOUlOTYa3FyiCG1epUhewrIiTQW1XjChTbSov1ItXOmd3pXm5ImkwqlCJFN8VDulXRp+hbEVpc3I+5K0CgriQSSDTPSueZWCelxSqr1+DzlxMO/gqMsqrziBdCZ3BbYYVuZahfMttNrz0HBDrocSI8ANsdVbRl5tw9gWJuodzDw4PUpuSgaDZKiaCahOuiGaWT0p/rem4oX6qU9OvWjUGyipO2YOX/zKl/C5n/88fE1GYojSFyBpEC2iv95qoE7+a0Mxk+42EVEWIDGOqehXu4LyEF7hBEtel3SsZhfnucY6nIsRHka0M+pvSb2V46J19vzzz+B3fud/hr379uLggQPwKXWZRjlj/wGd3Xa7iRYdkTSJMWAkudVs4ZVXPg4zCzIUTjLMai96KhIpMDOuJ60pQQHJWDyQvHWo894HfqltSbzNLLyrXrmSOjCmJYfzbEt5V2RKxcoB13pGx1EgmrUWh3Q49YsK3d42+sRzSOfkFu3V+++/Dx95PP/cc+RBCW3ITzzxBE+52/jGN74ZIm0vv/QyPvWpT+Minat3Tr6NKPE8XC5gZq6DgjIa0HmSLDS3oCC+old8hnOIopiGPmEasZlx7C70R2qF06HDh+mAziEmX5338LSXEcETJ+kvHCBdVV4yVOpYB9FLWsN8lLPqlAfbD2kH+7TLSkvK0mj3Kivhaa8rbmDd7U0sP7gPRftqlOWzjOo898xzOHTocLDDc7MzWFpcxM/+7M/huRdfAEVGMjiw5gO5zAJHuiZyUV5gZgCfivUTkExz2ji9K/LmSaNkqFRlAvWbtGH38FGZQC9KNb5gkp+Uq7/yE1CbmzdvQn+cVXPrXXWTVHmB+gmU3w2iSe9qr7kmoLKPAo0hUJ3aKn0cVG4wiObdoH4CzSme4Ac86q9+SmXb1KdiWwGT8NF6qKiLoQ31T4XVjn1Ka3WutQxpEsPUyYgNQWOKzgmYjcs1fuhPOZqZsrR1BYw6p8NfRJuiPqFC1YLwUnGePOTMxoWTsR61Z63ZeK9hllwxFEUFxz1y397DLJJt9VyLFQ8SA9YV3DejsB+nXCMl93TR0e936UQNWecx4MG71+tixHVfcS0INJ9gRBvnzJdIUg+zggt2SMPUCwOL8RWJ1IbVmekE50WOyFNPHccTTxzBwUN78cyzx/HiS8/ihRefITyNl156jh5bxPEM03NtpmSqIQjXmWHAzePhygouX7yI87xiVBTs9KlTuHT5Cq8ar+He3ftYXVvH/fsPcP78+fD3oWo8zYqx+nLs6VNnoO9XNWhI5+kYHaEx0mYALjwD/3EO/gSz0CP8A6iedY/Kdt6ddwE3ja950lqKdqvF0800WtysO7MLpKdBY7AM8o7DehgtiZSJPiCKvAxQMi2pYCWFpZOrvmtVcKMic1lfIHQmL4ULmAqMyJgZhWscF+R7HwqTytsVr6T0BY1DKYVlH5UZ+DCv/hU3btUXnCdnO6XCSwpTMaJTFo6KaVTsBmq8YpVCa/6yLKlAxJubhOQRNiCeYjXGBNRGbXcDZ/7Qx8zgaOjMAlb4cR6zsZLvHn+S1zia38xgNoaK8prpzPAOfBFTvBqWjBKesjNuVN2tLQzo4UuG5sbjFlzck/GUaryMNCrVu0B5AYXziB/i+YhjaoPX5txTdKI/gMLMGU+1TvgQwRHzJfkn+iUL9XMwCNaov+pXUi6SBykI5UqD0xt7VD5BWp9Bks4go4eV0bHwXIe94QrKqgujc6U/lQBuTOC4Ffi4MW2wcSo1MBYLwB+iiVVEJ7RmzY/20YYs/MW7yPtgpLYZLfjEZ1/BT//yz8Dx0FUyWqbRjEOLJu8cHaPZoLPiq/cOugoAnyYPIxXXgdYLkSF72YlrI2NEWXgeou0wZbiOCq6bASM7OaMjGZ2Qv/23/zZeeOF5vP/+KbTbbczMzUBy1ZgjGquKfZzzGDE6RDXmNX8PH//4K4zyzIfvT0ifC8pFvMgZuauIRFVxfuKl1JM+Qc71onczgyMt0oOM+qEy9Qcf0WNmzIF2sSRfCq6nAs4cvHOQrJUPIHpIo2SusUXrSFEeQsG5hkw3eFjSl/yltydOPE0aRtBmrAOsDpvf+96rYa6XX34ZR48dw7mzZ6EI1769++lcHkKH+g+e0KXzkkFFBlSklQpDfDyUlnw3kqs60SnaNK++/K91o+9NdXjATOOEh64YddrWkmvFdvDXGI40izaVazyNxeUXxq/UluOrXm0L6nhOuWTDjDcVGW1dCec8vI/hzKPHiN2D+8vY4rXN0uISPvGJT9IBfoW0dMjPDFpj+h7MxsYWVtfW8Nzzz+Gv/JW/yjXe5vDc+MRnguRiZhzbQY/eBZKbUjNSQFB+xPUrmyZ7LqdKZQLJRX09dUB1SvU+AbPxGGbfn2oetXu8j8oEqtd378wsbMZ6V/kENP8EJmWT1Mwm2Uep+psZzOxR2STjyI8JmNlHtjFjOduZGeXAPFPNDz6TVGPw9UMfM3v0rnqB2k/gUSUz5gyOYM5BfBHwlTYtDb7C5uYWyx1NQIXJI7o01iQ1+2A+rTuB6tRec5uN69XHbJxXvWSp1GBh/DhJEN7ZRv3U38yUhHplHo3BYul2Z3o+7Iur65uoStpk2gkzQ8HDkcZX+5z2qcsbqvBF97V1Hni2aHP6XLs5aYvYtsCW9h8dmrgnqJ90z83MtHliriPmPWOjmdKYNehUTPHKrYlZXgXKuKVpijqjPg0azM7MLFI6H0laIW1Q8aMM5gYwP6QjEuGJo3sxzNaxuNTGgcMHcODgIezniVMnpCeefJIG4gCU6rcmBE/QMVpa3ANtmjJsm+sb9BhHkDOnBbLNu80hnbGZzixefPElPMXrygU6VGaG5QcP8HDlITY31WcYiMzJlILGRYwUOHP4KDAbC0TM2w1jz7wEyGT132bIX198U947xzlKFDQmJY2ojI3GVj6jcVF56FaxO+u9i4KwhU9ZfjCmxgrAxmaGhEqhNqJXENqygfDSRsds+KhcIOGNOJ82DuFgrA3A8YSPmYdzMeK4Du/TUGvmmPePQMqnDUuLwcxg9gE/2OHf60e0C0Sv8BGNehcoL91QVLHZbGGaUUu1k+MzogGVfIbctFRWkeekhLhXUF+B2giUF2g8NnhEr+q0EFSmMWUMNKbKJc+Mm33OKAlFGmSp/ppL6ZB6qTHFc6XCXXqjq6eCm2lJPRRIRhrfqD/mHfR/+k3NLKCoovECdaBj2EWR94nXELARIUd46EiE9Af8EC6au6IDARh+3CfgWRWIGK1QX6oB4Cqsb63jpVdexN/8O7+OxnQLOkRUbKAZxOdmswmjTsmoaP46bYP0qUY7UVHXRbfK2SV8xKv61BT27NmHIeUWRwlpz+hUZtB3FQeUofiv6zulb7z+Bl797qvodDrBDnnn0OCcNZ6C07SGh7zm09+ce/75FyBnRXjoSiejcyTZVVUV2G5mMDOKpYLjGFo7knfE06/kpXY1OhfCVf3NLOArO6CM2biv6iVzrUf10Vh6F52TcSbvStVGGAxJV5c2bJ1Og2yp7Jd+41l2Szp9+vRpnDlzBjO0qy/ToRK9b735JtY3NxnJOYQZOlNxFGObxl12TvOlO+/LAAABYElEQVQ54qSNoaAdUj5J4kCf6oRnRn3t9/qBLw+Wl4PNPXjwYLCpokm4SWdT2vWYfFCZQHQYjHYjhuiMOW/kI8RsI5oEGl+gfEY5SlaDnXUgh054ae4HD5bpVPVw+PARfOYzn8Wzzz6HBqOb+o6afiNLv3GqVO9DHookA8nmad6OaE/Q2GYG4Qk+wllzqo3yZhbkaWYQPsJdIPnLnorXKlcf7HokdzMLNndX8UdmJ/OYGR7RyPzjjSe6IB3Unim+Pj7v430ef9dcwldgNtY5lX1UO5ULHq/b/W58qWQPqfNmemPBj/AxG/NTePyw5s57eOdhNsbXnAsOsa6Wl5dXIHsgPH/Q7OLRBH7YXKoXnzWeQPhJFwycW/aGoDLVTUB9BJpDfc0MXCi04xXkczz7zPMo8gr6SpOcJ096zIz1JaFAxAitbI1zHiltjmwezQp8aOeYRtCcOdeh9E46Itvz3wMAAP//HPSkfwAAAAZJREFUAwBF7cuFDk75uAAAAABJRU5ErkJggg=="/>
          <p:cNvSpPr>
            <a:spLocks noChangeAspect="1" noChangeArrowheads="1"/>
          </p:cNvSpPr>
          <p:nvPr userDrawn="1"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8" r:id="rId4"/>
    <p:sldLayoutId id="2147483748" r:id="rId5"/>
    <p:sldLayoutId id="2147483751" r:id="rId6"/>
    <p:sldLayoutId id="2147483752" r:id="rId7"/>
    <p:sldLayoutId id="2147483749" r:id="rId8"/>
    <p:sldLayoutId id="2147483750" r:id="rId9"/>
    <p:sldLayoutId id="2147483739" r:id="rId10"/>
    <p:sldLayoutId id="2147483740" r:id="rId11"/>
    <p:sldLayoutId id="2147483741" r:id="rId12"/>
    <p:sldLayoutId id="2147483742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01" y="0"/>
            <a:ext cx="4962525" cy="2990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07975" y="427800"/>
            <a:ext cx="121920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4400" dirty="0"/>
              <a:t>Sokszínűség az </a:t>
            </a:r>
            <a:r>
              <a:rPr lang="hu-HU" sz="4400" dirty="0" smtClean="0"/>
              <a:t>oktatásban</a:t>
            </a:r>
            <a:r>
              <a:rPr lang="hu-HU" sz="4400" dirty="0"/>
              <a:t>: Erasmus+ Málta</a:t>
            </a:r>
          </a:p>
          <a:p>
            <a:r>
              <a:rPr lang="hu-HU" sz="4400" dirty="0"/>
              <a:t/>
            </a:r>
            <a:br>
              <a:rPr lang="hu-HU" sz="4400" dirty="0"/>
            </a:b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4852943" y="1554188"/>
            <a:ext cx="6650306" cy="4353834"/>
            <a:chOff x="2124331" y="311895"/>
            <a:chExt cx="7858125" cy="5144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2" name="Szövegdoboz 1"/>
          <p:cNvSpPr txBox="1"/>
          <p:nvPr/>
        </p:nvSpPr>
        <p:spPr>
          <a:xfrm>
            <a:off x="540331" y="5277191"/>
            <a:ext cx="113409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 smtClean="0"/>
              <a:t>Üdvözöljük </a:t>
            </a:r>
            <a:r>
              <a:rPr lang="hu-HU" sz="1600" i="1" dirty="0"/>
              <a:t>az Újbudai Petőfi Sándor Általános Iskola Erasmus+ projektjének bemutatóján, melynek keretében Máltán bővíthettük tudásunkat és tapasztalatainkat. Fedezzük fel együtt az inkluzív oktatás új dimenzióit!</a:t>
            </a:r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utoShape 2" descr="https://lh7-rt.googleusercontent.com/slidesz/AGV_vUf6CfeCsPH_dHs-egMyZ1CQnR79C66Uf3otzPDwV9lQ1HxvPIH3dD5A9rIiQ62Zt9owIgnflsnW1KSeli5rHFNyijBnna_gyNqEtXii5vfcUkDZlJgn_VTPJflN61TrSlBLXugIKS0ZeCFEqU9CPrjxfjy3rCvlwMPnV9rQKhyrUfWBE2BR8A=nw?key=-i-8_ItrUmgLzzi28PXb_qt0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https://lh7-rt.googleusercontent.com/slidesz/AGV_vUf6CfeCsPH_dHs-egMyZ1CQnR79C66Uf3otzPDwV9lQ1HxvPIH3dD5A9rIiQ62Zt9owIgnflsnW1KSeli5rHFNyijBnna_gyNqEtXii5vfcUkDZlJgn_VTPJflN61TrSlBLXugIKS0ZeCFEqU9CPrjxfjy3rCvlwMPnV9rQKhyrUfWBE2BR8A=nw?key=-i-8_ItrUmgLzzi28PXb_qt0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354" y="3994780"/>
            <a:ext cx="860587" cy="71462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236" y="2121903"/>
            <a:ext cx="3264520" cy="281488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003996" y="3443821"/>
            <a:ext cx="307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</a:t>
            </a:r>
            <a:r>
              <a:rPr lang="hu-HU" dirty="0" err="1" smtClean="0"/>
              <a:t>Diversity</a:t>
            </a:r>
            <a:r>
              <a:rPr lang="hu-HU" dirty="0" smtClean="0"/>
              <a:t> in </a:t>
            </a:r>
            <a:r>
              <a:rPr lang="hu-HU" dirty="0" err="1" smtClean="0"/>
              <a:t>education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298" y="4230657"/>
            <a:ext cx="508426" cy="508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1733376" y="55804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619627" y="6538886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Készítette: Gáspár Klaudia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095999" y="669972"/>
            <a:ext cx="596773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6000" dirty="0" smtClean="0">
                <a:solidFill>
                  <a:schemeClr val="bg1"/>
                </a:solidFill>
                <a:cs typeface="Arial" pitchFamily="34" charset="0"/>
              </a:rPr>
              <a:t>Köszönjük a figyelmet !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224264" y="3904765"/>
            <a:ext cx="596773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1867" dirty="0" smtClean="0">
                <a:solidFill>
                  <a:schemeClr val="bg1"/>
                </a:solidFill>
                <a:cs typeface="Arial" pitchFamily="34" charset="0"/>
              </a:rPr>
              <a:t>Reméljük, hogy a prezentáció inspirációt nyújtott a sokszínűség és </a:t>
            </a:r>
            <a:r>
              <a:rPr lang="hu-HU" altLang="ko-KR" sz="1867" dirty="0" err="1" smtClean="0">
                <a:solidFill>
                  <a:schemeClr val="bg1"/>
                </a:solidFill>
                <a:cs typeface="Arial" pitchFamily="34" charset="0"/>
              </a:rPr>
              <a:t>inklúzió</a:t>
            </a:r>
            <a:r>
              <a:rPr lang="hu-HU" altLang="ko-KR" sz="1867" dirty="0" smtClean="0">
                <a:solidFill>
                  <a:schemeClr val="bg1"/>
                </a:solidFill>
                <a:cs typeface="Arial" pitchFamily="34" charset="0"/>
              </a:rPr>
              <a:t> fontosságáról az oktatásban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AutoShape 2" descr="data:image/png;base64,iVBORw0KGgoAAAANSUhEUgAAAlUAAAHACAYAAACLRZ3fAAAQAElEQVR4Aey9BYBcx5U2+p0LzT3TwySNmCy0ZGa24xhiimMIOpzd0CabTfJnmXf//bMb2HAcQ8zMlgySLMliHEkzwhkNM0/zfd+5Pa1pjWZkOZvs2wfX/fWpOnXqVNUpOreqNTYeffwXzmR44qlfO7l48un7naee+c0JUF6uTG74sSd+OanubJkqk82T5U1EH3ns585kUB25ePzJXx2vdy5fw7lpWu7Tzz7gKJ557kHnuRcedl546RHnpVcec15+9fHjeOW1J5zXVj7lvPn2847K/fLX/+7c/8AP3bDyX1/1tJv+2kqlzzmvvf78CXj1teedl195xnnp5aedF1580nn2ucecZ5599AQ89fRvnVw8/cwjJ6TnymtarqyGn3zqYeeJJx86Acp78umHnccevd/59F0fdm655GLns3d/2Hng/p86T1G/yqvMU+PKPp241iG3Tu8Vfu75x51cPP/CE64t1B6/L7z40lOujdXOWZxKd1bmVFR1ZnEquWzaK68+64xHNu10qI6TbP6sfDaeS8enab4s733RV550XuJ4V+g4P128+vqTjo79XGTnjOrQdIXOjVyseuMZZ8OGt50/+eZ3nA/fe5/z9e99x7n3M59wLrn2Kmf+shXO0nMudhYtP9/58N13O48//aTz8fs+5SxattRZumK588df+6pz10fvdb7+p990HnvqSedjn/qkc/UHrnNx6x23O/d+6lPOI8+96Lzy1pvOY08/5Kzf8Kqzdt1LxCsu1m14zVG8s/5VZ807Lzur177kvE289fYLzltvPOs8/ujPnX/42z9z/uJ7X3V++tN/dVa9+ayzmnJr173iymreDRtXOppfeQrVo3h7zYuOQnVqXKFxha4bJ+JZ5603n3zfeJN5Vr31pJOLlW885eTaV8O5ffI/JbyS/a72PF1k7fXGW885p5tnIjnNn9WVTde6qJ10fE5mH03PymdllKfQfDrGFdm0XJ7y3ws633KhcyebJ5c/PpyVyVLNN15morjua39oPP/ib53JoGW/+PKjznhMVFflqZzmmUjfs88/5Dz02584//nTf3F+df9/OLqPq6zmmQhqo/HI2k/7TbFyFcfZGy85b7z5svPmW69wryfluqBjR8fBK1zvXqRv8OzTv3EeeuBHzg//4++cn/7nPzv/8I/fcb7zva84//yvf+6oTh1bBt7H4zgOUqnUCVDe+1DxO4sahoFcWJYF27ZdmKaJXIjI8XJy+ZOFs3pz07M8kYwuEUFvby96enqgZcfjcbS2tmJoaOh4WWMBh8EMHPA/J+XGDdNgPQ23HeZoeDJqGFpuRgeoIxfCtMny5fI1T5r9ZdoWFi9bgvKqCtgeG2B+TZsYrOq48iaW07q9X9nx8hrPher8ryKr73T0vLes2lr7TTG5HXLLem+d761nvI5sPJdmy8zysvH3S7P5/+vUMDJjO0tN88R5qfFsmt/nRyKRgMl5HEvEEI3FIAaHpmkgyTHb1dWFZDKFkZERDA8PQ0RceL1eRCIRHDp0CP39/W6l0+k0hGVHo1EoPFwXRIRzzYRpnFgng3FztF4i1An2hpN21zRdy+KJOFSfYRpuealk0k3TPCIClRERGNQjIsg+mq4QGeNl0/6QVOuh5eZC5L+3Dn/I9o3p/v9D/9MtICLuvNAxeToQee9xKnKyTt33i4qKMHPmTJSVlUHXBB3/p1NmVgajTyZuunOdKwG52fWTwZyP1lTnvvo/um4pHeTePzAwwPI9qKqqcn0REYGBUzy6uJwutMDxqkRkUiOLiNsQEUH2yTTQOJ5HDTUZcmVF5LguEXHzZ/O9l5yIQGVVDpM82jY1YkNDA5qbm6EOlcbVNkrVyCpDVSxbYJisDy0rBNdemBbbpDxhhxEGw7po50JlTxeqc7zsRDpNy6QTZUFY/qz5s3HNB6/DpVdfDn84wM0hhawOsE7ZMN1maFyR5U1ENV1lHaSPyytvMmRkU3TXMvKab4ynfEUmbTId78XP1ZmVnazumj5W/snlZvOprXWyOeoY006a71Q4lc5T5cumTdSGMZ1qowzG5DNxzZflZWm2DUqzvCxVngth94mcMH9ETo7r/MiFyKllTNOEyoucLKdzxefzufNIw4ZhshLAwOAgovEYxwj4OO681Lnl9/tx5ZVXIpKfj/b2dtep0jmo80+hc5AZEIvFXR0WXyIMdpxCRqkbzqmLxvXlSPMpRARaTkVFBaqnVSMUCrn11zSVVYhk2pINKzXZToXIiWkimbhIhqoekUxY5NRUZU8Xzqi1VF4ko1frMx5a11yIZGRFxG3n+DT8gR7tb+2ziaBp2WI1nEWW936oSKZ9mme8HpFMmrZZ03MhIq49RASn82R1K30veZXJYrxslq90fFpuXNPHIzddw+PTNa58hYiccq6rTC5ExuSVL3JiPJen9pwIIqJi7wsi4tZT9YmMhXVcK0+V6RjSsMfj0agLkTFZTVOIZHgiY1T5CtVnmgbEYJoB0lEIV32+bKntDK4hIsL6ABpWJy4YDKK0tASzZs3C4kWLXedO1yFXHqd4VGA8xovnpo9PExFWZGJo5cbDHF2gcqkufAqRE/VoWdmyNazI1SdyoryIuAYZL6NxLU+pSCYP+GR1Z6mIIJ+Lui7ynZ2d7hsxWe5bbJJvsyrH3BAYhAlDLBcCbhiOwR4ag8DAeBgG5QnJkdfwRMA4fdm44ES9tuWBbXlhen1wTAv+UBi+UB7AsGnaMA0bxmg9M9SEsHxjlKfhyQDWwUnLCe1S3mRQWUVuusZzkZv2u4az+rL5J6p/Nm28bJavNJtPw3B4QnGabT2Vzowu4z1tNl5HNp5Ls7qyvGw8l2bboNTg2MqF8hQiBkRkYnCh0XmhME0T46H8ySCS0YlxjzoBTtqBjydVuggJ003DgEUYYCzlwM/xmp8f4UlVwj3NOv/88/H5z30ef/Hnf4FHHnkEn/j4J1BdXQ19S+zr6xs9LaYTxpcIPTnWuYicR0QgIjkcuHGtu7bJtj3wcGHW+b1o4UIsJMpKy/jiQZ2j7RYRN4+IIPcREZc/EU8kkybaNkJkNP4eNFfXe4b5nqbtVWRlRQTatlxoO8cjmy5yYr3wB360rpMhW3Q2PRv/XaiIuNkm0iUiJ/WbCotk+CKi0ffERLpPlelU8qdKy+rMymRoOss+gYqI2zaRMTpZX4ucKDN+jIhk0jW/pikVGePlxkUyfJExmluxTJ25AvDGS8O5aROFReQktoi4bctNUF0iJ/NFTuZx8XXza1sUIhkZEV19MvufcA9048fT4K59Fk/VA3zB01MyXX90jZgyZQr8AT/XqiTUFi4wwSMiEDk1Jsh2PM9EaeN5InK8EiKZstwKcfHJpSKZNJHTo9m8IifKZ/m5VI2qcZGxumhcgdFHJKNHveLS0lLXM83Ly0NBQQHby04Qk5K66ZIgIysiMMSA6lGICLQshXZMloecx5UXdixlRcb0iEiO1KmDIgKRMWSlRQcxeN5hAIZpwObgMA3zeJ1M04RhaH1Nlycirh7kPCIT83JEJgyKZPKJZOiEQjlMnSCnQo7oKYPvR0dW9pQKmZiVm4gy+aRPVu6khD8QQyRjY5EMzRYjIpnxKOzjUYhkZETj6nCJBcA4AQYsGEwz6YRnxgfzu+Pk1FREkH1EBCKSjeqaBqGzFgx7kUrHwAi0DIvOP4cpDFNg2QYGhwbQ2NSI6TOmo3raVKxZuxptHe2uLp1D119/PRYvXuy+3KhzZtk2bI7jKE+7nEQSppgAtFwF3EdEIHIi9CrB42Ferwdevw+2zwvb43EXSh9P09TZMqlXIXJiXhFx9eqXiJykWyTDM0lNw4BBakDAEL/NEwBysxCcmJaNG+SPhwg1Uq+I4FSPiEBkDLn9KZLhZ/OLZOIikmVNSEXkBJ0iclxORNy044ycgEgmTeRkmiP2nsHs/MqluZmUPz6uvFzkpms4N+13CauOiaC6JuKfHk/tZNKeJsUNF8LxIpyzSsGwQjjmFQapYVhQaFyhYYWIARFxgdN4RE6WFcnwsmNIJBOfTJ1IJl1kYpqbT2RiGRHJFXPrLyLH6anqIrRHFoZhwzDM48jyqQki/M4CclwGOu9oT683AF8gBJ8/AI/XD68vAMv2wOPx8QrQB9NdJy0YGPeICJUZvxNEBCInA6OPycVJ5MT00aQJiQ7ELEROzCdycjxXiciJ6blp2bAInSGu5FqG8kREifuGaugiOIpsvdPptOtMTZ06FZFIBBUVU+D3hWCIBwKbeS2IGBChHn7IgIhA8ytEBKo3GxbJxJWH0UfDmq5URNz8GlaIyKjUyUREXFmRMartUhh8+ycXaYPtZVaTLzgi5EwAkwODIu5HJCuTaZOIuHz9EpHj5Wl8IoiMyYiMhSeSVZ7W9XSgsu+FU+kZnzcrO56v8WyaCG03OlayvFyqsrk4VVqu3OmERQyOsVNDx8wYLJjsRx0zChE5qRgRgYhQrwnT9LgwxGZ8DMJFW3lCPn7HRyRTTja7sC16lRrOs+hUjbhOlml4YbEOGhFJI5Ec4dVgjFftTQgG/fDT2enu6cZf/9Vf4/nnn8dLL78EPaGKcA566AAFAgEual4YLCTW3+fORD8XOrDeWh7Z7kckUxeRcVTnuV4Z0jFzmKawGLYJtanaUBWIjMvHuPIVIieniWR4Wi+DJ0omBCZ5Jm0gwlguYLL5lOQJ8ElpOXIm5XJhuLoy5eAUT+54zIaz4iKZ/CIZqu3Vdis0/PuAiLjFiQgm0yeSkcFpPtoOXZNzkc2qaVlkeblyGtb0bFqWKk/TcqE8RZan4VMhqytLc2WzvPdDRQTCFxyFwTHtwuCcJQzFKM9kWJHlqTyYz4VjcnyZEDEgQn2E9oPWQ6lCJMMXmZiqrMhYmsYVIifzlK8QGUsTmTisZWchMrGMSIavtpxIr/IUIhk5EdEoITDEImyYah+uMwb3azgW7WFBaB8XYkJEcmC46SonlDFoY6FD5lCXwzBGw5bpg8n1S7jqGNQrKovf8dEJlwvDYCVGdWlYkZuu4Yl4ys9iNPv/CKJ1zYW+HesCnqW6kIfDQS76Ab7V+uDx2XBNIFw9TxNCk2keRfa3LhNRTVdMlHZaPJ5SnSA3Pn5CfdMwTTkBhgmckP8Eeef/T/tD2UP7iTAMB9oHhiWYFOwz4ziQkR+NC8fZKfuPZWj6Sf2ezae/m8Pv70mnU7Btj3tkLiIwTBMWnRoYdFwF4LsLnao0eroHsGf3fowMx5lkYfWa1diwYQPKy8uxe/du1NXVQeehzklDDFAVent6YFomfDymFxHyBKf1OJSi08xv96OLt8KN/H/ky2Q/vB+MN4uIILtmYvTJxkVOsx9G8/3/ZJwFRtcYwwBtTJgC4zRgUl6h89sFMo+IcI03YbLPDSqdDBh9RMSVFxH8vh8RQbZ8/CGeUdtl2s+Jnht/P+HRddLVM5rPcdfGNHJ5hoi4C49IhoJP1iPPNlREyD31VGvBDAAAEABJREFUR0QmNYyIuGXkLlIazpaTpRh9ROS4rmwdMPqIyElpWRkRgT4icpKMiLh1EBlL0zqIZOLm6ODC6CMyJi+SCevirW+v2fJMngYoz2JeEcpwcI5mPyUREbd+IgJWykVWpwh5ANniyiifESg0PB44xZO1a9pJc6PKAePZbGqD43LczdwwN5d0DlQmKz++fJFMfbPpf2iqdXHrmK3rJPRU9RifPyurfB5TQqFhhUP9GneRFfwdqeobj1OpUtMqVEY4tnSMTgbtFxHhMJHjfe3mI0/TTMOAaZwMTVM5RbbPqQTHgff/iMjY2EXm0XKy0DbovOEQg1Ifr9n8PFJn7d3fUKVSaaQSQF/vkIuVr7+Nzs5ulJSUuD9U1zyd7r8OTPIUy+/qEGFuYsT9F4AxeHiC5ZZMXrZcN/4eXyqr9ROR95DMJKu8IhM78Vv5E0FkTHc2XWSMd6IWHY7OCX06Pv0PGc/WbzwVObm+OjezdcnKZ+NKs7xTUZV7L+h1ryK3vMnyqIzKKsbPvdONT6b7/fBFhFPq9JC1j45DHetKszwqgUIko0v5mq4QyfC0zdo2pSqrULlciAiXNIdJcnxsaZ7xyOYREegjIifNbfwXH61nttzxqkTkeHnj64KcR9s/MYzj+UXeXxuy5WWpSCZ/TrETBo2JK2JC+dkcqlTjucimTURVXjFR2v9dPK2PQmTMMNn2iIzxTlU/7fzx6Y4jHJzMT4r/D0LAsWJYMCeAwbT/p9kklQIU6SQ3MsVoXHn/3W0xDD39tAEY3FnlvwbVMRFOZ8yCZbMWv4+PziGFx+OFzj/9Rx4e2wO+3aGUTtMZ8+cjFAyyrSZ6ewcp46VD1Yuf/OdPcfDgAbzzzjt44YUXEOSVn244+pKjTplW0TBMd4Po6GhH5kUHrt7fR73fp45TiosI22W6wOgjIm7cNDP8ySj+hzwiMmF9DTruCow+GlaIyCjn/3tE2/9+cLKFaLvTmaenI3Oy8v/3c07HLr9HGa5lApGJkWttkYllRMb4WXmRk3nZtPFUZExWZCw8Xu504iIn5xcZ44kIdHCLZHjgowt8Foy66Sqj4dNDxtsXyegUOT2qZYjI8SJExO2HLEMkExeZmE4kl+WdDs22WenpyE8u4xxPEhlXV2NcfHz6KeLHlf6OAW3XZBivMleOuzmT6VDxNC9NOND2ZZArlw1T2P2Mj4ucXtvdzDlfIpl8Oj6ydREROu6O6zBM9kaXo+L4GBaRXPZ7hkXkhDE4lkH5NtNsssxTQJiW+9H4eHlB2nFg87rP6/WyXWnqBRLxhFvvQCAI/Vd4S1csQVpSGIkPw+u3UD1zFkorpsOyfaACuuuO6zCp82HbNkzDdPNrd+nfrxKOPe0TEYHa8nQhonUG6yST5hMRN11EkH1E5DhPJBOeKG0inoi4ZYlk8omcPjUpOx68LUYuBKf3qL3G41Q5ReSkNotMzFP7i2TS3q/O8fKqSyEibpKIuPZTHk7xiGTktY2nEDspSUSOt1MTRcbiIieHj8twlAosuJAMBeMK0TiB0d86GWIjyxM3nImDOgBB9tE2KkTGeNm0LBWR4/ZQ2VyInJxPRCCSAUYfkRPjo+wTiEhGRuTU9IRMORGRU+WjvVw7WMxhujAMm+2aGHDtZLIdFqG2GwMg0EdEIJKBxhUimbjIGFX++4XIWH7j/WbOyouMKRGRLPt3oiJyvLEi8jvpyGYSOTG/iLi6s+lKRcZ44yeYyFiayp4uRDL5RN4fzeoXyeRzJ4BpQLgpiGR4IifSbB6lIpk0Db8faLsV7yfPZLKqRzFRukimfiKnTyfS4/Lex5fWZzJMpCYrK5KpZ66MSIaXlcnSXJmJeCKZfCKT01wd2bCIuMHxOrNxpa7AJF8ictKYn0T0BLbIJPnoUwo4Jgk4BiYFJnjGy7s6HJju1bmNwYFB9Pb2Qn90rn/oU69penp70D/Uh8uuvAQw0oinYhgcGWHYpj8liMcSsDg/9KQqawsRgc6ZVDrl/q0qJ81KQ1ghgcjpgxncj8jp5XGF+SVysjzZo59M2mjkBCIyedoJgqMRkYy8yCiF0KInQgByTwRO41FbjsdpZJtQREQgIiekichJvBMEGBHJyIhkKFknfUROThM5mTc+o4iMZ51WXEROqrdIhidyIs0qFBEYhuUCuuHrPCA1xITi+Bwiz+Epif7KIMtjTiiycZci84gIRCQTmeRbRFwZkZPpRFlEMnLZNBFhvQ0XOMUjksknMjk9RXY3SWTyvAIDbtvVdoTQVpPhRDkDwrxZIOcRkZwYICInAP+FRySjyxDJBEQmp6dbjkhGx6kmpkhGRiRD30t3VpfKiWTyiExMVSYLkYxMNj4RFcnIiIzRieQm53HhljRwmhC+PuYiN18u3zCoUohR+axcrkw2nE1TqjylDjJ/EFLjpwvN97siW0a23Cz9XfVpvqzOLFXefwdOVfdsXbI0tz5ZXpbmpp1OeKJ8E/FOR9f7lTlVOePTxsdzyxIRd4FCzpOVP06Fc4bp6hB5veokOTD0JcIyEMoLo6HxGPr6+7F69Wo0t7TgqmuuRiwRh/6xz8HBAei1XjweQzic5/6BTj25ozr3w9J58uVgaHCQ9TAgLvf9fYkIRCZGVpPIxOki/338bF2UimTK1bBC5MR4Lk8kkyYyRjV9MuSuv5PJnIp/qvwiY3UQmTg8XndWn9LcNI0rlCciSiaFSCZdRE7q69xM4/WJjMnnyo0Pi4jL0nXchelAx79B6sYNsFyHX2nyFQ4PWFNuXOeTyk4GTf+vQERY9olAziMibkxEXDk38l/8EsnoEjmRnkotRTHeBqdqd1Y2VybLy9LctN81nNU1nubqU6fKNZ7IiQ0WOTF+KgNomsiYvA7GLDRNw0oVImNyIpmw8k8HBkekQiSTT+RkqnpExvgqPxlEMnLZdBHR7O8JFRMRLuAU5VsGThMy6mkbfIPRsL6xGMK3GQV5GT5nHPUJ9D+D3/rGQJlsOt90BBm+0owOE0rF1W8AyEDcuEkdpwPmYbmn25asnLAsGS2Ht2UYj6zc+6GSo1NGdb+f/P8V2Wz9J9Ihbr2MHHsafJMSF6dKm0jXeJ6MtlNYRjZNRnnZ+B+CCsuTScqRCdJkVFYp+PaYCxGBSAZwH4ZdeQPi6spQ8NE5Z9seiCGYyau96EgUkfwIUkluLnDcfxn44gsvoq21FSXFJRARWJYNm1d9sVjM/dMm+of4YvG4myZcG0QEJq8BNZ1BaBl4n48I6zwJsqpExNUtMrmsyMlpWh/TNKEQOTld5P3zVKdIJh9GH5FMXERcjn6LSMZOE1BXaJIvXbsVkyS/J1vzZjFeWGTyOomcnKb5T3CiKZNtv6YpsnER0ajbZuUplKE0F9oXubAsXWuN0Xy6xtPhcZzRuOH2XW7+icIiWvYYhHPA4BovMABk+AZPakXjXHMFJvXaMCjjwtA6TAxQ/r8CEXHHbm69MfqICEQyUDsrRpN+ZyKS0ScyMZ1MscBgPWmDrE1IT9VuoQ0zMHLWYxNZnlCf4lQ63itN88vxcrK6szRTrupgCH+wRztOB6zS36UQEeFgM12ICH6XR8ueDL+LvhPzaJ3eD0ZzOxkqYrhtUxtBeQqcrM+gnEI0bZyMYZhQiBiuUqW6sShcxml/CSV/VzCr+/ld80+Uz1WY8zWRzP9dvGy1Jir/VGkTyWd5E+WbiJeV/33SU5UzPm007hbPwSgK8jROMvFHE0dBwhwwLdP9F3ojQ8OIRaN0xtOoKC+HOkoCgYcOlKp++823UJCfD9uy4Lj/qyAgFosiFA5B/1cR6WQSpsF5RBimAaGTpv//P70GNHn6BfcRfueC0f/Gj5b8+y7ONE0oRN5bu9r7913+f5c+g/2q7VQYBvt5tN0anwjg2MkA7iMiUB2GYZKeDHNUn8FyMjBdu2o4mUwjnki4Dj5cPUwzCOYxSCeCiAEg2ydKFRh9NJyBrucmHauMDgNunDpN4vheoB03Hq7ujA78TmHwOZ38FPudPhndmXaZkOP2yPCB06Qqpm1H7qPMyZCVy02fiJeb/ruEszrH0zFdBh8oRJQ5XjAT1zcN9VqVZjhj3yLi5gcflVGoPoVIRqeIuDLKw2k+Ipm8WfFs3mwdROS4Tk3LhYhAJAOtjyKbD3xEMmkmJ4dCRMiFmydXz2RhnQzgM5rtlPlEMropfvyTrYvIyWlaptYpF1p/hf5OREROaDdO8YiIWzdA8Id6tC1aN0W2DBFx6yjy+ytX7TIZRAQiGYyXEcnwRU6muTZ+P2GRjC4tS99sFRpW4BSPpitEMvlFxLWT8jD6iMhJPEzw6G+PcpFr/3TagWKCbMdZWqZCRI7zsgHlK0ROTsvKAGkGk0SK9U2PQkiNHAiETo6Vs3nAMKD/xx+1d8gXQHI4ikQszuu8MPSKz+v1Iq3/1JJtsESQjCf4bmhgelUlSiL5KCrIRyzFPE6CTlgZkEozXaCyNuVNM42R6CDZcTphSQjLM8QDQ/QkYBSGyWoYJwCneNLpNO2p7c0IicjxvCJsYw5MSKY+pLYYUKgtFSKC7KPxXIgIRE4fWT1KRUTJcah9T8DxlIkDufXQsMiJ+ibOdXpc1acQGdOpcUXWrrqGnJ42QPOdDPan28c5/WzwlIN9P6bXoX0tws6BOZY8GnJ4EpRMGu7fSBOOmbxwAceOB/FoCsmEziuDktSDDJy0iVzAUT7LgE05IcDy5KR6g4+IuHyRjFyax+QK/AGerM2EoxPjYBoe5MLQUyFkHnPcHpnhTvattlGbjtlEbZir+3TD4tYREBHXRtn6T0Yx+oiIKy8iyD7j84iMpWVlROSkfBh9RGTSNEzwqBUmYJ/IEhFkjTueimQqKDImg//ik2uErKosTyRTXpY/ERUR1wiaB3/wx2EJ/z0Q9pZpGhxoLPKUrzOZ+hiUVYi+8k8of3p6MGHeTBn/E9K0jS64gY+vj8tXO3CBNY5DYFB2LG4wPg4m45PBYBoh1DG+vNOJa75svU5H/v3KmKZwvuo8Ob0+mlw/+Eymg0nuJzfdZYz7YrpWJWcMpRlW58nkaVWSDpRuJPmRiPu/pWlrb0MgFDr+96dMw0B3dzfywnnuKZb+L6L6B/oR5WlVWVnm/8+nm7L+4H1wcMg9xerp6UZ0ZITzxC14tD4azmKUlUNM06TNxiCishmBydJE5IQ8WTmbugzWG+/jERFontMFRp+sfLZspYZpwjDHoLxR8f8XE+2vMRicm9puxXEbGSZMwzgOgzbPGmRMxsDI8DD6+vo55sLQf43q17+hJgZ0rHJQcbpoOZmcJu08GShIIY5/jvfJwxRxP+8l9/tKZ91dVUpHAdIT4Fbod/tydQNZm4gI9fwuGFV0StuNyRwvz9CyxvgT2V0oY5ocB8RE6f9VnsEWux8RgUgGLoNf5uiAMTgQRYSckz8i4ubLyojIyUI5HBFx5UXE5YrI8bhIJuwmjH6JZHgiGZpbjkiGJ/Iyi3sAABAASURBVHJ6dFTlcSJycr7jieMCIifLkgWhBRVQx2UCaFoWWZlsXOmpeNk0g5ukQuN8V4JSzavQsELDJ4H1UYdK845P0zxpJ8khyzdwymn8/6nQNroY7YsT2sq2ZdIc9lUGJq+FFIYJnAwhTzgmKZvNO44ao/1hcHLKRGWO451kV1odoN0V1H1S+iQ8Let42dk65FBNP12cTpk61hzWVXWOlxcBbSQucIpH5RykAPcfc6hNhRodGKYJH0+lent63VOgYCgIndv6I/W8cNjd0LInV3oSODwyjMzJXBJDdJ66u3ugTpX+nauKigrceuutuOOOO3DVVVfh3HPPdf//fY4DsIuQ/VFppg5pt84i4lKMPiITx0UyfJET6Wg2V4eIZKMuZbEu1fbkQkSOy4tkwq4gv0QycZExSvbxj8gYX2TisJYlImzzxOkiglM9Dg2WRVZORNw6Z+O/TyqS0S0iJ6nN1iOXZoVyednw8b4dnXvAmE4RgYggM3cM0gzEMFy+SCZddamDr+M1FhtBPBGjkz4Cr88DMcAn7SIznuDyMmGH4YmQlQEwyZzWsjKg7klkJss7nq91nAxZ2Ux9WR3D4ZeWeTJUh44lBUYfEYHGcyGSsZtIlgJCOyngznfq5mw/Hh7lZergUHZyQACMs4fqVUyUhqxu5lGZXIA8RZbHbmfZVD9a1yw/VybLy9JTpWVlspRqcfwREYgIsoYTycRFBNlHB14ulC8ylq7xU0FE3DJyZUQyPJEM1TQtQ6nIGE/jCpEMT2RyqnIKkYyMhsdDJJMmkqHj08fHRTJyIllqQPSYctwPduHGDWSpyiiycaUTxcfzVE6hfIWGHT3Xp36NK5SXhcZzMZ6v8Wy6wSNeDSvv/03QNuUi2zblmWyzC8OGSagNXBgmXMp0gQFFNt9EVNPHYFL+1DhZBx0L9mO2L09ON46PnfFpBq8dFEKagXlS+dk8wrE5GbIyp6bCegj1W6Tj6kSuCNMITPqIm++EdqqsAyTicSw44wwYpoGO9g74PF5UT62GKQb0N1bdPJ2aM2cOZs6cCf1xuohARGDyKlGvjZpbmuFhngSvB4uLirF8+XIsXrQYF154Ea6++mr3b12BjyEZ+4DXOgb7VyGS0cXkkz667ig0QWRyOU3PhebJhaaJZPKLkBqE0nFQucmQ1TdRukhGn0GqvzfzeGwY3C1EZCJxiIiLCRNHmZnydCMcZcBx84hIlvF7pSLi6p9IaaYudOmdNJxRZOWy8QyljCZwTdSxTFG4UAcxrW1xmKoAZHRuH6digFUghOOUH8ozG/zeAKLROHbvqsHhQ0dx5PARjtckx6gfBscQOJYE2XFlMOPEOB0ZrfPpyqnsqZDVMxHNzafpufGTwwKRDDD6iGTiImNUx9tJoH0Mwjm+vslJ9pFR252K6rxVPSqTrZ+GFdk0Tc9irDwDKpOLbH6lyleahcYV2bhSjedCeVnk8icLG8h5RAQiY8hJOoEvMrFMrnw2LDImKyJZ9gnU4UhW5DJFZNIyRSRX9LTlsplE5JR5RE5Oz+b9r1CRjN5cHSIZnsgfjmp5IqIEameFiEAnhEiGj5xHRE6wT07SKYMimXynFPpvThTJ1ElEADpPwk0ZwmFPiG64jgdI+fgiYkBPtCjEGhqjINE3IIOLs0I0boKCJ0GX7fGAK881hZTrMOclNwgjRZoDYViR5QtPD0chZhoK5KSlJAEFjCQySJMqeBpEOTCP/m0nhcP4cWgZCrA+74lMncD8ijQSLGNU/ygPrl3YYn3jHTWXQ54jWV6Wat3Ybi2bdXZEYBgWkskUZs2aify8kPsv/NpbW+GxbfevqacSSTpMfjpZ09x/5RcOB3malYJhakHqkKXQ0daNFDfBRDpJe6QwHB0iBpBkXE8bRAxoOR6fH5bt5WlDAAb7Xuh4aB1d8KTQcaHfYGgMDgQODBdpR5AB0x2FkJ9B2o3jeNyhLMZBefobeycNCooLJ7vpsAwoRp0CkArjLgSgucbBYZwAIYRhIZoEegdGYFg+wLQBQyBqqhy47aU83P5yAE0TrYrjyqpt1T4G8xu0k0FqWh6mWS4Ml2chIyekCtqYfZLhMcwTYCML5jdOA1qG9k8GHpiW7SIT98KyfTnQuBe2x+/CTWMd3Ty2BZMwLJN2MJnHhu31wfYoVF7pGCzbA8sKwLTyYXk9MH02aQg2HapwQT6WrViB0opyBDj2IoWFKCgsgi8QgkVHXgyLfSAY/4iIyxc5kY6Xy40bBu1GiEgue9KwiExYhsjp81W57gFZQBmjEMnqMVnOGOAOGINSYzAME+MhIswnlMt8RMSNi4zRTMqJ3yJj6SICQwwY4+wikpHJpml6FiKZNJHJKd7jEZk4b242kYxMLm982MgyRDLCIpJlHacicpJhRMZ4xwXHBUTGZEQy4ayIiJxktKyBlIpk5EUmpxh9RE6WUR2TQeRkeZH35o0W5xIRLqqOGzztL5GxMjSTyFhc5L3DE7VH5L3ziWRkND8gAKETSkTcPlB+LkQEIicC4x4RcTmqxw3wS0SO52P0f8SHNXLrBOEGyUUApgWLi63C4xFu5Cbhg9frhc9vwBOwCQ+8QS/hg8fvh8mF2eRiavu4KHOTNjweiG3C9NqEZxLYlLFcmJRXWDxNsDwWcuHxe1iGBzavGBSWl/pUhroNUoXFNA+h1CRPAW5eCsPDehCG1odpFvOJbbBcA6byCE3L8oTx94Qnk1/l3LyWsI22CzdOHQbbYnp8UFikCsPysG1e2F7/KJjutWASWk/VZ9keeO0ADMNEaWkxHatpiEdH0N/bj0g4DyVFRRgZisK2fOgfGEJRUSFmzqpG9bQKDA31u1eAXm58UXoS0XgSUZ54GbbAEzBg+QHLZ7I8m+23YXDz3V1Tix/86Mc41twCXzAEw/ZC62x6fZT10+4Bwg8dD1nYrL/Ffra8AfI1LUCZAPP6XNg+jQfJC1KX34Xty8Q9ngDHkz8DVshj+xHwhnjKEeQJSAgBX9ilPsopNE3hY1ka99E2tumDwkMbeCwvcmGKDYVBCjpmSeKFV1bhVw88gq7+YYBlpmAiTfs6Liy4VDj+ibQwTQHGDYK8OD3DKB3ZeDKNWNIZRRrDsSQGR2IuhqIJDI3G+4fZX8TAyAhy4fKHhtE/OIK+wWEXvf1D6HExiO4+xQC62NeKju5etHZ0o7mtYxSdaGnvcuHyWjvQ1NqOxpY2F8ea29iPbag/1oyjx5oytLGZtAlHGupPwIHDR7H/wGHUHjxCKD3M+AEXe2trSQ9ib10dag4cwJ66A9h38CD2HTqIvQfrsHPfPhw4egwD0RT62W6tY83+WmzcsgUbNm5ieY2wbQ8M2k9EICInhEUyPJExivd4RMZkRSYPm6YJxfiyc+Mik+cXEbcmTs7eJSLj2mBCYJ0EjP7197E0zjOMwU13tQMiWZ0n1xfjHpGMrMgYhWSERAQiJwKSScv9FhGIvDdy8+SGRU6dV2VFxmQ0PhmM8Qki4naadhz+gI+IuANRB8N4iAh+X4+2Ixda1u9LN9/zAOHo/H8IhL3NOcn+BbL1Vh7XBuTCbRffhLMy/+Oo1k0xkd2Vnwvh8QBhmNxAuJLUckHduXMn9uzZg721+7mQ7uOiW4f9dcewr7aVtB776upRe6AJdQfbceAAF/FDnTh0oB2HDjXi8JE6HDlyAEePHiE9RHrYRcOxo3DRQOqiHseONbhoajoGxbGGdhxr6DqOxmNdyKLpWDdcNJI29pBPOsprHM2j9DiyeUfTVG9DfQeO1XeimfkVTaSN1NfS1Iu25n60tZC2taLtBLSgtTWLZoaJ5h60NvehtakPLQqGW6hD0dTU49ZT9Wu8RcvI1oX1bWzoxvE6NnSi4UgHGo52uPVqPNqFhvpW2qmBNjuKw4cPw+f3cewZ7v8ouaenB3qVF4vFoCtAUWEBysvLUVhQ6DpXV155CS697EJcc+0VmD5jCrQvDQ7c/r5+7Nq1GzU1NaQ7sXt3Brt27XDj9dxwt23bhu3bt7Pfd6Nm10HiMHEIe3Ydwu6dddhXU4fa/QcZ34cd23dj+7ad2Llz26iuHQzvGA3vcsM7dmx36e7du1z+9u3boLxtzLN1xzZs3bEN23Zud+nm7VuwlfxN2zYjC+Vt3rEVG7ducrF52xbSzdi0g7LkbyE2b92DTVv2uti8VWkNtmzdl8G2fdi6vRabt+3A4FAvQmE/du7ahu3bt7L+e7FtC9uxrRa7dtRi53Y6CtsPkB5g+7SNh7Bn9yHs2pkJ76/heN9fj7oDBzne647j0KGDOMpxXl9/xKVHjx7G0SN0Zg63sV/b2ZfsX463BkLHXeMoPXasneO90UVLa3NmTHGMtbW1uGOvo6MNiq6uDvT0dKG3twd9fT0u1bBicLCf7RrA8PAQRqLDLvR3TopkKk7nOoGU/ibUSfP0fQyGIRxPQqfH5IuSBx6PzbDlIrsPeDwenpQmMTjcg6FoJwYHDAwNeFneMDGEWCJBx3IA8eQw69eH7u4e5rehv+ELBoPkdXMNFQKEUoF7yj3RenSaPM1vmhldp6Lj12Jx1/RMvvFpp4obPLEcX47W4VR5NC23vPH5J4oLy9F8/xUYtIvi+L6UXd9zbZvlgev9cXBvVv54udz47zOsZRGGZVlQmKYJXaBEBNlH478LVJ9C84oIB5y4ujWehYhgskdEXHkRcfOKjNFsfqVaZ4XIWLpIJozRR+UUIjLKGSPKV4hk0vTURX+vochKiYhbF5UbDyZBHxE5SUYkoxMTPCLiyoucLCMyeRomeEzDgGmcGlpvzarto0GhUJ5ChHUYhVCPi+MsceupcqaRKcOgrEKEaYRpGDAkA5ziycqcQDVvDkRY8KgOLdNyx6TAMMYgIlp9F1m+iNAG2fELN40sl0LgPiIC/d+bDAwMcIMugt8fQG+fha4eQXtPP1o7e9HaHuNiL+jsSqGjW9+qu9DR28A39jYU8vg/L1yIcDjAK6kIUYBIhCiIMK2Q4YiLQl4V6OmK0oKCAldujEZQEBlDfn4EwVAoAy7WumDnwsuTMRdeLzeIMXg0bjNO2LwyU7jzzbQgMtpgtlpE3L7B8UdPVx1uQrrYgHZlvxmmm4eilJIMNFnBBUKv0hxes2VhQNx84KPzJE1HlUH3ozocLmgpyiv0X0slk0mkU1zoXH2ALtzC/tT6av6qqiqEaINYLIqDPC1QvsONEqxKgqcn+Xl5iNLJKqCdr/vA1Tjv/LNw1tnLMGv2NG6s1M3ytf06FtLMJ6JtBEyOHdM0cOby5fjsZz+LGTNnuBtpinVROW1PmnkTyQTEMNHV1UtnsAXgm3deXiGvIcOuDjK4MXsYNrixeo73g8/nRSAQ4DjyI1JQgPxIPvLz8xHhyVpeUQEKykqQX1KIAp7GRUqKECkpRtmUShTzSqm8egqqplejYuoUVE6bivKpVYxPw/Q5s1A1rRrT587BjHlzUD1rBqbOnI6ps6ZibQ8MAAAQAElEQVSjevZMTGO68hVzzpiHuYvOwBmLFuAjH7kNH/3Y3TjrrGWYO28mFi9ehEULF2HhwjOIhVi0aKHLU/7ixUuwZBRLlyzFkqXLsHTpUiwbpRpeunSJy9P8mbxLsGTJEupZ5OpZovkYX7pkMRSLFy1y05e6epZiqZt/CZYtW+byl1BWofHly8/EmWdmoL+DW8FrthUrlmOFS1eQang5855JLHNx5rIzcSahOhSLFi1mXQi2cRHL1jouXLjQbeuCBfOhmDdvPubSjrNmzeJpaAYzZtCG06Zh9uzZdPiasG3rTjqXe7Fn33o6qGvw7ro9qN3biOLiIGbN86E/vgW9I9uwb/9ODA+NoLKy0p2r2vciHGc6SElBiGHAIEQE2UfjCpExXjbtJKoyp4PRjCICXUtFhFfTnHUcyxh9RMSti5Y9HiKjaZwfWu+TAJAlJ+eXTPu0TApgIgjbb5gmDHMMIpm2iwjG1yUbF8nIYLJH20aICIs9EWM6wDTwEa5aJFA5gFmgdVaIZHlyUl1EBJM9IuLKi4zJZMvNUhFxyyKBgT/gky1Q6amK0XTFeBkR4WJmngCRjNFETk4z2ZnjgdFH9U+WNipCo8gJZam8iGDyh2nOHwbCI3zTsPBegNuFBk5FTTGhegwx6ezLhBDq0XQXLNcglAe2T6nGFYABF+S71I0LeYTyJgOYPh6TyWb5qttheTkQ2sVg3RQ4zs/oztTdhqYZhlKbbWV+XpEIyzZNgT/gRwE3wXgijk3b12P7vjew79iL2Nf0FPYefR47aldiz+FX0J14GzXNv0ZPfCWONK5FIJRGWWkZigqLueiW8ESFKC5BaXEZr7HKUFFe6aK8vIKnKxWoqKiEOgyKysoqKKZWl2LqtOLjmMbwtOmlcDGDdBxmzCyDYuascmQxIxueTZ5iND57TiU3kSrMmVuFufOnupjNsAumzZpTTkekCrqhTJ8+AzNn6kYzG3Nmz8W8ufMxb94ZmD8/gznzpmPOvCmYM78a8xdMwzxi9twpUMwlT+PzFkzH/DPGYwZ5igx/wcIZ3PRnYB7zzGIdZs6uwPz5czB1SjWmTZuOc845F9deex1KSktdRy+PDlQwGKDj4kM0GkNvby9MvvTpCdbAYC+mTC2Hz2dh+vSptC/tRcdkZHgY6sSed+65OGvFWZg2jeWzHWeeeRY36HPgp2OqJ10Lz1iI2bNmY9bM2Zg5qwozZlVgxswMFi6cg2nVsxAKFMBrB5BKCOsQcDHIqyybV3CzZ8/D1KnTXEyrnkFbL4BleXhatROHDh7GvDnz2O/lKGP/T6F9fbxqnM7ywnS884uKUE2nrqisDD0DfRgcGUYpN+jC0hIUFBdD0/PpjIllomJKFSyvh0PbQEFZGJESH9O9yCv0IEwEIxYUgXwLgTwTwbCX9RCO+TQCQS+CIR9hIhAWBEIGeYTSMCnh86fh9acI0gDBsOVJwLQT1GEQFmy2y7Js9onqtWCaozAsiJGCWFGIydNEIwODYYUYUUCBuJsXnHMiBiQHFHDTHM7xVMqhY5xGgteOiUQaSXV4OVfThP7hzUQiBUUymYJCw4okHXVFKsV0hhNMT1FHivnj8SRiMZ40EdGROOLxhJs3SZkkZRUxOuk9PH0aGe5HUUU/5p19CHPPrqPjGudYnYXiUi88oQYUVh1AxYxWxOK97jqiLwEp6rBtDwAh72QYXJ9M2kmha6dCcnimYcMcTc+lhpgT6tP8k2KSOkwsb1C/IlPn3Dpl5Y3ReirN8rLUMEyYrLvSLG9iaoyWo1Sg7TKPt3fito+lc5wdlx0LG+RNCDFZVqY9hls3G4bKipWh5JkE1E5Eti5KJ657Rtfvkia0nVu2lo9xj4hA5GSomOM4nBAZaDwXImN5cvka1nxKRQSGerPvBTWK2KyHxfJMF0JeBjZMpmUaYEyqT2SsPiKnDmudTNOEQsMKkUyesbABwHQhLN/h/bLDhUFEWE9NY1LOR0T5pweDshavqCxJIQvDTMKxUi7SZgIKYfFaRxE5XpKIsPwxMII0q5OLlJkC7LSLtJVEykhSbCyPiLh2NCFsYQ60n0bTtI4idGi5wDonwGAdOSasUyNtpFmvMTiMQ1inHGROMRzokbEwXQSQ4/1uueFMv9usb2Z8aDqrybSMLjefofkM8hQWhAPd5GZgm3EYDtMcC5a2IRWjk9WJuYtHcOZFXVh+UR/5nbDsQ5gyswULl6ZRMiWOweQguGZD2A8m+96AAdN0KCswxIE4KZjUZTlxWGlFArYRh2kRWiY3GoOQ0U1IJArICDEMyxk8ASYGIcYgHAwQ/S7SzjDfRkdcOM4InPQwUsmhE5BMDCIR73eRjA/ABXnKT6Uom2IeAk4U6TTbk6SMi2EkEzEk4zGkeWqjSFHGRTqKlIs40jwFysI95WE7k8kRblgjSLHtLpJAKinkpYgokiwvRZskqCPtJNiWBAQptBw7hrp9e7Fl47vYvnkTqquLEZUEKubMoTM3D9Mqi3jlF2IfA8eONeLwoXo8+fTTONp4DH29cfR3DmPb+nXoa6rjuVIKSceDt99aj0P7DuLVV1/l9dVBbNm8BRvWr8dAXxRH6hpZZgv7KwnTGGJ/JQCeqKVTCSQTUXR3taNqShmCeR7ofllQFMLI0BCcuIOivEIU5hUhFU3CABvoxKB9kOLVUG9PG84/ZwXy6cisfvN1rH17FfbtqcH2LTuxbdN21Ozej4HeQWxYux57d+/GNtapqeEY2lvasH9vDWppg/17M3bYwyvpLZs2ss7rsOndDUixP/wcsxZtZ6VjsFJRtjUJy2OzjiYsScIjcdozqbViawSuwTgZkrRxWlIQExBbYJgC0x2nabbBcSGaI00ZQtNc6G/nCKE8hUBV8PDLI8KyCIbd02M6f2Jx3huAvtcwxHnlwKKcTag8V26YaQemk4ElcPUZ4mQo8xqmAcM0YdFxNm0TJvVSERSmbbCtJtvKuTrq5OmJpM32G14H8LKVdhxpzjF3naSeFMtOs44Ow2D9hLLCk1xQP6jb4Npn2g6SbPPQYByOPYBw+RAaW9tROGUY5TOTKK2OIO4/hKbeWuw90AFP4SDgAwxPiGp8SKUs2HaQYznFuaFjOgXQ3qA9HXIdrmcuZVgMAbcIIpUB14SkNYIk65GmQdImHVdXhulgm8QACId963A+CPvf4DpjkNq86jRZjkk5AR9+OQbHI9cX4V4ByqUJXVcd9r1DWRBp1ieDJNKq10gDBsvKyjLuMJ5BGo4bT1M2gxRHl+ZPUVcKCX4n4VCnIsk5nUESYzTOcBwJrg8p5gXziDrZiFFnDGDbhe2ZDA7riNF0pVmoPGg/sL0OnXiHayloIwNpDlVFipR9oW0n0tSTZvlahzTbpEixnSnamz47Dfj7/YgAIuLCQOY54VskkygyRg0OVoVIhqfhXIhk+CKCLF8kw9O4iMDkYJ8Imq4YS7Moa8M0bBhijsIitWAaBAejUpGMfpETKXIekUxaDut4UCSTJnIyPS7EgIjoNzjiIDAJg2Hh4krCRYPfmOgREYi8N0B1aRNwoWGFMA6HQ8ZBimUo0uk0FA7jWYjICWVANN94ZPSAA0rYj6B+rg1wJ7ZObgV5OthykSIvaQqSpAlCKViecwIMOPLeSGu9cuCowfTLIdOlygDVG6MwSeU0YTKjAVYEgAA5EBEI6weujE4qAiOZB48TgJf9COFqaRbQxmHsP9CKYHgKojEvPP58GEaYV4ExTssg7LxijLCeKb6hOzaLsQguzo7HgeNhn1iCtIRYbB6rQGoojSCNfKRFwbAQTiHSThHSIJxi9msxuG2fABglcKTYlVHqgvInyDHdMYrhmArKm4qxcFqon3BG4ZZHHSkUIOGEkEzncXHMY13ykTIspGwueC7iSHOjcuwUHDrhStMMK8TD5hFpOvopLoxKNV2RthJIkwfaRGgTeDR/EqAsmF9oI5AHUsdOAETvYDv6hzvR1d+KkgIvwj4HXR2tiCfjGBgcQCgcgOWxoGvClMpq98fPtQePYoDXMO2dzRga6UFNQyMSoUI0DcTRNZxEQ1sbr9cKMBDrxUC0F4Oxfl7rNmH3/h20VRwWT2ngiQJerZ8DK2ihZ7gH+47sRXPXEXjCQMIcQu9IO9s/gnCRiakzi+DLc2D4YsyXYH/H4drIG+N2keA10iBPQwK0aRiJRBh5BSXoHexCQWkER5sOo765HjADONY8wBPKhZgybSFCeZXo7kmisWmA189JlFfOg1gcHwijgmF/qAIHD3fAsArhIB+O5AFGBGKEYAgniwgc04Ok5YNjWRBTCPaPSxk2AMM0+SVgBhciQgG2wzSYZsAkNeloKAyGFQ7zKdKSRooA4/SUADo47ksaRyUzQgyWmQOYNoTgF+tqwjFMBg3A5DwhcXUynBaH4w2AZTBN4OHG6JEheI0R+PjSofDKCDKIkkZhI8qXjhEiSr+BUAczGYIVL+AwKuCwKoSdDrCoEaZnoXIEX0Asze8iBkOERVtIxpLo7x+EnfQhfrAELWurcfiNEBZHPogSzsuhxiNo3N4Eo7Uaw0c8iA3SufJTny9J16CfNo9Tl8FT0ABPM32EH/boP16wvEFY3kAGfj8sv4fwEgz7/PB6vIQHHttHaJjw+qBXioGAF/6AD95ACJ5gCCZ1iu2B6fFDvH5SH+GF7SWPsFxeAEJdBuUC1B9g2X7m8zPsIWxeUyssjwcKL+vkD4fgCwbg9WfgCwSg8JK6PKYFw2EEw2H4WY9AKEQadOV9gSD8GicCTM8gxFPRMALUGxjl+alD8/qp08/bgYBSv49t9sBmHSyWbbnUT9sECKUET5ZNrxcmbWK6YR/DXhgeL0zLhGkYsE0Ltm3DIky2S2EwrNCXZReGBcMw3X7iFxhBGg7XXM59UvyeHxE5rtEQEYiM4XgKAyJjfIONUZimCYWGcyFysmxuuoZFxmREhO00ToDIaLoBiKELAGCYGYjLy4SVp3F1LETkeP3xHo/K54poXJHlaVidFoWGFdk0Lg8sx2F3pGBaLJP1SaXi3JiSLs9hl/EVGIpMOA1tA7g4GWyDZZuwuDgpbI8JmxuGx2vB47UZtmFYXhi2DiA/TE4Wj+2Hz+RkM/3wExq2TMvV4XHzWcxrMW+WUifL8BB+24KPA1Cp32LY9MJn+KjHh6AdRMAKwGK6ycXNMAVKLeYzPCYMj+ECtkBYX4M8IU8YNxj3GCY8kguWDxte8Z4AD/ifjMErPqb74KGcB154WB+T9TIMG5blc2GyvabhQRaGm2YxzYJpmsdhGIYbttg2hWFYMMSGQXlhXQSMU0blRNgOAfsJ3Cg4qYw0DF8adtChLdIwR7zoqLPRtW8Kdr2VgDdtIIxCDDb7MNLqRaqHtKsfARlCvncYYU8UQSuGEBG24qSEHUXAx42B6X6v0kH4rREEjKSLkJWCImDGkUECITobCj83+BNA50TzBfn2GTKZjwjS0QnaMeQipHEzEB3mBwAAEABJREFUiiA3JBcazsIinwiYrEMOggwHKeM3huHDEHwG68kdz5eMwEdn05cMk4YR5IYVihUhEC2EP1pA5MM3EoAvygU1GmI8hEAsjGAiz4U/FoI/xrSEDV/cJi9I5CMYz8/IxTNyQVI/UWCVozRQjamR2agumIP5MxdjSmExBlsbeFoWZ9/kQcRAJD8fXq8XXp+X08iDvu4htHU2YuOuDfAXR2BxAQdPcmS4FUaiC2WF+ZgSmoYioxQB1q3QKMHiaYtx9hlnI9kL+BMFCCbLSIvhTxXCjuaxDvOQL+Vwui14hgLwR8Mos6uwoHIBKsJl8KV8CKS9CNIRD6YLSUtdeGKFmF0+l35jDxbOLsH1V6wgLUJlpJB5IjBjAVxxzrWYWjgTy86oxDnLSjGlzMH0KhOlBTHMmOLDrOoAzl42hSdzHpy1hGXOiqC63MKsqX4snFsIy+iF3zcMP8eVzzuEgGcI+eYIwjwx9dPp9VqCsC0o4ilxocIGCl0IqQIoMB1EmJZHZzfipfxoOJ/hiI829gkK/EYGXhP5nO95nOcRIt9nI0xeyGuwbEGANI+IeC0oCngVq8j328jzWwj5zRxo3EJewHYRpmwGJsI+0+V5QhF4wsVEIbzholGUkZbBEypxYQeKYQWKXHjJ84YKmZ6GP59zKT/Bq9Ak/HkmfOFSF/68MvgZ9gSLYTOfh/ldaDzih1VgwVtiYNmlc7H0onMRLFuEc666EUvOuwve0lmI+yrQP3Q5QpFPYNrszyCRvB0XnP8JFJUv4Ywpx3AygFCwAOAa09TYisZjLTh2rBkNxJGjjaivb0J9A1F/DEcOHsCh/QdwYO8h4ggO7DmKIzUNOLr3KA7u3oeDe/bgYE0dDtUcZnotavfuwYF9u1GzZz9qag5g79467NtHWnsIOw8chP4rxZr9e7Bnz3bsr9mF3TtqsGNTLWp21GH/7hrs2bgdNVt3YydPSmtqarFv/0HU7svg4AGWSezffwj6jzL27z2AutrDLmprKaNQeZZVu+8Q9rJeigN1lKk7hIMHjuDI4Qb31PjQwaO88j7KsMYbcOQQcYRQmsXhY276gSPHcPBIM+qPtqLhUAsO7zvKU9qjLLeBOpuIRhysO4aDB5pwgCfKdbUNqD/SSpt2oLGhAy3N3Whr7UNHWz+6WwfQ2z6UoRruHER37wB6+gbR2z+M3oFhnjDHkRhKIDGcQGokhXTMQToqfFsSmDw5tbkfm0iBC4oL3aPHA+IwTZGGpoF5nNE8GldoPO2kYBiAYQKpdMKVVb4hIhA5ERh9RMb4yhI5Ma68LEQmT1MZEeHJDhuYTrMCaTec5StVOKMnMOCpAGCANw6guEv1vlzhxt10AfhJppKkAhFh40yYOZuvhnVjzcLiJqw8pYosX0SgcS8XcI/XAxceUsK2bXg8Nvz0rOOJJDv+EDraO2EaJrweHzwK28ewF36f34XX44WHPI/thc/rh/5Auq+3D/19A+gjenv7SfuhtKenD50d3ehp6UJ3Uxc6j7Wjo6EVHY2kzR1o5aRtb2pHW2Mberp6eVXRi1YeV7e1daKd9ejq6kZXZw/r1AXldXX2or+rDz3tXczbjPbmNnRQT0dzu0tbqaertQvDbT0YIYZauulAdGGovQcDXT0Y7O7HUM8AhpRSzxDLHCKN9g5hmPxhvuFFB4f49jaM6MAQ4kNRDuIkRvpGMNQ7zPxDLh3pj2K4d4QYJkYoG3UR46lCfDCBkcE4RkYSiMXSGOYEUESjCbj/VD6axNBQnIgxznyxKBe3hIsYr0UUiUQC+vuIDBykeO2USumY4Zty2uC4SXGcpSCGsG98CIbSCObHMGimUDdgojO0AAsuvRMLz7sH1fM+iYuu+FvMPOOTOOeKT6Nq9l2A5yZMm/N1iO9GzF38WUStM9A8XISOWDk6olOIqeiMZdAVq0R7KoS2pB+dThid6Tx0pUPoTQdd9KQC6CZ6eEqk6E2H0ZMKuujkZn0C0n7y/egD8zvMT/RwU+91vFD0kCr6jSD6DMqJD30KhgfMAHLBLRm9dJ96xY8MVNaPITuEeKAAMX8RokED0dAAMYhoeMhFMhxHinDyEkAe55eiMA6jMEGQ0imQAqWMFxCFSRgFSUhRP1A4AESGGI8znASYLkwXpcwTDw2icH4e5l44AwXzwihbVIxpZ1+JilnnIspFsLOtFZdcfinOv/BC6Hwc4jUchN1hedHEsbtm3QZ09KZxzQfvw6LZi5Hq7sTZCxbggzfcheqFZ2PW2dMwY1k5ll9xBhZeOBtlZ0Sw8LLZKF9chAFvH4YDIxj0D2PIN8T4IEZCUVQsKoOTH0WwykLFgkIEKg0MBwcxHOK4zYsiFo4hynA8L47EKOLkR2YV49zrrkfhzLkY8QYx77yLEJhaiNkXzMA5HzgTwWovpq+YitJ581Ew4wwgUoJw1QyWsQzlc8/E3LMvRahyDuzi6Uj4izFl0TlIBEpRMnsZAuVz0J4IoNPJB8+90CMFaEsXoyExDS3xcvQnipBI56N9qAD10alo4Jg8OlQJF4OVqB8qx6H+MhzsLcEBonagDLWD5UQp9veVYE9XBLs6FQXY0Z6HnR0RbGsrxJamCLY2E0352NqSh3cbg1hX78eGYwFsagph47EgNjYwTt47h31457Af64768U69j9SLdUqJNYctKN4+aOCtAwbePCBYVQesqgVe25fCczvieGy7g0d2CB7e6uChrWk8tM3Bg5uBBzcBD21OEUk8uDGJ32yI44F3Ewyn3bRfrfbipys9+MlKGz9+1cAPXknix28N4Wdrh/HTNcP4yepBYgg/XT1MDDE8iJ++PYJfvFKIHz6Zj1++UoL6+O2oi9+KXfggdptX46X6i/C/VwI/3xzFSw1LsKr1XKzqnoE1Xefg3aZ5+PXKIfznUwdQdzjBdUzw4vOv4JVXVmL9uk3EZmxcvRpb334NW1avxMY3XsP2d97G9jdXo3lPHQaPdiLWOIhEexLDXTGMdEeR5ppnxJPwwAvb9CMVi2Pfrh28Dl+PxroaHNi6EQ17duAYnac9Wzbg3XdX4911q7B32xq0HdqG+l3r0HPoAAIJQak/iL6GWhT68lBVUo3C/BK8/dY7eOnl11nHVS5eeul1uHjhVbzAuiuee/YlKDTsQtOeewXPP/8yXnzhFRcvvfgatK0q9/RTL0Dx1JPPQ/Hk48/CxROkTzxHHvFUBs9S9zNPv4AnnnkJT1DnE0++gFUvv43W+i50NXSh80gH2g+2oe1AG1rrmtG0r9FFa20Lju6qx6FtdOS2HEDtpv3Yv5HYvB97tu7D7m37ULN9P3aR7tqyl7w9RA12bNyB7Ru2YfO6zdj0ThabsGHNRmx4eyPLXsl9qQ/5AQ88FmBzPVFYpgcK2yKf+7Xu2R6PFwov926/L4CAP+RCw5qusl6PDx7bw/0rjiY61K0tbXDol5iGDQO6YmUhwujJEBGIENyg1BERw4DS4zBN1ymxlBK2ZeE4bBvqmCg8DHtYES+hFbMt262Y8rJw+R4PbFba9vpIvbAo71VYNg1gwjRYPusTHRxGfDgKEwKkHTipFNKjSJEq4roJx2JsfAzRWBTRaJSb9RAGBwcxMDDgor+/H11dXXRK2tDW2oZ2oqWlBYrGpia+hRzD0cNH+G7Ckljuzl27UVt3APX1DajdX8e3iX2ora3D/n212L+/luEDfMtgh++pId2Ht95ajZdfeRUrV72BN1a+gVWvvY7XXn4ZK197FW+8/ho2rlnLQVSDxt0H0FZbj44DTWg+0IDm+mb007np7exBE8NvvfEG1q1dje1btmDNW28yvAZvv/mm+zuS119/FWvWrMK61a9i9esvY9vGzejt6sVh1quRbwuDfVF0d/ajv6cf7RwE9Zt3o37zLjRs3YOjm3agbv1WHGV8/9rNqN+yG62769C0a7+L5p37mb4ZR8iv27Eb29a/y4G7Dts3bsL61e/gnbfXYeu72zjY9+Aw32jquJDUEgf2HsQBfUvbdwh1NQczIK+Ob2H7mV6zqxY1u/ZhL8tR1JDW7NyHGpbnxhnetX0XstizYw/fznZnsJOU/bBbsbMGuxRM37l9NzLYxXw7sW3zVqx95x1s37KLk0rQ2hHGg8934mfPxvD47iAe3OXDY/tK8GhdKZ48Uo5HDlTgkdo5ePbo2Xh072I8Vbccj+2fj398NYXvPdmN7z3Rjf/1VD/+9LFufP23nfj6I934xmOD+PZTPvzZUwF843Ebf/KYhT95XIgU4yl88/EE/uThEXz918Mu/vTRYXzriSF888lB6kkSqeP41uMpfPsJB99+PI3vPAl8+0kHf/pEkuWM4E8eGcE3RvHNR4eoI4nvPCf49rMGvvsMiPQYnnXIT+EbTzLvo1Hmj+JPHo3jf5H/Fy8YpBn57z1j4c+f9+N7zwcy9BkPvvmoxXp78K0nfSyb7XrSi28/auPPHrHwnce9+N6z+fjW43588wkfZfz4ztMBfPtpP+sneKZ+Kv7qJS++8YQXf8b833nai28/5cU3me87z+bhm7TR1x6hbVjG1x4x8JVHgO89uAtHYhH08I2yZtdOhAN+vox43bkaj8chItx4LKxdvZYvI8NoaU/j7//3C3jxrcN0SJbg9V2D+F8PbaPNWvCNB6j7tx78Kcv71hMWqYNvPpbEt580CdaFdfr2kx6GbXyXdfsu6/YPr5fg++tn4e9WFuOrDzn4ysPAn/7WS11+fPMhL/6M7fxT2uDPnvDgz9i/GXjwjUcNfOmhYXzxwV788YMD+PTPOvHFX/fjX94oxFceiuPLD6fwld+m8OUHYvjyb6L46oOkD4y48S89mMJ9Px3AfT/vw+d+OYTPEp/+aSb8qf/sxad/PoCv0t5f/S3wpV+P4PO/GKFMPz7xm1Z88lf1+JeVHXixLobP/awWH/9lOz7xyzZ87BfNDLfiUw924DMP9+IzD3Xivt80474Hyf91Iz756xbc91AH7uOY/fxjPfj8g2347ANt+NIjHfj0r5vx+fuP4Y8ebsEXHmzFHz3egy8/PYwvPDWILxJKP6/08RF8kWPwq0/0sy+7Ob7a8JVn+vAFxr/w1DC++DTTnxrCH5Eqvsx59uXnYvjKs3F89fkYvvpcFF9l2t+tTtHZ6cQPX2vAf65qxg9frccPX27Ar9d24wds2/9+tQ//9voA/s8bA/iPt0bw/TeH8H9W9eNfX+nCMzt7sbXLwOt1/XhmeyteOzCCR7bFqW8YP1+Xws/WJ/HLjWncvxn4NXH/FpPhFPM1o4anGIcSDt5pbMTh4SgaB+Koa+lA26DNkygbTSMj2LCvE8j3ot/sQZ/NdTNQiO5gITyV5RBvHGvefhbbt+9EQWEJxLDQzZdkTzqJM2dNxcyiEAp5kjgjEsRli5fgpgsvx8c+eDs++oEP4xO33ouPf+RT+OQ99+HuO+9BfjCI6imV+PA9d+Hjn/kCzpi3AOXFBVg0oxwXL5uPM0NgV2AAABAASURBVKqLcd6i6Siw4ygPWyiPGLjozNm49sLFuOrs+bjyrDOwaGopYi1HsKCqGCuWLMH5Z52Hq668DiOxJIaGohgZjp2IkThGRhGLJbgvJhDly61iZDiTFmfe7MvtCNNGRpKciwlXNjaaJ5cOM98wyxoeiiGLwYER7rEj3F+j6B+MoZN7z9TKGfjql/4EX/vMV/G1T/4xvvaJP8LXPk584o/xjfu+jG988sv46se+hK987Iv4yke/yLQv4Y/v+Tw+f+d9+PTtH8c9t30UH73z4/jsfV/E5z/1RXzmo5/Bp+74OD5x6z342IfuwkdvuRt33nIXbr/1Ttz+oQ/jlhtuw203344P3/ZhBLwBHDl0hCdsdTh8+CBxKINDpMQBngTW1R6Au4/v3Y+9Nft4WljjYu/eGu7je3lCWIMdO3Zi2/YdOHjoMJqamnHg4GF09fSioKAQvT09aG1phmHbAZgmnRdS2w5y8fLCR6dIYQJ0WAADAlPAUzAHKXrXaZ7YpBIJKOJ0UqJDwxjhCUaMx3CK4e5ejPAEpo+nKD0dnVB0tXegq41o7uCJTCdPZNrQcrgJx2qPomEUR/cdxiFutnu5cdds385Negf2sAG7t21jeAtqtm3Gro3vYse7G7B93Xrs37IDe7dsx7bV67DlrbV8Q1iNd99QvI13V2WwgfH1K9/Eejoz619/E+uId157E++8tgoZ2dXY+OYabGL+TW+vxea338EmOgqb31mPTcTW9RuwY9MWbF+/EV3NrfjATTdiyrxZ6BjoxQ5u7IfYUYcP19PotdhNJ2rXrl3u38bZt28fO2EPtm/bDj2NSopB2g9nMI7p4RBKrDTCTgzzCvJwDd+0P3z51bjjmutx5w134K5bP4pP3XUfrrv4UpSGffjwHbfgS1/9Os5buhCFngSWz52CM+dUcdKVoCjfgt9KImyN4IxZBi5dYuHqpQX44GXnYuGM6agOCa495yzcdO1N+OhHP4P7PvsFfObeu3DXxVfgnouvwscvvxafue4m3HnWRbiicjYuq5yOuy5k2mVXu7x7zrkU955/Oe5ccRGunbUQdyy/FNcuOAcrps3DVeddgguWnY3rL70an/zIR6n3k/jq57+Mr3/xK/jyp7+IL37yS/g8J8/nOWk+d+8X8Hnic3d/Dp+553P4POkX7/ocvnDnZ/G5D386gzs+jc/c/ml8+tZP4tO3fIL4JD558334+A2fxD0f+CjuvPoufPjquzl5PoGP3/EJ3MNJdM+tH8FdnEB33XwHPnLTbfjwDbfg9g/egtuuvx23X3sbbr/hTlSUVuP5V9/Bg7/+Lax4FFdedynOWz4NZy+chrMWzcAFZ09D9ewqHOsZweJZxbhkeSnOX1KIcxcV4LzzyjGIIUTTYHgxLrlwHq66eA4uXF6N5QvLcOE5U1BYEsDu5iRqOgzs7gZ29jjY2gNs6rGwqdvE7q44pi2swoJFlZh5Rjmaokls7UhjS6cHu9pN7HbBvO2GG99BPdsZ3trqYBfDM+dVYvasIkybXoKp1YWonJKHqfNK0cMXjfX1LKvJh82NFjY0gW/VQipY15BkmyqxfGk1qqqKMGNqMaZyAd7SJni32cD6YymsrY/j7YMpnh7YWHkggFd3A9vqgbQnH0N0cIaTJgxfCP1xoI8b0QCvCg/1O3hhVwu6zTx09wFNbVG0dDjo7DPQ3GFhqHUYAbsQR9rSqGe4oWMQ7Tyx7I15sGZvDEc7TViWDzb1DkcdxBOg3eLYPVKKQOls2NycBnQd4YuQvgD5/X7oaaTDNai/uwfxgX54QwGepIXQ29uHJE86B+MO9h9rRXdsCGn/CAZ8Qbx6IIYXawQv1dh4dY+N1/baeH2f5bZ19SHWhXjnsBdrD5K/I4b+dAApvhCm00HEiSG+daa4EPfzdPH1bTGsqsnHyt1erNxlEhZW7iTl6cru+igqpxfD5/FzfRR4/B600kZv7BzCG/uAt/YbWHPQwdt1cbxVl8bbB4DVtQnsauhB0RQfSnndV1YVwLwF5Zg2owDVMyOYM78YFdX52F3fg7zKABYvq8D0mUVYxlO98+aV4YIVc+GP9aGM16M3XXsWrlpejOvOrcQHzp3COTITKxZPQV97DBcunoH7blmGj12zEPdeuQBfvG0prjp7BvoGUhy/0/CNu5bhT+89F9/91Pn4o9uX4gu3noHvfPEsnHdOOaKOBylfORKeYiS9xUj7SpD2liAWKsUwrwivvXIa/upr5+Jbn1mMW65egLTjo0wpkp4SgHksuwwKj6ccXsL2VsMIlEJCRUinQ7iCZfzTF87CX9x7Fv7y4+fib+9jPe5Zir/+wtlYNrccKSMfTrAITrgACBUwXwHjBSwjhIvPLsB9N1fhTz+2AH/9J+dzk16Eq88u4jpocVwVwhfMgy/khycYgCcQgM0xZPkZ9lm45KwKfOTa2fj0Lctx3YXTceNl03AzbfPBS6pw46WzUVkyG2n2+bTiYlx+5plYxnV22bx8nMV5O3tKGWzbizQcBDkGh5NRHGlqQJp7YGwkhUEO5u6+NnAIIOyxkecF/IZAUoLh6CCiwxyvPKVPDAKvvvQG3tmwDm+8+QT2bF7DSWeiv3sQ8Wg3x0AVZs2fjtbOozjctBt+XxQl3iTmzChETe02NNe3IUrHZ+eetTiybxXC5hCKuKkf3f8Okt3NaKlvZP8JLI5hw7CQC9O0YVkemKQiJiQHhmFS1gRgQCQDxwEUGZ4JyZHPhk3Tgkl9BqlhWMjAJDXZfoNncdQhBsL5hcCwg0THEOJca+N9USQGYkioTQYSSA4l3Ss7Z4QW5rx2eHVnJg140hbspA1/3IKZsuDlCVIo6Ed+KITCcDH3wFKUl1Shkuv81LJqVJdPR3XlTEyfMiuD6dPhYd30YGLf3nocPFCPQwf24cD+GtTt3+OitnYvautqeSiyH/tr9+PAgTo6TnWoo1xt3T4cPLgfR44eRjN9mCMNjdh/4BBa2js5R7zw0hEORMLYt28P/ZUtMPZu3YoaYvcmOizvbsSODe9i2zsbiHex/Z0Mtq5ZR2djHbauWU/+BmxbS7pW6QbsWPcudtLh2MrTi43vvgvFZuraxFOMLZs3Y/MotrGMrcS2rRuwddt6bNu2gc7HZtTs3ZZBzTY6JttRW7sLjWxo274atLKSHbU16Dp8AA1HjuBYYyOam5vQ0d6Gzp4udAz2oXdkEN0csH2JEcR4hJoaiSHFayTeFUFhpQCfwQ4xPfCz472WDa/PgwDfEgKBAFwEA5wkQeTl5dHjjCBSUIDCwkIUKYqKUBgpQF5RBE7ARkt3B8QysXThQsyayY5jh1VWVqK0tBRFRcWuHi+vEE0u0F6vF1UVFSiKFKKfG4CeqiHJ3TmZxMjgACxDEGRddGfRUzaTAw/JFEwO5NjwCN5+fSVee+k5rHrleRimgVDQh6GBPkzlG1N5aRFPnlpgO8PItznhyIvzjjk9bMJjBFC7ZSt2r30dpYEk+up3YqCxlgO4B2IacKwwokkHKcdkdQzEeW3m8YdheAJM88EbCAOmF3ErCAmWwM4rR8XsJSietgCh4qlYRifrmps+gqXnXoqrPnATLr38csxcMB/lM6bD4Ilhig0IFIYRioQQCgRpd9re4+PG4+OC40eAkyLgCyDkCyLkDyHoD7rIZ7kFXBAjilAeIqF8FHJBLQhGUBhkn2g4FEFxQQntXYHKiipUlldiSoWiClOrpmLa1GmYPrUaM6fPwIzqGZg5dzamMezx2rCtNIZGBrC99gCO0Nlv7hlAz1AcbV19aO3qpR3S6GrvwgDv6Tt5vZriW9kQ31yjyThGEin0x0bQNTyELsoatJ3fG+JJqw8h9mG+NYh8ux8Re4SIusi3o8hjvMAeRpmP6SUJFFQasL0mPGYevFYeDH8CRiBGxEcRg2g8SBpMIMW8TiKOaWWFKKc9Z08pwRnVpVhQGsTMfC8KjQSKzDjyLYHXDsDr8ZMSlg95PJmd6U3h+qWluGhuHmaUeOAxPHxx8sFjqYyf/eFDwOeDj/B6vCgpCOLSZQW488pK3HJxGa5ZEcGN55fhugum4sarZuBcOpv50okV0w3ccXkVbrqoEh+6pAJ3XVOFSxf7EEn04dyZNm69vBK3XjYVH7tuHu7k9dv1Z1egnNdvCytjuP3yCK5Y5sOtlxbh7uvKsOiMmeiKhuEtnQkzHEZDexMM04Sfderr64Ne9UIMeHlyLakY/LEu3H7xDHzq3muANDehgjgunR/AvReW4J4LinDd0gDKg73w+2Pg8IM/JPAHAV/AceEl9RD6w3UzANi+BKojQ7j+vCJctjSCD15QipsvLsU15xTjfNoi3yPI51ulz+eAt3yEA0/IgOVNYm6pg6VVBq49q4jO/xx88PwpWFQdQsCIwm8Tnij72wvLl0f5IGkYlmmhzBPHkooALplbhHOnBTG3ANQTwsKKIBZU5GFqng8+tjnJNa407EFJMIiCgA+RoM35BOow0dHRj96+GDiR3XnnZ//Fuf4N9nXDcFJobjiGluYjOMq1s7uzA03HGtHe3AIbcRyt78DGPQ14d9dBvPDmLoaPYP2ueqxavx8NzV1w0nFIfAh5qRGEk8MIxgddeGhvyx5EzZ5mPPvcEbz0Sg92vbsXAacXPmeQGILfpRoehJdhhT89Al+K9qDeYp8H29fV4m9+uQ3//txB/Mvje/EvTx3Gj5+rxQ/vX4O6I70cwxa8nHeBZIz5CIb9zBswgZfe7cN3f7gZf/+LHfj7nx/EP/xoH7ZtaaVNAhBJw0CUG3EM3lQcXubxp5nfSWPIieD5txvxo1+txX/84m38+DdrWd46/ODBbfjnh3fjbx8+gjX7ub5zbLyx+gB+8fOteOyRo3j42a149PlNeOK5d5BImSgsKQdMA3qokG94cFbVbFQXlqKXJ1Z6M5Ki7W2/D520+SYeAnT39sKikyWGw/GaRDqZwLy583DTzTcjlO+ho7QZa1e9gM7eRgQjPrz95jvYvGkPQnRgm5sGADqsc+fMgu0xYdkWunhgUXegEVUVM3HxuRdgTkE+vF0dCPPmpqNmL/Zt2wKM0AZi4f+uR0TYFwQrYDCsP+3x+bxw2A8J3iIlc6A3Si7SKTq0juu0punJuf84i1TDDqnDvUVvolKUS6aScLiPuvmoK8V9M8V1MsmT7VQ8gTSRYtghjfNWKs6XtLLSMu7RJciPRJDPvT4vL4wwDzgUeVx3woTu22Kw3qyzcI23TB9lIigvr+LLaTWmz5iBGUQoFMIZ9AHmL1mEylkzYIeCcCwDnpAPRldHK3o724k29PV0YphXYSP9Q+7JU5wnULGBISSGo3B4QsURBZMNszlsbQgnp8BrWPCbHgS44PnVOWElg0Q4Pw+RSAH0bwIpCumgFBYVoISbQ1lFEcqnFKO8qoQo5Zt3KaqqyzBtZhVmzJ6KKQumo+yMaShfOB0VC2egfP50TJ81EzNmskGk1dOqUUV7k07cAAAQAElEQVRMnTkdVTOmoXzqFFRNn4biudORz7z586YhRD3hOVORR5150ysRmlaRwfRyBKvLEZhaBm9VMazyAtjlhfCwTlZZAVCSD6M4D0ZByIVZyDAdBG9+CCbnhJ7ghbweTKuswpSqKuTn58O2bQS56BUWFqCkpBgFhRF4fTYs20AoGKJTZ7q2mkIHq7yoGAN9/YDBSZlK83h0EPvoGe/evQcJTjYxDfpVSYD2vfjSy3Hjh26kl1yDt155HLX7+dbi92M933AaGuqhA6qfp4FVtGlxJAjETTQ2jqCmph4zigu54a3AtIAFq7sNQwd34fC7b2GIToP48jBiBzFk+ZCgMxX1BJCiA1Mwcw5mrDgXgcpq+CqmoHDWGQjxRMo/ZTZtMgUl85YiMmMOzHARDA/tYoSRTlsAN5yujnY88cgj+NPv/Bm+82ffxDNPPYanHnsEtft2wuM1KZdmfQmdEJwMMW74wyPDUMQ44PWaJ8ZJoItSggtonCehcZ0kOnngQCeStld5Mb4Z0lgA9YA2S5OmlTKPTqwE87kONuOIpmEZFkzTQFFJBOH8IGJ0luJJh4tYP1ra2tHY0ITUcC+mlOfjWDSAdYej2MqTp7fqBrB+ewMiHgceLtZHjnRi246jeLd2EK/s6MYr27vw4uZ+bD2WRtIfwLB4iCCGEMEw8jEsQUSNIAZSXmzY1Y53Vjdy8awHrQGflxufwQU8HQZS+UTEhaQiyALJMJsXwmaW98jrB/Ds2sN48JUaPPzqPvzssV1Yt2sAUW8x+iWMOMu2OTctjimlNk+VVu5N4EevNOKfHt2Fv3qqBj9a1YB0woFJexmUM1MODOYxlDLuAbjp9uMnL+3DX1L/9x7ege8+uAn/8OgefP83h/CX/9mAR16LI20sweOr2vG9R7bjn5/bh79/ahe+/cAu/Ocbbaj3hfFvL+/BPz+zH//41B781QP78de/3YN/4MZ5OF2Gl2pS+Bo3wW/9bA/+/MFD+OYPa/DqK3VcPwKI2/kYMW0M8cSpvb0dfr70aJ/r76qEi2qKde0fHIKdYL88+yhqdm1EWZkfI51HkG7fi6Nb6vDbX3Tj/t/UoW84jKgVQgIGHG6sDkNZSJrcFEFqcuNNc2N8sSaK//XABvzri3vxl4/uwD/9eg++//Na/OTpVgyF8jDo6UHKiMLhhuk4STh0EByPH9t78vBXj23Bt369AX/yi+343s8244V3OpDwliGGCOJOiCdYhmtnSToAx6RjBFCfnIoH1rThH5n3Hx/fjX9//ij+7fnD+MdnjuJvHqvHz98ewYA9DUd6vHhsZS2ee+cgHn9rPx5bdwwPv9mMdrsMnZ4yPL+1EasPt+PZbYddPLW5Hvu7UghVz0aHVYxX9vZjdX0Cr9eNYNW+QTTE/AhOnQ0nVIGGHgO1zQ46oxHUd1oYSvrRxT3cR+ct4BXoBjYIPwYR4JgmzCDbHYEnFkZVWREipTbSHMdV86cgVFaKQcfD/vNiyPSx7hn0W14oBkwPBjlGhySE3kQQlVxrLl4+B0unleDc+VU4iydxZ8ybhcO0S0uqEIO2DyOwMZL2YIR6h4kReDFCp+a8ZeW456azcfW583D+gipMn1KFo4NF6LcjGLYob/gRE44nIQX10CkZTgvsYDvOvjCCG25diCuvX4Brb1yKFRdU44obF3L9S6LHGEbSGWaOIdx8wxzcc898fOTuGbjtQxfh1psvwAevPw9erulRvojp+u1wzuRxDJyzaCmqi8uhL+1FXN+j6STWb9mEju4u7m9VvCZq4vpjciQKuBQiEPBi3vzZCPstiJioO1SLVaufQyDfhCMGDNqqt2cQLS19WLrkEq5feTjW2ISBwQGccQbX5FAQPU2d3LxjCA8DMwMRLC2tRLVdgCrLQp6dRCo+xLEqEEz8iAhEcnAa4Yk1nZrrOkOcu+oEhYJc6xwgzjU9kU4hMUqTdLRScKBwBFDAEJcqLw0H+i9HtSQRgWiAeijJUDoHDtuc5l6TdKHpYoBXksMct+SzHjHuO6lkCoZhuEipQ0aIUKs43GcS0KBlmwiHI1xfqlBWWgWfN0TdAq/Hyz2+BGVlZcinY1ZfX4/enl70DwzA6/WimCecRsWMClTMrEAlrz+Uls+oRPmsaS5Kpk8lnY6KWdNROmMqSqZPQfG0KhROLUdkClFVzjfvckSqSlFQUeoqLCws4ilPESJ0qPIiEYQLIsgj1MkK5ecjFC5GKEQEiuHzR+D15fONshC2Nx9iBKDHyDHHg5h4XQw7Nie7IMZOiHIzcEEjJHgFOdzTj97WTjqCA8QgYn2DiPP0Idk/BGcoimQvac8w0hygBo8a0TsMs2sEoZ44/N1RF6GeGEK9cQSVkq/hMGmkJ4FIdwIFvLopZLiA4b7dh9FV14DyvGLo76nS7CR1qLSDTL5ZixgIBkIoLi5FEe/bS0orwEYhzcknyTQClgdzp89EWUkpbVSIOL1oPWoMh8NsdxqdPD0xDQumadEmAcyaNx82T8UGhzrxxhvPIZmIcayZSFLX0BCXHDuIqhlL0cnTk2Pd9SiaWgB/URCdvW0Y6WpEPm1UYeZjYcUcFEdTKOrvQaKuDum2HhTzaLRw6kwUVM1gvlkonE6Z2fMQmT4LCZ4UJQJ5MLipcW/mQpNCEmlOhjgR5cCLw0jyLZD9EeLbx4ZNG/GXf/vX+O0Tj+NYWwvMzj4cWLkG6195Df/7n/4BL738Ajx0RB1OHv2XlTqQkxzYSrNwaEsnnaYddGLg+OPymZZliAjAjwtM/GgeTRGhoGnAJNLsn0Fe/XmtOC5eMhWXzcvHTefPwK2Xzscdl8zBvVfMxMXVcdw0vQ/f/WAZvnN9Ob52WRjfvGk27r1sFhYVpnDn5QvwiZvOw5eumoJvXVuC73yw0qXfuHEaqkttOisjXPbThMDLtvoQh80NPWClcPmFc/HHdy3An316OT5w8Xw48QKkElOYx4FFO9pcYGyOa+sEpOEh/x6eGP3dPfPwrZvn4G/vXojv3HMmzjr3DETFQMwA4nYaSSPOHopy+Ymxj4aRSA7iMx+qwj9/ZhG+e/sCfPsj52BesYV4YggpXjs7CsRceQ2zdzHCe4nCIgOfvfEMfOfuZfjjGxfgS9fNwadvnocpi73o93RiKNSLuP8o7rphCr7+oUX40gdn40s3zMfXb52Huy8sxhxPgjzyb5qDLxPfum0OvnXbPPz5PbPxicu8uPOiIP7qvhX4y08uwVdupk1umYOvfWIRFs0Lc8OYCZ8ZQLR3BKZhwOvxoLy8HHoNiESU9orCDBUhr2IG9uw/iMcffgTRgSG088TGkWKcd/lFuOnTEXzuT8/AZVeWwuAaIEm2mYtlgi3NAOAwA6OEZMKxQdx9SQn++QuX4cs3nMG6nomvfWE5Lr15KtJ5NpJOCVKp6Vz0/XSsgBTtnhQTqZE+nDc9jX/44hX4x89dhG9/eAFuvmYRhj0+JFj/tJGmLPtFbe2MABIlkpBEN5YWtuNbd8zGv3z+Qvz9fWfjj26cgc/cMBM3nRdB0O5AwNuF8MBO3HOuH//y6bPx7Vtm46/vWoy/+PBifI9j4exgN64oB7561XR858a5+Js7yf/QfHyXNv3bW6bh1hld+OgSB/9473L8+R1z8bVrq/DdG6fjux8sxrneGnygsgd/dnUlvnppOb54biG+ceUU3H1eCe6+bCo+cE4Fijxp1iONgDVA9CPoGUTYO4QIx1qEY3tOBLh+cQG+ftsCnDfbg1K7DwXoRok9gBKrn/lH4R1geACl3g6iCWXeNpT7+hCh7PziESwsS2JBSQwrqtNYVpHGksIYqgItmBpqQVW4B1ODvagOdGFaMIPpoV5MT/VjjtOJxcEenFXYgzNCbZgR6cCMvEbMYb4zAgOYExzATOafldeLGeFuhvsw2+Mg0tkPu74D1cMOgi2DCHQNw9PYjYXcX84y4jjDEkxn3/Zsr0GCV0CxuloYdTshR3dg8MhGTM03sfyMMzgWEzA8Nga5Mm48tBfT58zGtLJKXt/FAPa9wdM4cNyVFhfDw3Hs9wdhU36ENyt7eJLU196CQ7yR6WJ9+ofSsHiy1TcUw7HmXvT0tkPX/IqKMq75SXR398GizuGhIfT09WJweBhzi4uwND+C7u270bDzIPas24P6bTXY+vrL1LsFSR+QsE13mGOSR0QgcnqYRMV7sh2+CClYCoLBgNsecD9UqFPqcB8QymhcYThALjTNlWMeXdcty6R5jdFyhVTDJ8KhV6YAyBcLg3R4DNNAYUEhwnn5CHG/9Xp98Pn8iNBPCdM5CoXCKKRDPHXKNMoVoYR7eElxJQL+fMCxuE5YMMR2+1BE6GA5rm0LA3mId/eiietRqm8YyZ4hGN3RYXSzk7rZYX0Kvgn287jMBSvTw+P3nt5edPNEpKuzG/qXaLs6SNu60NvVg4beTjTw6LGbDkFPRwe62tpcdLa1or+xFfGGDgw2tqOrvgUjh1owdLAN3Ufa0cF74VhdO6J1rRg8eIwDuIlpTYjVHoO9txEeHkV7dzYguK8FgdpW+GubYNcchbWvHsa+o5Bdh5DHN79SO4j0tkMwt+5D3vq9iKzbh/CaPfCv3AYf4V21FR7CJryrtsF+fTOsFzbA+8QaWI+9DXluHZxn1wLPrIXzzBrSNS5NPbUaqadXY+TJNzH4xCr0v7gGjS++iWf/5Yc4uq8OYnrQx+PeIZ7m2bbtdrSIwRdRB/p3UGy/H8XswCNrN2LwWAs8viCP1VtR39GGQFEhhqMjvHqxEfIGuF+koHfiEcobkqZn3Yttmzfh2KEjOFB3EIODUXaqYIiDr4t91d7dif7+bkyZUsaONdHR1QvHNtDS08p4FDNKClFNXQ3b9mLf1oPYvXkvdq7bhMOr1yK2byeMtkMIBS14eJoY83qQMh2kkOZboINoMs1N2eGmTF4igXQyAYdvXsJFxyA8jsMTuyTESEHsNJ5+8Wn83ff/FU3NxzCFp2Mz2LZpgTDmBvJx+7nnYy7jDz/wM7y57k3YfhtpnoqkUwY3KUGa/adwlMdyU5w46mSluevpBOKMcT8adsHWCcs3OPEYzKS53yd/qRwoCwEMLkh+TrTQUAKejmbsf+u3qH3nMex4+QFseeHX2PX6w9j8zP3o2PU2dm9bg9defhSvvvwQ1q55DmtffAS7X/0trI6t2PjMb7DjlYexbtUTWP3Gs1i96mm88+bz2PrGM5gxsBWXhA/hPLsGF9h7cKFnF7EbFwZqcW7gMJpWPYp9q1Zjy0urcGTdS5hbsA9LK/fg3DLmKTuKs4oO4azigzhbUXIwEy45hAsqj+HAjjXYuGEN9uxYh+1bN2DXxtXI69mByytacCnzXVJYh/NKWrC8bBBnlvWT9uGcKSPYu+FNbHjrOezbvhqHd76LcnsAZ1cNYHl5N9FL9GBZSTfOLO3EiqJ2nF8xiDn+XjTt2oCW/ZuR6NiHoZYaxJv2YHq8GRcWRXFR+fmpygAAEABJREFUuJcYRvLILsTaahFvq0O8dR/QdRR2fyPiPW2I06FPNtfB6j3m6oi11SDZRpnW3UD7Dgy1vwunfycXoC2IdmzG8JH1CHbXoEii8Js+xEfiaODVVUlpKSzLgp5UhSNhrrkphPML1VVFP8dOgg4nYGJkJI36w814/blVaNvdhQOvvgvs3oQLw0dxTqQRKwppk8I+nFnA9ka6sKyoC4uLOrFkFMsr+tFRtx0Ht29EV/0ONNZuQU/NHuS1N+KcgnYsL96J80o3sG+aGR4gel2cVTmM/KF6HHxnDVr3bkPPoT2w2cYLCxpxbv5RnBM8gIvzjuLswhasoH1XlLRhBfvp7MoOlJnHsOX157FjzUs4sPl1HNvzNtr2b0CqfT+WlQ5hUUE3lky3uEFux8o3KLdtPTatfQeb172FrWveQG9nF3aQt2PTa3jr9Zfw1msv4O3Xn8NqYuXzT6Oxbhe2b3gHLz/5GN566SW8+9ZKvPL8M3j28WeR7G7Czp1r8cunHsbTrz+Kp1b9Fk+/9ltsffEhbHviYex76XlUp49gqfcgVmALVshWLHe2YHl6CxYE12BB2QY0bbgf63/zH1j5o5+g5oH7MatjEy717cHZ6c04M7UFZzlbsYJ0aexdLE+Sl9yAFYlNOFPjWAfUvIBXf/mfWP/Mr7D+qV/h9Yd+gW3P/BKFB5/EsugbWDi4CnMH3sTsgbcxp/9NLBhZiwXDRHQ95+7jePKhH+H1Z3+BV5/9EZp2PIaFybcwp/dlzO55FdM6XsXMPsaH12DW4NuYO7Qa8xguG3gDLVt/gdrVP8aO13+AQ+t/jJ69v0Hr5h+jIvoipsWeQVXifhQZT6Bh/2+xf8ODaFp3P469/QAaVj+MA6sfQ76dQpQn3bZhA04KVtiHXccO4s1NG3Ck6Sh8QQOFvKb3cX8AN2NfwI9ZC2ZiK+dfY1MD1q9fy9PLOPp4I7S35qB7GjU0mEZvTwxDw2m+MAMV5RFUlAYxY3oJmhr2cG/wwuY67Q3kMd6GqoIyXHfuBeg6Wo8DtQdx8FAjT7K6EE/GUFBWgq7eHiRFuKKDy5/g9/WICETGcCq9DtdeBRdfOMxjWgY8thc8GKZjlXKhByNZTLTuq37VofuBruUiAtM0IYbA4X8YfVRmNHgCcfkCdPf0opqHQXd/8iO4957bcM9HbsGdd9yEj9xxMz500/W48bprce1VV+Gyiy/BrJmzYLGeFk8gtSx2shYNi86caVro5y2Tux6Fw4jFYgiRd0b1dO59Bbjk3OW48NxlMAKbjsK76TDs9QdgrlPsB9bsdmGs2wvPu/thv1MDe20NPKQG0zyrd6Pohe0oen4bIq/sQOXKvZj26h5UvL4LVW/sRvlrOxjeicDK7ch7cSuKX92NwtX7UfrWPhS+uQvhVdtcBF7cAN+L6xB8bi3ynl6DyIvrqXM97OdWw3jpHZc6dGhST65E6pFVSD32JlJPZDD02Eou6u2Q/mHEXtoI68W1wMurEX19LdKvrYP91mYE1mxju7YTO2C+sxX2hh0IbtsLY+ceTI3FMS2ehGf3fuTvPYQ8DvA8lx5G3r7DKDhQj7xD9QjVH0OwsRlBOonFdCKnxB2o87h9yw708Q0ilU5CB4RDRyDBE4c0JxLSNpK8EsPgCOwDTbB5ciP+ALx5Bdh1uJbYxyNgGwVBE2Hb4kbix9y589FJ53TrlvWcKLsBSSEYykNf3wi6O0cwNCA8gYqhh1ex/kAQJZEw8n2CaN8xlLCD/UYYyYSBWGcvrlh0JpK9cdTuO4Lag/U42tzkOnWW4cX+zWvRWrMGAwfehcM3ZscrcGwHtgnYhgnLEXDd4AkJq8CwA6aTph0OL1JT/0IpqR3248U1r+Inj/0aEvKgrLgAxRzopXQWfU6S5ffCojN51bx5mFWSh189/AvUtx6DzbeDBOuZItJ0pNJJh84VMqBTpRNI7akUo4+GFe4kYUUkkQaLclNZFbCKyH2EdQXluAtDVxadDBHyrCNtGK7Zi3jbLgx0HUai4wD6G3aivb4GbYe2o/vQJsRb16PnyMvoO/Iqeg6sQus+biAH16Gn5R20M/3g1ldwbOdKtO9Zg/Zdb6B560to2fI84vtfRbruZRiHnoN16Al4Dj0O76GnYB54BnLgJfib16B5y2/RtuHnKDj8KKYefgShbb9AYvOvkdx6P6yaR+DseACpbb+BZ+/j8Owjah6DuedR9G9/GkfWPIamdx/H0TUP4+g7j6Bj2+PU+wTs/Q/D3P8orL2/hbfmfnj3PoBQ3W/h2/cgOjY8hT1vvoQdbz6DQ2/8BsaO3yC851cI7fk1wjW/Rv4+yu69H6Hdv0Te7l8gtO8hOHueRP3aB7Hr5V9gx4s/wYG3HsT+lb/CyPYHUXDwfuTt/xnS+x7G9hd+iLW//Xfsfvk3lPslVj/8fRxb9yzeePpRPPqDv8OWJ36I13/1v/HGgz/AW7/9Cd64/8eof/1xNL/9LFb+/KdY+YufY/OTD2H7s49i47O/RvvaR7D28V9hmPPS8Fh8aejjfOjCoUOHUMFr86F4AikuprG+Hp4EJtm1UQwnksgrLEVBng+FZg+m+48i2foA4nv/BVVdv0Fp50NIbf8B0u/+EMbm/0Rqww8gpLLjx7TPLxA8wPYceRDBQw+jc+Oj2PT0b7Dz9V9i63M/xbrHf4zaV34Ee9uvENzxa9g7H4W9/RfwbvsxPNv+k5TY8xM0vvV9vP3Qv+HVh/4Jrz/yj7TbfyBJe6Z3/gjG7p8htvPnSO3+PpLb/wWy499h7foPmLt+hoFtj+Doumew+eXHseapX2Lny7/G3pd+gvpXfgRny/0I7v4NzH2/QuPbj2HPS79B25ofYWjdjzH8zg8Q3/JzNG19C68++lPUb/otjrzzFOo3PEc8ixaOz8aNL6Jj91No3foUjvHFoG3js2jf9jzadr6G1u0vI37wLcTrOB7ffRFtW15B59bXMbB3LQ7teAN1G1/C4N7X4Dv6Iuy6x2DUvuLCPPAqjLpXYe18HuFdT+LKcA0uKdpJ538Hrp51EFdUHkBh26ucXy8jfuRdOIfWwNeyCVbDOqQPaXmrkazdgmjNWiSPrcVn77gc37rvLnzz43fgq/fchi/dcQMiqT465Lvh7z0IT3MNioaOwNNVA9ApHzz4LqJHN2Po8LuISAd80sf1a4BXwUMwh1qR7KxDYLAJ3v6jmFo4Anv4ELpr12PoyFaMNGx3kThWi2RXK083uzHc34pEXwvS3W0wBjow2HoUg+31cNqPweF6PaN6HmZW+HHt4iTuvHQYt58Txd3nV6HEDGDPjmPuKUfY9qAykgeP4aCZV9B5ZSZKii34uf5Ny5uCc5ZeipKKatTs2YHWlkZ09/RgyYpzsfziizAUHUYoUoJwKIjygggGO6J0hBvhRGMoUl5RBI2HalBW5EUkbCKaSCEvUg4j4UOxhChbj7qjx9DPF90BwpcX5AvxIOYsXIiystlIDSX58pvmMung9/GICEROxHi9Ipl0XaezSMNAmvbh1gIvX5icuAfJOJBge7h1wkkL0lyrU9w/NU927U8znkWmHMpxf3DSgOMu+uQK3Do5Do4/qkMjSjU/BTAwOAy/zwSdBTixdqSjXUjHupCK9iI53IvEcD+ig30Y6O1FLw9KYHi4bXhoOy2MYCxNG4OFO+T6eWBi8WXvjTfewP79NTwcAUpKQggVWoiUeGAUP78eJS9vRNGqzfC//A4doXcRemOTi7DSNzcj9PYWhFZvQd7abch7eyuKdh1AxZQwqueWYnlBAfwHDqNvx3YuHLtdpHfsQXLrLsyqKMHsgnyEt+xAYFcNUofq4Bw5iKL9h1C94xBscwT+6BA8x7rg6RtBfmMvAt1D8NHQQZ4qVAykMYUoG3SQnxLks4PyYaHY8qHQ60eaHRPgMV5eKIQQHY2IL4hibwhFvhAKPQEUEBF2ZITyWeSnLZRUVuCML92JyjuvhM1j11DSQFg8yKMx8/mGoTRE58gFywsRXpjQvktxANicTB6vFx4e68Y4CYZ5ehSNRjEyMoJ+voEkdAPgAOAYg4f1S4tBJ8oPLweXV+IoDLA9/jS8VgJFJXmYNW8mxPKAzYFp+1BRPQPnXHY5urq62I9pVFVVIcj2cSYiSGcknzLF4XwMdnVzzDjQ+gwNxuD3FsCygxjk6dmBgwd41ROHbdkI0ZFJc0AsXH4mLMPGjpWrMLBvG6zuY/BGBwA7jIQVhMETHQVO8cQ5uDx8+9pZsxsPP/YoT9r8tJ0NL/vMEgOmmAiyjIJgCPoj75G+ASydNY8DdwjPPPcUYrwKEaQg6oDSljrw9YRKB22KV18a1wkhIpPWIs28nImTpp+QwBmnbTK8NmJmmgM/ggsuugjnnH02br3tNpSUlfINj6dxrLs3ILj8uuk489wi3HjLuVi8bDoMKw2Htps+fRouv/wyXHHlFbj6mqtw480fxPkXnIdzzj0LBYX5iLFOKXpzKY6SJCchfW/E2L5UNI586r54zjzctXwxvnz1xfjcdVfhvJnT4Ofqor8TrGD/VlRVUt8FWLx0KfoHBzHC8RRPJli3JMt3IIbAYcPSbA8YMhjWEz4F6JiaqRh8qQH4koPwxPuJPkwNJDEnksbMUBJzC4DpwRSqPAamei1U2oIySaHaNjDT70FlyIbXiMIxBuH1mPDZHvg4dmzDhMc0OW4Mzj6DNxpCAIsWLsBZZy9nvRyYpgDs07z8PJx11nJcRPsuW7oEt932IZTyzdm0DL5pW0jzzT6VSnLcmwh4LHjYJhYPVWgyfuddH8b8BfPdlxQ9pWppbnbn09SpU5k3zfmRxEgsyjCXNodWSAb4wjGMrp5upJxhzJkdwefunI+//tp8/MVXluOcBdWYN20e30rvwMIFZ+CGD9yAC3h6esHSFSgP5WOkjQtrzwBSvQOQwSHYnL+GXquTeuJDkJFOxHtbEOtpcxHvaUW8p5loQYLh3s56BCsNzDqzHEUzfAhVCIpn+uHkD8FXkkIi2IvwVAPBagMF03yIJQcw3NWPWNcQ+gf62ZYhth248srL2PfcbJcvwyc/+TEUFReho6sNnT0NWL54Ob768T/GDRdMxRdvKcZHlwXw6asWYm5VIVZceBluuPUjuPeej+DOO+/A0PCgixhtNMJ1NcGTC0fStE0KaV5Dp1IJRLmZBwJe3HTTDfjAddfh1ltuwWc/82nc+eEP46qrr8JFl16EkXiMiLpjL8Gxn+AGl+KYi7Lv0B9DRRK469LFuOuaObj31kW480PzcePVZyDsMXDxxXzjv/p6LDtrBa67/gO477OfRfWMGRhJxJCkDp0j/lAA5194Ec6/6BysOPccyi7DxZdfhPIp5bjmA9fjTM7NZcvPwh0fuQv3fuzjuP6GD8LiSY3t87pU43fffTduvuVD+OjHPoa77r4Hi5csw8c+/klcevmVlL8JS5adCcv2wsd1SF/kjoPrsccXgNcfdOHh2nT0RTcAABAASURBVCimDZOyNtNijgcFxazHxefiinOXYcmcalTl9WNawTDmVEfQ2dIEPa0wOXDVKejV36jGB7B0dh5KPQNgx6LQLkBFpBJlJbO4adtYNP9cLFl4PmZUL0F50SyOpSFs2rgOA3QGZ1bnI8+TxOJZs/D1L34Tt1xzJ3p7h+AJhBCKFLr/wqyb10oHDzai4UgzqsurUEr+4f17uf/FEPb7UFlWjJDfi/a2NjQdOQITgOB/xqPruR42GKYBr9eLJNf4FNeKJPeRFNfJNKupP0hPMa48RYpjTqFhRYLjTqEyDseQCDMd/zgMqZZcSimuNbqngGtTimuz1+cDhOuXYcI4DgMmw6ZBapkQEcQ49k1TZQxkf6KibQAfwzQQDAah6X28wUuxLXl5YeharaV7PF620QcjNLsMRokfCT8wbelchPMDyGOjClhQHhe9MMMhpTzKCLKCAS7qPq+Ji//ycwjdcQHiFSGUnncG8j94DhbcdQNm3Hg5lnzyNhRevgKes6ZhcGkJgndcgoXf/CiqbrwQMz75AUz54s1IL63Elff/BeZ/4TZ4rj8Ls//+Cyi+9zqUfO5GnPXXfwT/gmno51lh3AA3fPAEBfCmDJ6gCExOau51vDaLwWOYMCEwaFeby77lQuilC10hQgxSwhFouiTTKKiqQHjhDBQumYu5Zy7hG08SFuVM1UM50wVAHwiWywOQdvhxkOBG59AGBuXZB7A9NjweD6ARATy27Qbj8Ti0Mxzy0xBeaQyz3sOoLg6jgjb2cIHzGRYdoRA35Qo6XXlYcfb5mDN/MUo5cVLDMYhhuI6VwU1J2AdXXXoF/ubP/wJTp0xBV38f7JAfA1yco3TsWpo70UTntLx8OqI8luzi9UAgEIT+q0Sv7UEbJ1x9YwPmzJqDdOcghmtrEavdhZFjdbStw83UwvhH2+m2ge3VtDS/hONggAvzbx9/DEMcgLr55qVMBNgLDo/F/Zw4+aEw/Hlh9KVj2H2wFkP9A6gqLcKaDauxYcdG+HwGbctOpL7Mh+XrqMxEICKuI5EtX0QyvNF0g3YhAw77RERGuRkiIu6gVxnh2ADE7cPhZJyb32J4I3nYXVODQwcOcWHbBHWCtWjWALFYHLV0+Ds7+3DocAN6egfhOJm6HOZideDgQU5pQI/uG4810vYD7GPmFgP6OAymWSd+kGa+NB1NiI6ZIRxrqcOe+sNYt+8gVvOlZG/LIBAqR5C2YjY6wEnXGY7SmRK2L1N/AxpOpdPUxxqqIAsy2C4bBhR6sqjj1Ug7MLgwmVxMhKu9TbMEfTZfNjyI5AXgNYVjzUQ46EU44EMex45pAD72Z2EkhDJe3frp2IDjEpwjwitZg/W3xWTPmuDODMflA35uQDOmTUclncFgKIQ01wiIwDRNzgUvlixZgupp0zB9+nQU8KUrmwa2yxST9YSrK80TR30xSvLEycMxOnv2bMyZMxsQwGTl8vPzUVFRgS1btvDEluOdb4cFhYVIcg7qP1gIBAPsDwednZ0wxMChowdxrL0WaelBUloRC7XzFDUBv+GDxbZ4ON/OmDMfF/HqpLyoFA7LB5Fm+SbtRrePY8Uh0jBpQ4MnDrak3bgxGje4IZiERb6JNAL+AAzTwjTaQ9scDAdQUlqAgqJ8lFUUY/6COZg9Zw5KS8vh8/toK4EYJscVoGPFNAyUlJSgvLwCU6dWI0AnwKEBkskUtB9KC4vg8G1L+3iI1zqxoT7mS8IRAw2tXWhs7UQznU+Fl4u6Sd0QlsF0LScNlsP+0bJ0HJm0YS+vMHbu2gWVG6YDeeToUeifgNGxF+XaISK0cQppDmgHYF059iBQ3Uk64B0m8PhbG/Hkyno88NsmPP3wTjzzyCa0NifR1duGzVvfwEHOlc1btuKZZ59FS0sLTNpIDMPVJWLh8OFD2LtvH3bs3EK6B0frD6K1rRmbN2/BO7zm1Po99/zzeOWVV/HOunUwObY0P1iPxx57jPxX8MILL+DRRx/F85Tbtm0bfvPAA1i7di1+9rOfYceOHQiFgrC4WRosF2yTawNuhDp+ktyoFdo+lVH9lmUjEM5Db18vHvr1L/Dk08/ghbV78NymCJ7fGsYT6w8jtGAKInPCdDhjGBqIorywBEvnT8WM0iAitg95dhFMCWPegsXw+sIIhQt5ShJCedkUjpUgBvnSLaxTkHVrbmnG8PCI23/FJcUoLC6mDdoRZdfvrTuMZjr9wfxi1qkQibiNjpZeIJpGc20dBjnmq8qLUF5SgMTIINLxEY6dAOrZl0ePHIJlW3Dbjf++R9drhYgcL1SEYY4ji+NOobbncHTTUzx4SNLhcUgpgrSuc0SC81EdFhFhtxnQcCKRcPOQxTHE9VDzcM3T8rSdSlWfK8QvEQMiwsELRGlji31LNj+OO5Y8nCsW62SYBnnCZVqo16Gd4255YgjXMg/3dw8CgQB0LcqP5EPHlMHxFOM80T3ey/3OYn+ahuHK65pkzP6LL2HmNz6FFd/6Ihb+0X0IzZnFQrxIiwfCxcghUoYHSSIhNpKWF8MjCfQ29SI/WIzY9noM7TqCq77yRwhdfzkWfOVz8Fx2Phb88WdgcSHxzpiOktuvQWDxAvTsP4aGhhZU33sLkmcuQL/HRNf+Biy782YMTS1A+cXnYdqV5yM1tQhN3V1cOISN5UQUA2kQIkgTDsFEd7GxydcFRx2gtABJE0gYo2CcfhgUactAjItxb2wY/XQKok2dEE6KI8fqMZiIMi2OFPWmmVflj+tgnAdZTKNZIEizM9Xz1VianaodrgNDe087yfZ4YLBDNK4drZ0H1jGdiCGPC1JFYRBF/hD8/M9I+bB00QV0gjwYoE07Ons4gfKRonySgyvON84+Ok8+dpweHe/ZV4NHnn4CW2p2oQ8J7Guqhz/IDYODI81ruVTSQltzBw5zQfPzNKm0tNT1vD2mjXxubjXM33a0AUU8zetr7UVS3/D72jDYchhecbRJoxBSBQk/2g5tp7bbDviwa+8e7Kurg5cLA2iPfI4NLw2XplM1NDCIxvZWNA72oN8rSAQ9SHAD8tH+aTOFZ195Dn293bBAW3Im6cLt6k6l3MGcZrsVylPK4if9pOlEqFxWIFvPtJOGiEC0H1iGbdvuGCiYUoE8Ll5qy0HWs72tnRPMRlFBESJ5eYiEy9HVWISOhjwc3jvCK0IPCvMr6RgUwevx8U2wAxvWv4td23dh+/ad2M3T1928Sk7T2SikjnAoD5H8AkTyClAYjqAgL4JQUR6SeQbarUEck2YcHa5DS99BTt5uDA90Ucce6L8+bG5qwQ7qrKvjSW5hMYqKSlBSXOpC+7GMfVleWoZyzimllaUVyKAS06ZUY2r1DJROVcxE+dSZCBaUopFXwIe7EjjEq4XDXXEc7oqinieHR/iWdbC7G+2JOOp5ulHLBfpQSxscXltHfAUIevw8SfIiwHEX5Nt78Dj1I0xH3WvZWLd2HTe212CIiXAonxtGgItPEK2trfjtbx/Blq1bSR91bZbPU1Wf1w+L41DHop9Omc/y0NGzEfQGEOSpgWmY+I/v/wDPP/c85SzomA9wMVOHqaOjAx6WqTJK+3r7uC4AeRET4TwL4NA1zSCiPUFs/W0Ku34dweZfO+jaM4K9O3biwd88iH01+/DKCy/hgft/g3/6P/+GHfv3I1JeCl9+PhGGJ+yDGbBh0OFPmmmuIwYcK0D4kTa9GXDTdCw/HNIU10EvbXVsbzf2vXsUG1/fjR1r6rB3w2FesR/Fvi1HcWRXK1Y+sw4bXtqJvZuOss9t+ArzYBX4kZeXDx0rgUAIL774Cp599nnXnr/61f3o7elDZfkUTC2ejTdXvob/+Pn38fbGNjy7WvD6kTQef6cWgxKiI7QXb72xEi+//BpeffV1hGnnoqJilBaXoqykfHSslKOMY6akpAwlRaUoL+McoNyBukNY+doqvP7aSqxa+Sb0b+zt3LkLjfVNqKyocuU039SqqZg+bQamV0/HDNIyOn4F1YXIn5aCt7wNgapW2DNb4Z0WRaDEjzY6esIFc0j/AUFrBx2PIeTnRVBVMQWFkSJMraqG3xfAj374n/jxj36Ahx68Hw/85lf4wQ/+AwbnqwCoLK9EKR1NwxEI4xHOpzmz52Lm9JmYOmUqypk+MhxFKBimriAcyk2jA5/HOaxO/Cye+uTTvnmEUkXEDechL5yHMF9kwrR7OBiC8gsiBSim81pSXIxIfgTlLHv5ueejdMF5aDCq0GpUojORDzFL0XKoBz3NffDwhSWdFOiL5JSiAMeyB9FoGO3dgmnzl2PQSWDvoT1objqM9tZ6+scjSEkUsEfQ3d6I7dt2sz1LMHXGEnQNpfHK26vx1//0Pby0+llEeFJpcHz10IZpzotmOs6RSAUiecXo7+pD65F6lBUVIC/oR3tzI/dhP6qrKlFVWcUXwxj09sTimkfT/Y/4OJyffp8fXp+Pa3ySc9eBpFk1rvXgHuqQpulcpehMqYMFxjWcoOOifFMMrjPCvGmYdM5Vn8PsSuGOEB0lJ0NgQNcGPUny+v1w9VJ3enSv0b0jyTL1oMQFHTfl6T6ua4/H44HuHSICdaCGh4bZxzGYpskx50BE4PV4YRgmbI/HjevtkjHoM1HAxcE/CIRmz0BL0EQsBXgcmydDNmzHgikmtHK67xqA+xYznEoj1huD3ZPAYO8IYnyzanxtE/oaO3CI14i+BPX2CTxeH6QvitYNO9Hf0okFZ5+HYMqEwfxc7eGPJlFcVokiw48d378fr3z17+H3BnHRx+/CCE97jHgaHh28RgopbsppI4kkIayMxYpGAxZ87Bibbx6DdgwpxBDnd1SAmJgwedTljQmGhqIouPx8zP70LQguqES0tQUjrc2YddU5WPjFu5F/3jJE+UZo0ysz6CAMW2mMWCmMSApxIsXyDVKT5Qjr7hjCiZKCx/Ygj5M5Pz/CDSeAgGkgaQO2YcEjXrbFi7xUFLQaDvR1orGjD4eau9DGO++unii27d6FjTvewYG6Hdi3ZytSdPo8XCTiQ0OI9Q9iZuUs3HHDh7Fo2mzs37sfK1e/hWHEkfb60cxNcrAXGBgGvJEIxGOio70dI7xDri4tQbq3C/6RARSFLZRGvAg7cZi87ptRXUn7p3DwzTcgPV2I8c01xjYlbQMpI0nHNYYEy9AjWHVU1LlRCgEHUxq7a2sQY5ssSUH/+b6Pzk0hrxdKbIHXNnntFUcqFXPD/bEBNHS3YpBvxAEuZkePNWDP/n2wvF4gDaR4dUUfiHqFMODQM6Y6KNw0zhwtW8HidRgixX6FY4ABsKKkDtwEThjhWACh8g4pyLO9HgQNDza+tBItPKG68aYbcc5F5+Om22+FXv8l9JTC74XFSR8IlyMQqkYwPA2eQB5Mr8DkWJg+YxruuOPDuPrqa3HlNdfghptvwqVXXs6r5DL4ggH4AwGEQiE6FkqDHBMh5OfnIRziuAgHsGRZNVYsq8L551Qxd6pAAAAQAElEQVThkoum48xFVagojuDSSy/HsjOX48wzV+Dmm2/B9dddj6L8fOTTVkX5BSguKEQJF/tiLrQFhfk8AYmgqLAAJSWF3FxKUDWlDJUVpSirqkDF9Omo4FVZJZ0s3cQqy4swo7oE5aV53IwKMbWiEBWFEUwpKkR1URHKWb8ZhYWYFclHZX4QkXwv/Bwr4UgYedxo8umI50UiyCvIIh+h/DCRh/PPOx+33nSTW8+CcJ5bz3AwH9VTZ/H67zLMm7sIV1xxNWbz9CkUCtIeedSfTycoTPsGEcwLI8J26Nt5SeEUlJZOxU233IHFyy/FrLlno7W1DQkuch4uVl6OFe37ZDyO/t5exHhFF/L70c2xbnv8SCIGpByURFdg/tAfw6q9B0X770NJw2W44eI7cM8nPo4zV5yLK67+AO6866P41Gc+i0uvuByFJUUoKI2gsLQQBTyp0zopQrRLIByGn/3qCfih8HID8weD8IcyCOYFIabNfryAJ1/XYNa0xZhZvYhXREuxdP4FuPy867Fi4SW44YrbsXDaUpT4y1CWV47ywnKUFRN0firpJFeVVzDfNJwxbx5m02morpqCqrJylHCTD4Yi+NAdd+LPv/tnuO6Cebj1kum4alkxrj9/NvzhJL74xc/gT7/yVXzms5/B5z73OQRok/z8CCIFGRSxDHXIS+lQVZSUujrzAkFM5enfpz/1adx1z72466578OE7P4Ili5eiqLgEhRwPuqHkcwwWFRW5caVZFHjzMHOKietvmo7zzq3CJRf4cd4FYVx4zQyUVpfgI3fdh+t4zXrZ1VfgY/d9Ap/+HG3NK/O8ghAsziOv34THI5yWCc4rceHxmty8DHhJw2p32tzHuajt0PqEOVY8Hg/zeRBk/a+49HLcccttuOKSy/DhW27FeWefw/G2AJdffjVWLD8HZ555Nor4UhLnSbqIQES48Rknguu0aZouD3z0RSypG3s8wflSjGuuvhzTqmciHreQ8g4haUdhe4LYsXkv+jqj8AULkLKiaO2qR23dAeyqrUdz9wD3JgOr167Ezl2bMDjcj0NHDvB0qg9pnpSn00lEh/p5quRg2Zzl+NAVd+LCuVdhyYzlKCoJompqPuZNn8Kr317q7UXPQBw9fUkMcXgPxwe5z3YiOdILy06ihO3rqm9DhA6C09eJwZ5ORHnCPrV0OmxfPushSEqSLTv9j0jGViIyaSZ3XR1dkycVYoKIuHZ3uEc43DN9aQ/3CoNzOoYkX+ZSPOAwxYBlCNd8rt/uWu0gxT04RUfH4Ysql2U43JfUATNBfQDbboGqXYAJjpNEinuPQsMO2GaWKUwTkxuMKuHpe9BvA9yznPiwe7I3MjyMIe5JI6xLjDJx3XN1L4KAnYXh/l70ca0Z4j48TNkobxBiHE/qXLnjhHZndeCxvKyjgXTCYbYk1/sQjOpQETb86Nd4+99+hqNr38WdX/tjpAoCfBNKIsp6DBNpv4Wk5SBupJGySbk5y0icxomhru0IvNw0HCeNdMQDJ9+AcHF2IhbgAQJ8UzcMA2EeU8684XL4zpjBI+IueEvzwT0Y0ZCFRl7HpNhAnVzlJeVo3l8LT54fMebv86TQbyVAy9OGKQjLMQjhLmrRITNMk2agM8DvBHkGDYO0o+JgO9HhAzq9QBfrnygOIW/xLMy84Ey6DEmeUA2jZMlsRBbNQnD6VIzQIeg3HZYnEDqFVsyCHTXgGTFd58zRDV87nB0Nk4ZkebqRVlVVQX/3UckFsrS4gIt0MSLhCBcBH4aRwhAnV8DPxZ8LQ2vfEHqH4szpRWXJFFhOGlXc7NLJKPLzw4iNDCNKWwwPjnBDWoiP3/NZTK+ci9tuuB2f+9R9uOT881BdVoZo7zC0gwb6k3DEg0FuOFEOGA/bUJxfiDR1pAZ64UuNYLDpCBIdbZhWXAh/2I9AeQHmLZyLIq8HDeveQZgDzjISsCyBOvdpODRhSr/hcALp4FEIvxLxKFp4TG/zTU04sExKiTiwOSbyfBYchqMczAkOdpqeZQQQMiyETC+8YiHNGbH76CFEKWfAYr+Cj0GodoWGDZbLHnaYzPJz6wD2c0p57ANHHSs6wO4E5III8kAnCmmH+TOgBliWxSsnB2WF7Jf8AuzcuRMHjx7BJl4rjbA9XvaNY7BcftLQUeS4qhxwbHHi23Q2+/p6eTKwD4N8e1QHsae/DzFOSIftARcGFggRgUE9uliLZcAwTXjYbtsxYfAFwIynkObETCRGoM5rIp2A/rX9WDTOTcWDEV7jmoYJS0xoBdJsUzIW5+Tu4zVwL7p5gqHyPaxLjKerSeZPcaGO04HV67CkynOx0ny6kAV9XvhY93DQx1MnGwGfBwEPw7YXfo8XPi4ISnUT1Td0YTtoco7YNDKmFfYXLch2CduSRZL21826kCcIlhhso0XY8LH/vX4Tc+fOQFlZIUpKi2DS9im+cIGPSR0G42LbyFAzox9pRONDiBSFMWfBPFTPnI00+1BEXJvalNc+NCHo6+lFZ0cHFzMbtulBNzcydi7XEoPzxkR7iYWDkTj2O8PYb3VhIC+GyinlKKkqgu0XWD4Dw7wO0NMgddoc2i/NRTdNp8zRMlmGwTYJ1BJpdq3jQuMqm0EKDjcK0P40IabOqMCZZy/GnPkzMGVaJQoK8hCkzYuK8+lEBmEZBgzq81o2ArYfYU+AL2BB9oePdrPgtT2ktiunMrZpZcLBNMQ2EU0IPJ408vxR5FNXxLIBrlNNTUcxwuukJO2rv+e0PR54vV6onb2c2x6P7YYt04D2k037e1lWgifK9UeP6pCFYbAPOG+8zCcAxBSYlFN7Z+1usExhoojAcGgJGUD/UAf6exyenMQQ606jly+LPVyT3lm/GTV7d3CNaEUNr/fWbdyAnXxx1N+QBQK6InBssb/DeSH3BUTL1XI8rLtte6Bli4hLwYdDjfXMzGWtx8DAAF5/9VVs3rgRmzZswOq338bRw0exfdsuXhuuw7vvbsLK11ehnWPEsmykuEaJCNtpuDpVv0J1KXRtSXPNULkk5484QANt8+Mf/ju2vbseQdNALJrAMOduknqChX44dgqG6UFBYRiw2B47iHTKhs+0MaOyEkvnzsPi2fNQkJ+P4pJiFJWUwIknkRwY4f7F/g+X4srLrkdpQQXy7QJ84vaP4pN3345FMyuwcGa1O/YHh+NIJAUpx4MwT/iE/W1y86/g/lLBl6WujmZ4jSRCniQk2Y9ktA+VdLRsbwjDdEjS7EfQscAf4FGbKU6lWkQgQpigbVK0jRe63qS5L4gIDDGgtnadJnayhhUm00wYYKcDHJdIOzDIoyZXn2lZSJPHboI+Dlcr15mibTQMji0XkoIw7HB+x9l3ftOLFL3TRDSFWCzNtSKJEd4OjdCJY5TXuQ4SXAMMjnWTxRu0ncGwliEirIPBctMQoVaOF4d11nFkccw6bIvt9SEed1hlyg7xPnbqFedh2rXngTsfmg/UsrGskLaQFaVF4EkLPCzZQ4fFx7sxLzMf5DVIZGoxLv33P0XkiqXYv3I1vK09aFq1EUZrNxpfX4+OzTzR2LAfbW9uxsj+YziyeiP6dxxB48otiO9tQM1TryPd0I43/vmH6N22F0VclNL5NmJ7D+PdH/4cXhMYMeLowwh6JYEBI8VwEt1ODB3OCIa4sQTEi3YKHjMNdKVNdKSADhqyw4miizJRyiS4kYVhoPGFt7DuX3+NZ//ih3j1X+/Hpl8+j1f+/md45R9/jF2vrgRsYNjnoJ9zvzXgQXPQizY6IW35QXTT4RkO5yERDEP8PjiGA+14i51sc9E32AH+QAB5fPsuyo+gtLgIvoIw4iVEUQQjwwlI1HF/L1UY5objj8DDU7Hlc5di6bylmDV7AabNmoO04cEAN1l/fiECLK+ATqZwApdVTcX555yJ0rAHwmtB4UTnSKALkEZc+4kDkL4MCoJ5XPiAXi4qfq8BH53SfAOYVVKGouJilM+ZA4dv4hbbVDF3DoT26dqzHp6RNtYnCqE90+KHyf+0iTjhETemm5G2l+MLKTqFI6kET65SrLtgmNecXdEhHOax9LGj9agKRrCorBqlPPXR+uqkaO7txHAqDmTUwX1cczo0KQNkiAhEhKGcDweyGOSRpnRgg/KE1kHjKeW7SLv1SnLjcyctVdDUMEN+jLDchsZGtDQ149DBWjSxnj080evu7kB3bxsGB/djcGgnp+MhDPYfpNPTgv7+AbS3t3HBfherV6/B22+/iVVvvI63eWrY2t6C3r4eDPANtJvXmp3U00F0dnahg9dqXT0daG8bwJZ3G7DlnQ5sXd2LzW91Yu+WDvR1xaC/BanZW4MN3CBef+01PP/Cc2jl9Wlvfw9aeJI6TFsuX7EC5557Ls7j6dC5Z5+NmXQ6GhqPYS9P/I421OPgoUOo43VsbW0tGuob3N+wNDY1ob6xDYfrO3CEc0xxVE+ReUp6oKkDB461o4EbYV1bN/a0tmPfsVZ098ZA3wYjI3EM8Yp8aHiI7Rp0MciwYphOf5KO2yuvv4qnnnkSWr8h1rGPDnyaJ0atrUfwwIM/x6uvPYfHn3gIh48cRIxjTNeZ4ZEhKB0aHuBbPDE0AM3XP9BG2zfil/f/AA89/BPmfRpwu9lBZpyJe2IyY+ZMLFy4EJZtoZtX18FgkAtZDBadgGAwhOa2Jrz51svYU7MJdYd2IhbvxZo1q/D97/8jVq16CWvfWcU6PYjHHn8Mu3btxuDgIHp5lagOcy+d5IEhtpW8Qb6dDrGdw9ERRLl2xOg8q9OqyMZjPEVTx3Pr9g145tnH8MSTD+HFl57CGp5SbNm6Di+/+gxWvfESnn3+MRypP8jxlHbbqu3t1bfggT62uRtd3Z2kXS66eNrQrWOR6Onr4vhrwQsvPoF/+8lP8OLaHXjk9R14cd0xPLtyN19ME3jx2Rfx4AO/wQMP3c86PAW1awdfntqJ5pYmNDYfQ3Nrk4sm0vbONvRwrB5rasCLL76IR3hN+/DDD+Oxxx7DuvXr3bp0dXWio6udY7AFDcfqUX/sqIsj9UdwmC9DjY2t6Gwb5HVhKw4eaMGRw+040tiLXXvqoH+Q+OCBA+5Ly7t0SNauXY0tWzbxJGcfdC60cT60trVRdxt0/CqONTUiC43X8yT7SP1Rd0zXHqjDvtp9xF7UcV/au78GPZxj/YN92L5zO/Mdw569u93fZA1x/jWxvUO8zh6JDbvztY821n/E0N3bA6Wd3V3oIvSlRH9W0cs+72aa8jvcdneilbYb4fpazJO94dgI52Arncd+dLe1w+ZG/ZU/ug+lhQEM9fSgo62DTnMxT4lnIewvQnGgGPHeJGaWzcb0spmYzvFaNaMaFp3JOJ2JBJ0BrzcMD28ZgkUh2IU+eLjfGRLFUHszov1dOHhkP3TsWR4PhGtdL8dKm9aJJyVlpWWo4n7QfOAoN6oeOm0p2OEU9Tmo4P4U9nlRUFLEww8HXEih+wHeJtVbjAAAEABJREFUx5PmmqrOpdKJsqkjMRF/Ip7KKtw0rsnqPHv9XtYLMA0TOq8drt2GaUL30FwYpuGmyyg1jExcdcX5kikMKEhGPyfGtNw0bU0rQH8kP8ADBrH9tCvNFvcgkQ4gnrIQSxiIJy3OcYO3Tg5EWCPWVfNrmbZtufXQQtLc59LcY0UE6XTahYgB20d97NuhaAL8cF0DjNe/9b/Rt34vurfWYv8DL+KFv/8B2nWR5EY5QOekj7QzMYQ+M4VBnlINeAVGXhDHHnoBb37yW3j3//wM9a++hYM/ewRH3nkXOx58nKcfm/DuLx50Ha1NDz2Lva+vxWZevQwMDuGtXz6Atx98DPu370ad/u2khkMIc5Bufu0lbD28He2xLhzYtRmhaUUovHgRCq5YjPLrzkbkxvORf/MFKLr1IhTefBGKbyM9ay6GAxYKb7wMBR+6GlM+fCOmfuxDmPGpWzH3c7dh/pdvw5Q/uQOV37kHU77zUUz72p2Y/vlbMevLd2Pe1z+KOV+5G0v/7NOY/737UP0396HiXz6Hqn/9Aub+6xdx1r98EWf/8xdw1j99Hov/5hOY9dW7MOve27Dolg8iSWcrzftem4NeDawdoDAtE2KafOs0YXPgDEsaZWcvQtlZS/hmayA1kMDB+kbUNRzDCD3kYKQQ+cVlgOVBQWk5bH8IDsO+YD4Mj4GYDKF9oBXHOhuwY/9WPPX8Q2juPEJncgC+UIBvyDORsg20drajv68PVcWlWETnrKe9B6YAfg9gpIcQ4pWOwf4LhUKQtIVU2gYCXnj5FjWNk37w8A7Ej+0GooMQseCYfua3IBxgyH0E8PCEo5J398lEEowiLYIUA7po9AwOIC4OFiw4AzOmVqO0oAgW32yj7PdBLlAJJw0RwUjfAPT3V2A+EYGIcA1wOFAVaTdscCKJSG7poCAA4UaaQILlc07C4QDXajrgQ3lhn4gwn8sgj9QyLZg+D+q5cHX39eKGG2/A1VdeiXvuvhdltHsf6zPCt5Z0Oo7LrpiFy66sxJ0fWY7ycoenRG3oHxhEYWER7rzzTtxy6y24/vobcOstt+GKy6/AmcuW47rrPoCLL7qEbrugv3cAg32D6KdO7ZNebv6DA0mUFy/FlMKLcN6ij+GS5Z/EjLJz4TcKcOMNN2D+gvl0mM7DlazTR3gVo+3qaO9Ee3sH1F/+0E234oPX34QPfuBGfPbjH8Udt90OH9+MPsTrtzm8Xrvw/PNx99134+Mf/zgdohHU0cHq5wlGwBTkWYIwaREXtIjHRpDjJcxTxnDAA5tH5UETCLJAv+EgHhtEd18HtM49Xd3opmPY092Nnu4edHd1jaIbfRxrs2bOwqJFi+gwdqCdTllLcyva27p4+pCPqspqFBWWYfHCJXwnc9Da0u5uQO3chDrZrq6OLig0rGjRq3ieHi1bsox2LoT+JkYdtzhPX8EnLy/PLVPL7eFm9oEPXIdIfgRgP+tibLJ/k1yrzpgxF3ctuxK3z78Ydy+5HOWdDuYXT8Pyc87nSWCAfT0FZ5+VsXNFRbn7A+GWlmY6oVr3NvSwzb3U38/Ndoh9PshTEe3DQYaHh4ahGCEdUseLaWqXGdPnYM7s+SgprkD11Jmk5cgLF2DFinMxb94iXHLxZaB5cexYI1ppo8ZjTa7je+jgYRxWHD6CI4eO4OiReve3dU2NzWiizLGGJhw52s5r1ktw750349LzZ+L6K+biigun4Rq+xBbmB3H7HffgQ7fcifs+dR/HQwANzNdO++q4aWWfNB1rRiN5LU0taGNc+6nhaAOmcP5+5tOfxlVXXckr7Tt4bXYZPnDttdDfBeo/cOnjiWhvdy+62e/aP5pPHYiO9i60dRxG1TQPrrhmLs5hXc6/eCYuvGAelp85H1Orp+BTn/okPvzhO3HtNdfinnvvxafv+wyuu/YDHFsxqB1jPI1N8Iotwb6N0VGIjUR5Oj+GONOTdFi175OU03UmlUi7831oYJj2LXHn3odvvwMf+MD1+Ni9H8MZCxa68+eKy6/ERRddjDPmn8Hy4lwbOPm5OKR4AqXQtYKDhnMqjWQyhSTXEOWDG3AWCZapY/u2227jDUIlTzSiMLmGGTz9CXgtxHgiZKajPJl3EBuO8pq6B2+s2YjWrkGuhX5UVc+BP6+EL5kWAnn5ML0eiMeC5fNyzfbDMhOIxrrR0FmHQ227sPHgSry4+jeoPbAFBmWcYATBcB4KeSUf0BN0np7oJm9x7i5csAAG6z3Q1olyruV+y8EIT9pLSyuR5AtR2A7A4Rrby/1bRGCyXYLfz+PQjlmcjsasbIqOiO6RQb4A6Tqs4XQ65Z4gZsJpN6zrucO6OyxH+Uq1HN0HVF55YGPSPHlMU4Y9q8knQfNlYdAGKfovg7R3z1A7mtoacbTpGBpaONf7o0jAA5gBGHYYHm8ApmlARGhDwC2P2kU07rhx2+OB6kyMjk/LMmH7ba6iaYxwLMX45j40IryVqMjDsVACw4umYLgiH4WXLEfZHZeh8LaLiYtQde/VKP/YNZj6uQ+i+vM3Yvrnb0D1l27EnG/cgYX3XIv5H70WC757D1b89X1Y/N2P4uK//xIu+IfP47rvfwMXfP9ruOT7f4JL/uMbuPAH36BjcxeqvnIbzvuHP8Z1v/xL3PzwP+H6B/4ON/7ir3DPL/4Ot//ke7j137+DO372l7j6R9/CJT/6JvN/HVf+81dxzd8Tf/c1XP03X8G1f/sVXPdXX8GiG69AfbwfjaVetE8tQlNVAVIXLkHFnddiyj3XYcqd12Du7ddi2q1XoPLWy1B58yWYetOlmHXzVZjOvJXXXYzyqy/A9MvOwayLz8bMi1ZgzvkrMPfcM1F20XwUnjsTgaVV8CwoRn+VH3s8MWzpakId36aCdC4KOGnUA9cOUA9fvWLOP9iGBdu04AsFkV9dhW4u+D5/AGcuWsYJk49eXUjEQDGvDdOcLI7Xh0GeTjU2tbJz/TB4jGzagh173sVPfv6v+MVvvo8XXn0MRzsaMMQuFF4tDCKFJr7ZCjvWw/x+oquzm6cvh+nIAIWUcVLDCOd54Y8E6Owk4fX5YNED8qVBzzwOx7JcBzA43I3huh1w+GZnGCbE4FEnJ4MOTuQ82k6TC8Ty5WfCZLmcA+AoRMoQrRXiPBkSDvoI3wpmVU2H/rars68bTXwD60iOIGEKhBO9IpSPoGXDYRg5j0hOZNKgo0VCuFONr5/GVafSNOsBVUidBmmcC+vi887B9Xfcipdffhkb12/AqpWrMMBTKL/XD49lsW4W9mxvRe3uNrz52nb0tnkRsEu5IVvo7e3F3r17uRE3Qf/l0qFDh9HPvI3cLPfsrsH+ffsxxA3XZL+LGMj8JxAh4EV3awK9/d3clI5yIT6C4WgjT4OO4uDBOnez7qcTpA5DI0/RtOmGmNCcusi3trTSUeulo9aPtq4B9PF0xTCEY8WLDv2ju7wSO3LkCPW2ala3b0zDQMjvQwGvWYoL8uG3Lfg9JiIBG3m8povQqfLQ6S+hzMyiIkwvL4HXokNrRGlZDhAdyKyB4bZEa5JBiou6/uahsqIChQWF8HPhT3ORA2VTKRM+TwSLFq7AgvlL6VzNQCAQZJLApF0yY8uEGBloNh0CyaQBw/CisqLadUZmTJ8Fbb/OqRG+ZUYiEdeR7qaD98476/DGqjcxfcZ09LLdQjsk/y/m/gPMjus6E0X/vSucnDrnAKCRASIQzDnnKFIUSQVLsiTbku2xfT3hzX3X943H42uPPRpbVqZEMYs5Z5AgiJxzagCdczp9uvvkqnr/qiZoSrav7e+b+/kWevWu2rXD2muvvM9p0PO0uH9zpRwyqQA63QJ2p8fRzXojloD8WYLFixajhscjITvMsTVkTFcmx7lLOArQpJtSmjgKTga04ArFRgQ1D0ppgPcKBsKhBM5ffwkN/F1YvWoDNvC+uqoJyUQNKpK1qErVk3+C/pwylsHxfFoYBrRB4LNPB8qb0FH4Vxvz9bYVJ08qaAa1DSkT1ZEsGirmUFcFGvUCek73kwZzvrMitNJQUEqAuCsNPvgyJuMLPQ1tQuaXdQ8ND2PtmjV0LkpI8JiKUoUg91KcDaU0FObHULwHSBsP0FojGIgDToTZqgImx4sYH81jfCxHnnSY/Z3i0dt7OLh/Hx3HPu7TRmzatJk8fhougx+T61JKESfymdCeY+LXLqUUyIAEj30cvvUgVZq/gnQ6BgeHIBndXbt2Y8/uPdhOOR5hFmnXTnnei483f0w5PQ6Dc8k4XAUdGdMHrTQMrSHrkPEEDGVwfM35+OOB6wvi+LHj+Ou/+mtm4k4jQR2vPA2T+q6qIoHc3CRMOXaj3KxdTVtZ28hsiIG5godQshrVzQuR44mJydOAPDMYPX19MKjrYFjgxIBZxlvvvoDHn/4hnnju+9hy8HVMOQOYzKYxMp1DwU6APiQy6QzE6TOJb5IBhASvW5nN7j3dhYZUJSxXweXxYGVNMxEP0dkiGAGMMbM1zYyr1ga0L8P4N70UaSqOVSweg0kdAKX5Q4CCIu19PLlXQl/Fdw75RHHNhtbQSvm4K7ZTSlGOLF/nAcr/h3/2Uj5/R1IG7IiHkipBBbRvp06c6mZG/AP88rkXmeV9HS+//Cq2bt1GPVOETefJpD4J0l4KSDKioqIC1TzGNbiGEgMCTfzE8ZdvsB46epQZ05M85j7BI+8z0Bf8h68jeMflmGLWJ33+cjgXr0Td3RdjybfvwdLfvx/Lv/M5rPjWXVj6tVuw5CvXYdEXr8CC+y7EwgeuRiudrYX3XYVFt1+KhtsuQON156Hh2vNQe+VKJC5chNDaBugVFXAXJeA1xWE1VYF2CntH+rDzzAmcGRvAWG4cY84IMmqKhnkGaZfP2VEMjPWjZ7ATAwNn0MOU6OnuI/TmD+LkySM4c5JZteOdjL4mURmLMiqO02EIIVtQOH6qH1u27CccxM4dR7B3xx4c2LEXh3ftw9EDh3D80FEcP3gIx/ZzrIOH0XnkGE4fOeHDmcMncOboSZw60YkTR0/jBI8hTx/vxcmDPZgdnkAiAtS11GNp8wJmf2KIirGiIvIVGolskDksy4JhmVCGhsXnlrpGXHLxJfAoTI3t9Wjgc8xOYYFE87EwInRAEuEKrmUEJ5nKDsDB9HAPDEZGtRSYZEUUBTcDBF1k5hSNe4gZDEXGsKFMChYzZrWJCgRtKrpCCYeHBhG1DSQKU0gkgSoanzlmTuSzOWOMxP1vomQGoRjhnDo7hJ4D/Qikc+jZvQPj3V0wDAWL0VHZKkM+RwcKhebaBJRWjMBy3IcTUBRYg1kvk8ZwlkpnhgJtaAuN0Og7QvodOQ1l2ZjRJQx6cxgQ757KpciMVSRqwg4oP0IRZStOkFL4Ry95LzD/0oNSigrOgjaN+Sr+ZpVf7w/BBwUFg0AU4SgXhtYwabTG59IoRUwE+MJkplB7QIpGt6muDvVVNTSAVSgUg5jOhJHNxo43+nIAABAASURBVGEHK1BT14TqqgYEgxHfmTpwYB+66cCcPn0aRylM6XQa4ggNjY8iXplCTVO9D61NC7CwcRGaWttRlaxDYaSEkeEcThwZ9L8hNtw1xTHjPKo6ih4e4clY+/bt848XC0xxJxmp1tTUQL6V8sKLL+C5F17E8y88j5/+7Of+fYZHVC+++gokS7n30AF89PFmvPrqqzAMAw0NDQiFw+idzuP4eBYnJ7LonnXQnSmhh3vdm+YzI+spOjOdVOQHR6ZxtG8MDkJIRiqRjFUy21KBWDRJpyjuQ4TOQzSSQpKGI5Gowsdbd+C9TR/CjoSR5FF3gmtP0egMDPbihRee4zHc+3j51ZcwwcxgikcSMXlfU4nK2mpUCNRUISH1lKGKuloUGb0++8Iv8forz+OdN16B65Qhyqy5uZmKsUz5DkORxxKpauzYcwBvv/shkgxaYND42iD/W8zKHMNrHz+NvTwy2j5wDCpp4/DeffjxD76Lowf3YN+e7Xjt1efx5htv8/jvOGqq65kZq0GqogrJyhof5Li9gvWpqjp8Cjw6TxGkXkDayLtK7s/xEwchx50/+9kP8AqP+t58+xXKxxG8994b+Gjze3jp1efIU3mkUikfqqqqUFtfh+a2VrQtWoiFSzqwcNkStHYsRENrM2qbGkijWlSRJjXVSWz9aCOe/uWr+Nnzx/HXT/Xiu8+fxaPv9tGhd3CCvLiNhuDlV17x972RQZoo/qraGn+cprYWNC1oQ0NLE+rq6lDD+uaWZkhW8e233sRPfvojvP32m3j//XexbfsWTDIb2dLS4rdtkG+Tcbzmpma0tbWhvb2dZTtam+voWMzgxNFu9A+Mo4/HeWd6x9Db5VHfMbBlFr6vewADdH7SdP7lj7f2M1vWxHEEh9ra2vnxyaPimDc1NaGZe3wO5FnW0draipaWVjQ1NaKxqQ4NjbW8r+N+xSibWUigIUFIT28vnY8SbG3CpdzEQxFE7CAa65tRV9uEhoZWNDe1o4U6e0E7ZXLhQixauAiSDV3IsrWVMtrYyrHb2KeFfRrR1roQC9o7/LqqqjokGupQ3dpImtbANB3OPwXAxdXXXInlzB4pD1i+cBkaki0wUUE5spFsqMBA/wDpdBJGMITJMWZ4Z+bgBKNoWboagVCYOtCDbQQxNWrwkKACU+OOT1tNnVqmbLpFF+3MKsq5Uq4MjEusk3dQQVsCO48a7mUoWsNAb4JBs8Lo1AT6pscpJxYdKgMFbYj6Jq7/uh/Rx6JzPwtS968ZReyFgAGLNNEMvgy42qWN16SPBVdZ8BT3jO89tvCUMY+3aful0lyDNjmlQdBQ8t5S0KaC/DMcE5pBnOCllMK5S2tpqyD1juvAZeQ/MT6FI4fPUv47sXfXMezecwgnOk9DMuQzDPrL+Qx1XQjCgyKfkUiEslrxCaSQYNARpINlKI05Br9ZZqoDBudnYLB/934cPnCMztRJnDx7Fr2jQ8xUOUBVTT2i8SQUldZs3sXxzmHs3n8Suw914uCxbhw7OYDOzlFmQUZx8mgfTh7pxcl9Z3F0fyeO7D6FIztP4gBhL2HPzuPYuf0odu04jiMHz+LU8T6cOjZAZ6YXQz1TSIaTqKusg6UCmJsuYGw4gykq/TSVfXoyx/Qq4JZNWDqMoJVgBiGKgBWFYYahCZYZhTYiNOpBmMS3MlWF5oZmCsFCtLUuYHTc7ENdbQNqmBatbVyAOkJ90yLUNixCdW0bKmtaUEFIVbcgXtGISGUDYpWNCCZq4TES0+EkQpFK1Na1cd4g8jwstbRGjEcoCymYFXRiZLPkbF4yDLKBwoAGDdq5zZVn7qz/bQaluMmUvB07tzMrMYcgHbFANAIzaEPO7aemp/HhB++goakavf2nYZhUEgGNpoYmhCiQyVQljatGwI6hpWEhxkbSmJ6cIQ00lFYwNN+xnR0MY7ZcQrpYQJBRXW19I7KZHGYnp3meXMAk0/qnz5zB4PAIjIZ2mFQeqeVrEV15EUoJ0qG+CWUyouFSgqHgkX1x7vKAMA3oR5s34dXXXkWA4yulEYlEUXLKyJHBZkXow2EsbG5AKhaCZ1uYdW3k3TDYBJ7jwqTTeaqrE+PpCa7T8EcXp1SiGaGjUn7V/C/OSSTm7z/z26OgyFiK6/YBiv8+aSBhuQ+gQHk+aOKplYEMj5hKHPMGHkdcdc01/tHHxRdfyL7szzbBsMJ1ty7Ctbcsxn0PX4EV62vg6RkY2uDRUY3/LauHH34QD3zh8/5R4A033sBjwvv95699/Wu4+ZabmRmMIRINI5SKIlgVRzyVhG0HacAbcUnbTbhiwT04f8GtqAmsQkvVWtx159248IIL0dHRwWzHLbj99tuxctVK2LYFie6i5JN+KuczXV04SzhNwR0bH0MNjW41jXoNjVQjDVNTcxPEIFUwokomk1QIKayuT2JDbQhrKmysrbKxsjqM5toKtDbWoLmuErWVcbTVxLCQbVpqk6im4xOOJol/zHdoYvE4EskklQohlUSSkEgmEI8ncCPXfs+996CyqhIVlRWo4lFyOBIiDvW4/obrcOmlF/v0aKCTkKxI+e/r6Ew00Eg2ERqJb31DPaprqlFRUY9GOqAbzr8Ml1x8FS6+6HKEQmHKXR6SqfJlSQHKMJEgDh6ZYmxsDBZ3rpGyURtLopidxeK2xXj4ggfwxxu+gAfbLsDiaAWuveo2XHfzl9C++BKsWHMDrrvpS7jv/odwwQUXQDJttbV18OlHZ6KJUE8j1kRj1bagHW3t52AB7xegfcECLKAjJGUb75vpMK9ZcwHOP/8SrFy5FpKxkm89LlqwFDdcfyuuveYmXH7ZtXRQ46RpBKKwfaeCdGiio9NKx2rBwgVoa2+DlIuXLMZCjt/MdzV19ahoOB/3PfhbePgLt+KrXzgP33pgGb5+32W446ZLqbPj+N3/+Md46Ktfxde++hXSvRGV3Idq7kMteUNoK1DH+1rfoar2aR0MBfEQefj3/93v46677uRR3X340pe+iMWLFyGeiBHiPiS4zwLxZByy7ynSXcpo3MWqtTW44tp2nH9xCy64tBFX3RTHghVlXHHNCvzRH/0uHn7wyxz3c3j4oQfxwOfvR4Jjie6QuYPUfRZ5Wxsa2jS4kxRIAIZhQBsG7+Z/ylQYDrMWYAsqOnCrkS/msXzFCnzpy1/CbXfchvs59heJ+9q1a3k8fgv57nqWN0PW7JTLMEwTgUCAsmRD9FWAc5sMeK2AhSDpEAgE2MYgmDAZ8El7l7rj0ksvxd333OPLUJkZb5O4WtRboXAUYxPTKDOIzGQzePb5ZzE0MsT1JSnnCTrClWBaEeGwjVMMzt957T0sWrwUfb2dMIJZJKqIT9hE2Z2hYzFLh6+WmfIsgnYK7W0rMZspYHhghEeXJTEdpIlJe1hABeVN7ICjtB98mCELlU110MywD53qQiQQxRz1fo76d2wuR1qZPsnkS0P4N740cdZKQStgLjuHIo/JhKa/Atxnog4BqZcTnxLp7tBeiOx/CqL3hR98AM4VvPv0x+P+CSiloLUB+RxULl+GZUX4HASUzb0PY1HHIh7PL8GG88+nnF6NC6kPGujoyz6b5Bsptdbso/H3l4eAHYBpmBzPQj2z9RJ0tNL5l3tftzFA0L987iUcOHwM9c1tmKYnvW//MRygM7Rj53Fs2XoY7763E2++tQ2vvr6FUc0uHD8xQq9sGIeO9uLk6TEcPTmEw8f6GZ2NoPPMCDNJg4zg+3Ca9909k+jpn0b/YAZ9hJ7eSZS4wNraRqSqmxFKNsGONyEYb4EO1nO9NXCNKpR1BVyrCiUjRYMcR9aJ0miHUUQEc04QmYJJgx2ForFSdogMG4HJCMCgkFjhAIKxCGbyOYxPT2Fyeg4T6VnCHEbpXIynZzCZySIzm8cUz+iHRicgf2RtmN7sIM+qe3kENzNXAowo8mWFEjRxMxCORxChBxukx6pNDe4ZCswS5fN5yNcuxbkSmJmZ8etLzMwYVBIC85tkQ+pmmZot09seyaTxGiPEEz1nYUVDuOqaq7B6zXk4c/YM9h04gKHhQWze9AFGmNouFzXT7bOojNdg7eq1CGob6dE0JkcnaXxCGBwe8hVmksprzimjTEOcYmRYzBYxdKKLQp6AskIUSI0aOqARRvuzCGLRVVejcvFi5APVqF51BaLNHXRCHKaWHZiuAQUDconTwwcU8gVs+nAThNmF4ZRSaKEBsGwT03TkRikEp3m0OZydRoa7NVQuYIyRFegg28wOSWZIGwpT8gFlCpiMI+MrpaTwZcSlcybzUTagNOv5Iy9FUCBIYP5SpK2Pg9bs51EJ/SooDiDAnYJtWXA4fxkGrFAU7364GVuZwXztjddx8NBBKrkS5Ku/ZWYH9+05jTOdE/j4o0Po684AbhAOnczpzBS2bNmMU50n2eeADz09XdjPo45jx48y+tlFp+cMCoW8n1nJlrN0cGdQKheRJ10ODQ5iJzOvmwaP4O3Bfdid60RXrpd7N+g7DrI++QOtZ7vOYGJyHNDw53V4hFWgMZEPiOeZ5cuSbnLvlB1/HuknfFUsluDSIRaj4IqS4pxWKIlAtBZmuBplHYe2YghbGiFua5BRX4BlxHRQHbFQGQ2Suh5pblK5eQSHNHXhcn55EpB7AaGVzT23bMtvU3aK5IkyysUyAoEgeaKFAU0Nqpkuty2OR/p5HMeg3AQCNmyCQT4QUFpT8SkqqiCWLVnF4GgJlixejmQyiWkGG0Wm2oOUOfmcTTBkQ4xzgsZ/zdrz/H01y9yiuTz8DxvTsJzJZnE63Y/joycwrDMox4G2JXWoaoyimtDQXsHMVMJ3dITPhJu00jRgiorSgMV1BQM2wuEgotQjsXgE8UQUyVQcFZVJGtoEncwYYnwXpL6JhBJUyJfhysuvZaS7gI7Vxaiqqme7GsSiKUQJnlIoOyUUSnlkP/kCwKzIQGYaGR6553JzKHKP5a+dy14LzxQKWRSMITiBKeJiIRmoRWHSYQZ7BgGjyCOiIk719GCCY8xRp0g/2RvXNzwuiqUCpK5I/isThDfE0pqWweBqEjJ/MBSArFHmkzEAbx5P4iL9HeoS4X0ZpyDjkbdzuSIy0yWMjs1geGiSDsMEejttpEdiGKaO37T5HZzpOYgM8Rpk1ryL+k3w8ogXSAfBr0yDKeCQR8VxKpNvCyXKCccvUI/MQ5G4lLkOqZe1FPznI8eOYJf/4fcT2LFjO/bs3Y1uyuGOXTtwlO8+lC+P0NFRhvJ516X74go3c46yvx6XMlkmlCBzyvqELi7502U7i/u/fed2PP3M05hg5sckz2o6aNrxEAnHkZ4p0yaZCDB4NAI2xmhjbAabViKME0MnsH3/B4CmpnEDuObaW9C2cDHOnurEyVPHMDk5irNnjuHwka2IxAw+ZyD/BVk0UoX29qUwdAQeg1AJohzSKB6LYXhoyHfmuRjajyKKyuPpQzNsOlrdp3tQpiOWilUQnzjIPkDtAAAQAElEQVQCPG5O1jTzFMODImOL/lNKQSnFp3/+xxOd+S9s+8+PNt9CUYcbhkE+i3EJHvWEA829AfWbOH1C/zLlVnjAEzTZHlLCg+gxoYMP3D+D75QA32v2l3aaN1prKMXK+Skh65A+UpOjjU7PzmH7nn3YtXc/k0WH6Kd006FtQBszsC0MpMLcS2lfos2WvrZtUxeY/mhSL6CU8seV+aW9wTUFAgFIQFTPrG6EvkEsGqU92A89VyhhZDINTaMr9m98OoPxzCRhCpJOHJsaxzjPd6cycxgcGcNcvsgNjELbVKh0DvAJGAETNiMBixFAhEovHI8iSLCpnIxggMo9TMckSsYxiJwBM5DEwHgO7368H2++vwuvvrkVz7/6EZ596UM88/x7frlp61F8uPUIjeA+PPfKez68+NpG/PKld3C2d5TiopEruTySUigxeihz4QUKTpmMNzU7jb7hAfQMncHZgVM4038CI1P9mMqOYXJ2FEOT/egdOUscejA00YeB0W6Mz47Qgcsgk08jV1RcK+AqKn0tpeszhEtm16wTQpcpbEopCHFlQ2boUIkhkCha7qXOIT5aawjMZmZQJP2yZKKdh/dhlIZ6upxHhNH+sqXrgWIQbY1LsbxjPYJWFJF4BLFYEuPjM1RSLmorGrDhvPW45/Z7sYDp7DJzwmEeS0n2rPtsFyZGx+Bws6eoIBAMY6B3CAVmAJWyUNPUiuXnrcOiZStRV98Ehw5ZbqAH+ekJ5MYyqGhfiWI4Qpq6MIizQXoqpSGXMJplWZB1yYdgJQvGTYShQLymqOxKKJsWMoaF/rKHPePT2JWewmkvjzHMwbQ86hmXrKKhtIEc179rz14a4ZIMA6U4EIXo3Fwyn9z/Y0C5n+/jv/QgPTX7K62gfZintdIyl4YocdMyYZMeY8zU7eURcIEKcoqO9ejIBLpOdyE9kcbUOHl+eBanDgB7t0xi99ZunDk1iqnJWUxNpTHO9P3+fQfx8eat2LtnP2EfU8rHfJC6jzZ9jK1btkM+EDzQP4TBnm6M0kHq7zqLae7H4puuQGFJLby1jai7YTkWXdGBdHEUu3buxMGDB3GGGUQxEocPHUF/Tz9meGQ7SUe/mCviMkbOt958E2687nrcfuut2LBuvb8Xg3TUBgYGMETFO0THWp4HBwcwNjpKozeGvWf7sfXsALaz3NM3gn2Eo12DOMLnEz3D6BubxqHucWw50Y+dx87wKHEK0zQkGa53eiqDNOmVZiAyNZlGJj3Dd9N+OTE2hRdfeAmP/eJxf72TjN7HxiaQzeUgH5L/6U9/ild5FPnIIz9Dd3cfs7MFTHGcUQYtPm0GhjA0SBwZ0Mgcc3NTGBw+y8j/cfz80e/jxz/5OwwM9FOxWTDIz+3MGGnDgMs0o9CljRnWxsYmTNJBGaecz9ApGcnPYDw4g316Oz6o3IXeNdMYsyawkcdxP/zuf8NOGvsP33kRv3zsB8T759jCY7Mcjfh0Oo2JyUl/fwW/CfLBCPXc0OAI/A/Wc99Hhse4zjEauFEMDgz75ShxF3nYvmMT/vZv/xJ/+72/xHPPP4bHnvgxj9I+wPPPP4433nyRdHiWNJtCPksakM/kg98jQyMQOvQzA9lD+nSd7YGA3Pdy72WOae5BbrQHzz3xGH742Bv4q2f24dEt0/j+W6fx6vYe9A/N4NUnnsTrzz2Lp55+ljiNYFLG5z4IbWUMWYMPnG9keBTDXJMcQ735xlv40Q9/jB/96Cf4yY8fwc8eeRSnKQfy4fZp7vs41zZIHh4aHOZ6hyD3Av29A5ikLpri0XH/2VlmzEuUG2CoX+HUiXEc3HcKWz/eg+1bd/EI+CW8/PJrPFr8kPw4Dvmgfl9PL/p5PDjMo8GRoWHywCBxGsLQwKAPUjc8PAI52htnJnKMAaXc+/XsMzUxxfknsHvHbs51CCdPnMK2LdvQSxr2nO3G4YNHIGuUNYwMjXLMYXSTtmc6z+L0qTOEUzjT2Ymzp+W+k/en/fc9XcSLR5SCxwhpNCL0In79vYNc4zhGiV+Gczs8kjtN+XF10NdhY1OTyNEZtMMh7D12AB/t3oSsO4l4MoqlS1bjvDVr4RQcxII1DFraYToVxH8aSgP5Qpm6ZxIBqxrr116C9ralzJpcTmO/gIFZEYqNhMfr6xqwbfMWHgtm4VG/lZQLMBM2OjONEcpQIhCHKhuobmxBdcsSTDNd5WkTdAGg6YiILhXAv/BSSjTqv7Dxv6CZR2dabId8vEH2XYaXz4q5JQdOsYwS/Y8yA0LFYFqcQFMbEDBYKqWglIAGf0MpAyBdPE/BJRk89vE8j/bAg1IKcjm0z1KnlII2NGZmZhGMxJlFbEJFbQPilTUIxxKQSynl2/RiseiPobXGOZBxinTw5Z3YeSkFpH6Wx39yb9HmGcSzuqoKl19+OeRv8lVWVkI3UDlVVjArRC8tEAwhwMxPkFBmdFko5mGZAdj0yJTJhXBT+2i4i0pDIiCJpjwajEIxhzkqthwdBPkMi5yd5pilmJ2bI/MUIcjl+D7PdkUSs0yj5nKMLBczTCXQQ2U/PjXL45kSCmWFMkyWHvJ0mIQgcWZWEoRQJEFHI4UYzzhdKDIfN4XpRHF0HDIQaJgdUluIYHDBUWZswhEbiWQY9Q3VdCaqkKqMIRBUzALkoHSJqUCDXrSNaCKISNRGKGJCUrgSvZWZDXAdDdfj2skcLseW8Q3DgMnxPdblmb2RZ/FupVSKbaUdN1fau66HCA16hNGMqyhMFMIsjyqCoTAWL1+Ovbt3YssH74GpN1DHo7FxAWprmhA0o7hw7WV0oO7DsvZFCKkydm3Ziq7OLtx+9108hqCQ2hqjEwMwbA91jTWMvPJQzNQV4IIDIsLjgFR1rS/YJTp8JjMK4L6Kk1CeSMPtPIW5syeQoQIzeD6t6BAZpLlEECB9RX5lHPBSfAYrPOLhCa09jaJnYWo6B48Lsy0LQZu0DAVQpGOd4bM4jLVVUXz+juuwatUy/4gmyMhPaRc79m1DF486A0xla21wdJtKQEEDPngiLLyffzpXq6HIN0opyHv+gkdaSxsFAxAgXuB+eXwSUErBZRvZr9mZPHp7+7Fu3TpcefUVuPOeu1DbUI8ZZn8KzCQUZb/ZF7BgGCZHyKPszNEpyHK/Tdx777343Oc+x2OTu/z7m266Cbfddpt/jHjfffchzIhnmtmVWWYOZpn1zTIQyUxMQrKHS668AgsvuwYd51+O2++6F9ddcicaE+24jo6SHAktJy/cdPPNuPSySxGgkk5nppllTXNvLdx973244aZbcfNtd+Le++/CLZwzxDYy91VXXYW1a9fizjvuxDU80ryVTtfk5BSyXFN71EW7lcGCwByWxktYGCmjIWajJmyhhtmpqOWgkuNUB+NI2QG4c2nMjPdhOj2BdHqakMbU1JQPY8yejU1MYHhsFPL19BWrVuPCCy/2Pxw/OjqMsbFhOiHDqKqowLq167Fs+WpczyPCQMhGd88ZOnnD6O3rQXfXafTR2Rzs68YQn4cHe5nFPotw1MJlV1yEZSuWYt3565g5b8Uss55Zgux1KhVndiHHvSyhmkdckUgMF19xOWpbG2nIbHiVdTj/5gvxxe/chxu+czu+8affQm0ijvOaVuD6q+5Ec+1yXLLhFpx/3rW48rLLkM1MYLi/F8N0Sgd7ezFAXPqZ8eglbl1naHBPncDJY0dw/MghnGImUu6PHjyEI4Rjhw/jGJ3zQfZtX9qBJatXo23JMpx3/sVo7ViK5oWLsP6Si7B6w1pccvXlKBUdiOM+TZpOTE5gjE6vGJgB8mJfTw8zoj3+fy/SQ6djgGMODw9DHK70gEM+uQfnrb8cJ8hHhzMlHJ6I4syohzgzYL/9tS/hfGa377j9DiQSKd9xGaDDOsZMzdjICI0ugU7gEOuGRobpuA6hu6+XvHQjj8/uxBoafTkGvfLKK30+XLp0GbNtTfgCj+0WL12C08yaj9KxGSW+IywFRqd6sYbHf0tWBNCyzMaipQY2XG4iFBnHpRetwR/88X/ABVdci9tuuRWfv+9zuPuOO7CQTvEUHVcJNMUgZZlN/CzM0U4IyFFvgZl/MVh57rv/zExDiUZX6gq837BhAx7+4sO45fbb8MCDX8BDX/wieWYZvvFb38I1112LL/Jo8MabbqTdyUPaC8g4Alke/8/xeCybzTM7XCDkkafhFMjmc5A/qWFQd/327/0RvvSlr6KUy8DJZZFj1tCFR9tRRXkMgCodJvWKoTXkG6L9DACG6Yw3L1iIobEhbNryAe0X5+BJiKI9W7F8LZYsWotktBZrGDBffcFNWFC/mM5WGHmu98CRowhEorjn/vvR0tyEWDxCe5pBP53qxkU1CCRMzNFmBAI2FOUJWlHXRtDM4MJiwFjITaM8NwldyCBXnIOiPgX1mGuIBsS/6hJZ+5d0UEr9S5pRP5ukl4VZ0r5nsA8O9TocCwoBeLABHYDStu/ciHPl0A+RLLwrNuYTO6a5XkXQloJWHpTnwKUdE5svul1A8BYAL6WUr68VaTMzOwObui0ovk0gOH/P0jRNCC9Oki9FZ587ZRI+EV4rl8uQ8QQs2jIBcNw8eVCOJ4NMIClDQ2mNVKoS0WgclhXAsmUroB0aeZuTi2MSYKk9AzMTBYwzOhumMPZ3jdKj9KANA55hMXs1h8mZApgSQX6uzOhR0xja0CSQ42oUGU3SzyFCJsolA3OZMqM0AiPu2cwsmdgBbTfJVYJhlhCP23RmQqiuqURDQy0aGutQV1/F5yRMy4MdUKitq8DCtgWoTCWptGOoroxCMadSYhTg0Nt13RLgFVnnkuCkqsdHSS2XXdhGCIlYFQJWhP6EZgYgi/QUhYV4anBNdAhE6TniTDjST8FjXyALjxsHz+Qz6yhJLo2zEFkpBf7A5w86Tw5BKalTPnMQA75X0CS4YqNpblypQPwMjUA0jKa6OiSiCVx/w624YM0a9Bw7iNzsJBw3h2KRNCrMoJAroJRRaKtcgNULOtBexXWEDToxU9i/bwf2HtqGSJWNcNLgUecUCuybqIrDioV470AimkhjNYzKBEhGFEaHMNV9EuN9Z1B0SigXXZQYFYdDCuXqGJygDXd8BhFmtQqGgqM80tIFF8IfBWGyShqz+qZqyIfNPUZtcyUTbYvPQzySRJCOcozHDNXEo8Eoo5ZCUK2DKE/mMM1xXcOFVs58FkwDOSeDPSe3YTI3BmUZAPlOUxEIURUUhcbhnLIhbOw7SvOlAkuKo1IKYDuw9PjeI+95HAPcUx9Id38svgcvQxmwzSACgQCzTR9i4/tv4Zlnn8EAjU0wGoWikGnKuPCkYZhQbgQKYVhmCAEeP4mgbd++3f+7UgeZWTpMw3ro0CEcOHAAJ06cwJ49e7h3RX/PNecsGzbypgXNPXeZFevcewzl/CiGug+h69BxDPefxeTsBPr6+7hW13dcRmkIy+SlkkcVzn5lljNU6t1sqlagpgAAEABJREFU00MYkOOUrn46IQNIp9Po7u6G4HDkyBFs3boVu3fvRiePGgyTfM31O64Ly7YRjcfg8lkUUgRAlPsbsTQUnewQJbE+HEEdFYNSNso6BIf0FJ4WfmdzUhsocawy78ocx2N/g2srUvYikQgctwxFh9uhYQJlrqW5DcFwAnYgDps6xR+D/ZTmzhCUx/ZuiTQucbfIFxxvmtHfLHXEhgsvR8uCZVi8ai1meHw9MjoO+ftb7W1NmMtNArqMZcsWYzGPrcUhiMbiVI4mvv7wN7FsQQuSdgQVzPJWxIJcu8JkNg0vqFC2XARSAXSs7kBNdQKWduBR9xkeYJKnLOXBJh4G12ERpNRwYLJewOC9wYVYyoCtpQdRoXgkI0lcc8k1uPaym7C4dQ0uWXcNFjYtQ2tdB+oqm9Bc2wzTMOBxL5VWMEwNLfN45+Y1OJ4BizxncM+11hCFr1h6YY3a5hRS8SACyoZJfrS1hRCRnqW+6ONxUjAeh6FN0t/wwdAGILqL8qVZGjoHralLOH+J++cZGmkamlRFJVYsX4k26tWFPKISJzUQCSHNgODoyZMwQ5yTMJ9tJ624/xwYDscyVZ4BUh65cg7ZmRLS4wlkZ1M4erQX7735Ko7v24IJ8vIkA/Acg4tRZrw88oX010pD+EqA6EgVlPyjzHjkERLq0/fyrNhCE2fDMKSVn9Xdc2A/jvEY/qOtW7D/MOWpr48nHW+gl1naN999Bx98vBmGacH0aWpA6Clg6ABpFSCtg7Ap16YVhNDD5b6wMQzqhkJ5Fo/+/Bf4xeNPAQGXdVHochTJUB2mxjIYHu1GMFyGBJ95ZkFS8QRi1B8d5Nk1qy9BMl6N7du30s6lfXwpUChShrPMxhbnMkDWw+LmNVjRvByNPAKMqiJm6JBlMxns37sDu/duRkVVApX1KZTMHIbn+lAKFVBTV0X7VYIbCdLmAqloNeI1tXDJ2y4yyI2egjd0Atm5UYC0VB7ABBb+NZdSiuRnx/+bTrInAkqp/5tWf//KI9cqI8CTrzSOnj5GWQT1gg1Qx3iuBsjPhmHBJF8YBMXplevBcylc1E2g3DnUU2WnAN+G8NkiLyuWZVWG4CJwTl8ZhgGt9TwCpolMOg1Da0R5YhYOhRCinbMsg9ttfup0i24Xp16crII4TXTsZAClNGzqT7kv06kRWeBgUNSvdBtoR8vQ2oRT9ph1HSHt83Sys9CGNKAT4dIzNE0LiWQMLc3VqKJHXMsNnJkeRQ/PxYtFKkAi7HGh44xYHWWgTCNYIrjaZC0Vh6PgEgQnyQrM8SxTFmyaJsTTEwCUTwghglIKBhk/SqaMxWJIMAOVTMY/KZOIx+MIkNFDJEYDMwp1dEYiVOKRWAxCOBnDJYH9kpsgMgle83MakDEjsajfVuoyZFyJmKQ90YDDdUu9CLjUCQgdHNfhOwceHQUiC2kr7fz3NHr4zMUlfOYJkE0911YpBYk8n332WcjnZRYsWIAIsxkS9ff0d/MIYjMaW5vQ0NxI+rkwbBPFctGHQqmAEp2fXKGMlpZFuOKqm/C5z98P0/Tw7tuvEy2H9xq2FYJSJkoFl+utQEiHkKMjOehysx2b2aQyipYDxazWzGwa2dlpxCwLAWZtpofG0ctUd7RjMUJ19ZijshXm0kr/ypqE1lCAoU0kE1WcW0NpBUWmPnzsMDI8hlGGhknmVXROo3TYqsl1lYEocl4FXvm4E/sOnUIwkmIW0gJUCHnS9uCJIxhOjyCYsmAmPDp2CiUFtuG90FkAv3p5st/cH9l3f6/YRu7JhsTLhcd3HiMZIscfBY9MobUBbRhw2be6qhrNzc0+j9XV16K+oQ6SBZEPW1dUJtG6sAqNbSFmHKLcmyjiyQAqK1Koqq4kT5QwnUn7MDEx5pejYyPoH+hDOj3JCDPKAKAGqYokovEosy8xVCRiqKFjMb5jP0Zffh/e9v04/MuXsP/112BnZ9DLTMUs5WR8fBzyJxsOHDwAl05KMpXw55TP4nz/+3+HH/zwh/ibv/tb/MVffxc//8Vj0KS1fFtQ+KsoGV9mNyQDeZwOXoKKPk5no7do4MicxoGpEo7nDJycM3F2xsDZjEZnGhhx4jgxC+ygsdg7OI2cXY1gvJV4xxEM2zCofLShYFgaQWYgo7EIEtQPEWaAt27b5h9dGpTtRCLBtccQopz2M9Py/Asv0HH9mEdALyA9NYOmxlZUVdaivq4ZTc2tpGs7GlvaUNfUgqraetTVNgMMXrZs2YFHfvpzPPbYE3j9tdeZ4Smi7JSpqGboSC1DIBTkHrh4f+P7ePOtt/D4M0/7kf6q5oXY9fNXseNvnsKmH/0Am3/+fXzvv/wJBsfPoG+8G6++/jLOdB/DG288jx//6Lt48plnYPLYvJ641PAovKG5jTLYQmhFM52M9o4lWLR4GTqYfVq4ZCkWLF6ChfK8bAk6li9GB5265atXoKGpBru2v4sffP+/4mc//XO8+Pz38ORjf4OPNr6B5595FK+//BR+/pO/weTcGIyohh0yqaQDCDJqDkVCCDGrHGaQJeuK8DkWi1CGI6wPQvZfk/bf+9738Oorr6CCGcAk6RyPRVFZWYEJ6uCXX34FGz/4AM8++5yfMayvr0N1dQ1qKhYx8GxHZVUdaqqbCC0QXm/g+8bGejrgH+MXv3gUTz75FJ544kn8/Oc/xyuvvIx9+/dhdHwUmz/ehB07tvlzxqmPhZeDkSCCURu1ahEO/6wW2/6yHXt+0IH931uF3X+uMdVZjcE8sI8ZPGOqjIMMNt7/4H2O9RHyhRyqaqogMpasTEGCM4EU15GkbKVYJ+U8VEDqE6kk4skEYlxzLB5DIpmks0EZpDwfPXaUx+WdGBwagHyeyiSfTjKTOkUZzPBYDLTM8mH/ZurWhR0LsXjpYh+WsBRYzOxix5IOOuYdWLRoIdraWiD/DVVrawsqKuLIc78qg9O4YV0Mt661cO/6JC7qiGGGpwJDzMrazBgJr1dXVSOZTPq6METb2VRZg/VLV+KCFasRVCZ5GpDPC4kOsvgelKNCQEGCpopoBdZ3rMO919yGW86/AANH9+Jt8mcoHkaZ8q+VRipZxQBWoSJZiyT3IcTgR1khZB0Ds8xwTcg312g5gtEwxDnMMViZKeRQpp6TybWH/+WXUsrXq//igdUcLLtALF0MTo5h74kD0OESqhrCqKoNIMR3BgoQffYpGNp/VkpD+SBzSp1B3UgdTx6Awj+4lFL+e5e+gNhqQKNAv0X8DtOyYJomwaId4zikUTAYpDzan9gImUv5Y4o+zTKbei5rJY5WkQGYjCtg0JYIaOpgrQ3MMiCUPuKAlctlaBnYoGMlGx+kUozFwmhtqMQtl16Iq9evxsKWakzPTKGz87TfORgMQD6E6Bk2tBWEpy0oO4AyjWiRxjSXK6OQLxM5A4FAiGmxMGQyAZlL5hE4h5xSCloLwTQMIquUhlxKKSilfCKJMyRESqVS/lia9UopafYpQWSM+XEdn5GFgDKnlNJQFj4zM8Nb5feR8aQPKz79EZxkDPFKXddjIEWu5Dyu4/q4KMz3lX6Cq7QVgouCE2dEPFmllL8OaaOUYvai4B8LycZKm0xmBmUa/Tkerb78xms4xRR7//AAPty0CVmmwcHLoSEp8r2UivSoomK0jDgkk9HUUouOxe1UMmHO46GyohYzmRwmJ2cwNZmBm/OQdkycYAkzhebVy4GkRUHOo7oqyWxfHCNdZ1HuGkJ81kMg46I63gitbAS4tzPTGSil+KxZapxbh6w9GAiiIlUHeIZPG6UdTGbGkeVRrwPAVBrkCkSVhQTFKFjKIhKJoW7RKuhAgs6iCRhhaCsCM5iiKAXx1Iuv4KW33sApZtCyyoGViAK2Ca216EY6ti5H/swPcYMHOu8u2xjEUxEABfgg78BLKQWlFMSRUoaCRcfGMLS/xoULF/pG+sILLsSKFcv5zmIPQPFYcsV51bj4ynpcfm0dy2YEwmWOoxGNRCFHa3fffTfu+9x9/vHfVVdehUg4AomAYrEYQhTSACMb4bsQlV8oEIYZsmGaDuJuHkuTHViSWov2xApEnDo0VCzBPXffg0suvRiCk4x/H48Rb7jxRgSDQQRJ73A4TKOUxVx2GrncDO9n6VgUkKCxqa6pRnV1tX/vG91kEklChEFKIhHHRcz6XlNficuqU7ia2d/LKNermpJY3VaJlSwXVgaxbmElIYU1C1JoS7qoCWQRp7EPhcKcPwBZi4CsUQyJ4GPbFm7i0ee9PA6VOh/oKIjctLe34Y7bb+cx6b346m98GeJIxWIpHmk3orGhBdW1jUjV1CFZXYeKmnqkWEbjSXQsWop7774Pt95yF2lyH+4inVesXMk91hgfn4Ck3FtaWuBQGTbRKV6ydAnk/YKORWiurYMxloXun0VpkJw4ZKA0RAXqNeL+z38bv/PN/4Abr/08br/lK/jd7/wJvvU7v4sV561FOF6B+pY2NLQsYNlOZ3oBmnnU3rJgMdo6lqJt0RK0MIuzgM7V4hWrsJhHtIvoULVxzoWcv23lEjRfvBRNlyxG/YXNWHD1QrRftQjJ82pRua6edW1ov3IJFm5YiOrWSipb5fNIPBxHjHtkUtGv4Jjnb1iPQCiEZCqFyqoqiJ6L8r18m/OrX/0arrv+ep8fYuSxBPfdpIFew2O/3/+938Ndd92FP/zDP0QzaRKLJZBIxtC4oICHvrEIdz6UxP2/UYsLL49BHLJEMonqmhpcceUVuOPOO/GNb34DDz38EFatWoVa0rCuthZJtqlj8CoOUDgSRoRBbEh4kRAIWAiX4ogNXow1gT/EJdW/jQvj30Zdz1WonWvFg1++B9/4sz/Aousvxx3E67e+9S18k3Ncc+01iBJ3gXl5CVNmwgjSSZaxhX8i4TAilKVQOOTTKER+8oF0CQQCvowKLtdffx2u4zHfddddB5GV60mb1Tx+FX654YYbyHO/AaGbZRNX4h7huMK7AjKPgM3xzo1pUi/Is2WaEMPZQF317T/893jolg343MI53BLZiWvWn8LKdRmUrEk4ZRu2SqCurhZCq35myUrMYhzmsfArzz+PMoO8sbExpHlsbtKeiY3wXBdibMs0zNRcHMNFRWUD2tpXIZmoRG1TBfLlUTQ2xylvBjT1VSqZxNTEDIYGGMRN5ZCjbSgwMzw1m0embMLmXte2NME1NXW7i3hVBYKVCczRsRKnSuFffrnET0Bw/ad6nXun1PzI0v6favvZeq1KtLcuQpEazBZMvPnRZvzwxSfwwqY3sPPYXpQDDoLxIHW4xq+O6VHvgsD5PCnngYNBLmkrOGnaCXmW0qI8GaS5gDyDuiJP50j8BYPJG9A4GFr7vCT7IWMopaifqSu4//jkkv7yrsT9Er9BbLYc00qyRepNtvXHZ3t2595S5/BefkrMKGlhsgiZz2XmwKKwKuXxLHkacbq5VUyVrVi6iIq7ErNzs340RLzg0lOc5Zm3tg3wyKEAABAASURBVEMosF+RY7rQMJheDdhhCkUMlhmCVqbMA1k8f0EQKhFReVZKscrz33/217l3sjClFAR5cVymp6chglBZWQl55zIjAZDgmL/+0d/s75QdpNNpzDtUbPWZLoKPQyE4V8q9DxzbpeMj9ezxKz+eP6cMonw8pH2GuMkc4jTJJvgbwHEzmQzbmAhSIUm70dFRzJGO0AZcbq4ZCGIfhfGiy69AU2MzxnjkqqGZdSojN5tFjm3lLzvLMev4cAbvvvMOnnn6cQyPDlLxxrgVDsfL0dmaBKcjPTUKM0VM5j2czbvI5RXMoIlYXQIltwhxjg2uq6mpAV5tFGnbga6rxru7dmGKRy9hKjJRRsI82tBQStYJ//K45/zBhvMvRjJeyflKrC9BWwCTk75CIssgJDxk2DD4EDGycPJDOHX6IAyLzpQZhqcCgBEEzDi0XYvpOQNvf7ADP3v8OXzvkZ9g275dMAImlP+PY3MvHAo9J+OPAjwpWPLH44OPl8s61iuloUz21QTirpSC1pq4sF5paE2601netXMXDhw4gLfffgcH9x9CqeRwPS6cksa+HX3Yve0Utn18BNs/Oo1iNki+9ei0TjHT8Zb/AXX5w4MbN27isdQp/50jMkCFJ0pPxiqT5+g5E3kgr8vIBkromxnErsEj2DV8BHv6D2FgbhATuXEc4FHimdNnUGS2qbOzE0eOHMWxo8eJi+vjK2syLQ2LYJoKhgHWA0opyD98cinFJ4ImKNYVKdzpQg55Go0CYbJYwAxpybgHhZJLflCUXRcej9BDdJIDloU5lDFju3BIV4OyaxoWTC1gAn4qkCOzVDB8p1Y+ryDzeVReLiHLY44y5xUZFZmdIQ9rOuvwLHgu+5QVSmSWQtmFD6Sb6A/AQp5HfcW8Q+dqGUKhGJqbmiCfMwvTKCZTSWZbqmEZJkr5Aizur+bqbe6nMgw65y5izGrX19YhWZdkliaFPA1RIlaFUrkEx52lM5rGxOQAZSKNOJ0XZQYogxZKXLvgIBn3eQDrPgHKIkgDCRxLnK+sFGmj2Y+gNPLyp1ZcG9WJCiygU1NblUBlIsDnAOIhoKU+hfbWGiTqItBRoMgjzxINcJGyVp5XmsxElJCbzcElTRxCsVAirYByyUHEd2pCUJxLce0OA1dhLcdxMf9ZtzSd/TCd7Twsy4ZSivxhwqHRFV0D5FlXBOD5fCo6XkDDYDBW4c8tjrvYAJdy4XFvuY3+/FQTfqlJAwFTm+ylkY6VcCigsKugcdhOYwdGsdEGhkMlzHbvhRrpRoRtJyem0HWmG/KB8QyzlaYyyEsGDK05LgWW8xkc29AG686BhsG1Sp04JAIG16Sg2EYjRwN59PBRTE2mMToyhjOnz2KCR2fyAfpdO3fj7JkuHr3txBz5TtZZIi1zc3n2+1WQLw0UuAeFQhElZjJKlN0iQdZeYAbwvZffxAc7T+P9XgMbJ+ux+3gQRzsDmC1XwSNhgmb+k8+vDUAbBsnrIeeWsf/kMZwe7EW8vpo67T309PZAa00+KSCbzfH4vwDNvS7NZHk86GHb/iN46eMP8fHpvZh0xxGOabiU04pkEkXyyZkzPdxL8ihPISYnxpHhujLEe67MdtqCHNdGk3HIZ8GmecqQVy5loQxPK4A0Ux7+zS9FnjIgPEzaGdUomnEcZnb/ha2b8egbr+OFjR8gwySCQToq4ix2UkD4Ufjc8zy4rgvTtGDTGQb5QeqErhZ1lmmafEf9xJWWqHvOvZP3rEKRx3mKe+AwgyTvZGzDNCCltFdKSTOIvpIbpRRkzHNtXcpaiT6LoQ1/LwUXGVtKpRTrDKKk4JGfpY9HXPXw0VPw8txwXYZjObDoSDl2EJ2T05izA1i+Ygm+cPftOG/xIv/zMB6R01DITKchDOa5ZchnNXwBIGFkQvC9QSXgUolLCq3ExZZp9UXRy71LQsmipK3BPkoRKdaBl1IK5+qUUv4ChXizTLHN0VuPU3nGeLTh+otwfYL7i2F/TWZigflLQf5j4on0BObys/C0Bxhg/sSlYnRp88o+OH6N1AMe5yOV4HqKSo6N2QXynoag7Gg4PO4qI4uSAJ0URdyFgRWNFgwKPTcwmy8izyO7HAV6jgIwm81jMj0FGSpM51XWIh++tQwbSxkNJyJxjA8OY+WKRaitS0FRaE3iIUrSMCzSNkAULJy//jJ88YFvYUHjEkxTqeSyBZR4VtYzPAErEGEbwDItGGELsVgI05lZjCqN4Qm285JU7K2kRx4TI0N0Tk00nN+B6uuuxFzdAryx/wB+8tJTyDqzqKqrhOAZJgMLrp5gTkYxqNCRc1BNxytsmyjxjFtRiDU1keJ+l8kX4oyZNnEg/ZRnwqGTXbJczBQn4dBwajMKxUyVgIcgyo4JZUVhhlPIqwAGR6ex8cOt6OodgA5aNEJUENxQj/O7BKXAmQD2guad8JGrFffWJTiQD9GDjgE4m7R3iZtDKyRgWcTHceASwjRWwoeKfTMzGQYLI5BvG42OTVIRzuDUiSKOHirgdOcsxsazGGemZJZHdHNU0IcOHcH+/XvQ3XMKnaePIT3NqJTZuvHJYUwITI2wbhyzs+NUpJNUhLMopx00uTVoLYXRng+hw0mi0Qogmx7E0aPH0HW2F91dfTQKPTw2OYKurm4IXpmZNNLpce73BNLjY5gipHlMKDA1OgWByZFJzMM4JkfHME4YGRvFCNvtPtOPj0/1Y/vZIezuG8ee3jEc7BnBoe4RHO4aRs/ILA6fHcH2I2ex9dBp9E4WMMTMZZrKO0uHXhRNsVSkYirySGQOswweMpNTyJMWL7/0Io+MXoIEO3NzOWZZCz4fyp9n+fmjj+KZp57AkzymHGAGcmp8AL1dp3Cm8xh6Ok9i8Gw3Bru7MdLTi3EeF44N96Hz1FE8/dSj+PP/9if42U++j//2X/4UP/q7v/O/eaW5Z9MT02htWoBrrrkWM/kZHDiyH6f3H8OpA4fRPdiDPSdP4q13t2LXGwdw+NV9yJ4cwsCZk3jk59/Dd7/7Z3j//Zexbdtb+OEP/hL//t/9PnZt+Qi5KdKp9wyGuk8Tpy70nzmDvs4z6Dp+AmeOH8eZkydw+sRxdB7nPEeP4gT3/tShozhz7MQ8HD6Bgx/sxY7Xt2HzCx9j+8u7sPutvTiy6SBObj2JLS9vw/ZXduLge4fRf3QERok8SH4sMLNboPH04EE+j3eEY5fpVM+mpyEwx2yxQ11yeN8O/Olf/Dk2b3wNmB2Ezo0hSp5RORcHD5/FE4/+AE89+nf4m+/+JXrOnkR6YghjPBLr7QRefnIIT/xgEN//y1N47/V+yv0wJkYHMDzQi7defwU//dH38djPfoRHf/pD7N+znbw1yL79GB8ZxOTYMDJT44QJ8l+auiTjl5l0BpPFCXw08yb+7tCf4/9678/x17v/Aq/Mvoj9mQN468138IM/+y7ee/llvP3OG3iN8zz9yyex6aONmOLR3CiDyvHxcUzQcRmnk+ADn6Xun4IxvpfMj4D0P8ajv108mjy0bzd2cA93bd+CXu7f8SMHIfcfb9qI/u4zGOjvxpkzlNEzJ3Cq8/ivwOnTxym7Jyhvp0i30+hj+6G+bkyOD+MEZfvDd1/F5n1n8eS2Ap44FMHjHwKvvNON/EyJuselDgEmmYkqUDYc0THcx/nj0ShGeJR+wy134qY7b4M2FZRyAO1SV+eolRwGNA4d+zJmMnlEo9VIJVKU906c6e3C+NQk4tTl4xMZ6oN+iI0wGEyFowlYKoGKRA2yPAXKUbfmqDvHx3NAsA6Vte3ITs9ggA5m2fVgacUpTcCj7cD/mksp5Q8ktta/+Rf8UkrBYdDi6SA0bYEmzpZr+2uJRGqhrBgOd3bh0MlOKNpPj46kS/koKg884QSkTnMiQwFaQUPxH/xLaw0BwUdAKpVSAJ0gjwGJX+c6zI7lEI1FIRlQCdAitMFhZkTlvce9E/9EAtoig68S9YzLgWRf89zbMoOgMu2JshRtUQE5BqlKcQ62cdjWNE2YtgmX+ErAVJAxOKeeHBzELA2LA4es4cAwDZSUiURrOxavPx+NjBiXLWzH5+66DTdcezUCjIhMOhMFOmKGBgIBRjBctAcX5XKRHmAZHh0Dl85WmR5omZMrpWDSqIWCQb7z4NJAClIGx9EkjkfDSTz9H6XmkZZ6U5AmyAulFCYnJ32PsoYp7DAjWBlD2kl/AaXm+yqlOI8LiaSLxAHa4OoAh/M4HMzjSi06DaZtE2uPALh0BHzgtjl0IBxxokh0j21dPivSBMTV8YrwlNBKQXNNStZAgGy64Mp2xbLDSMOhQZ7AKFPBMmeZeFQkkmhvakEqEoND4aiuqMK1V11LRTeEw4f3MaLKwDQUAnYAEW68NixYVgChUBQVFdVYvPICrFp5PhbzSCIVT4F+DadlGzrBJUZaIFNW0BlpISysqoFZWQ8vtgBGvBUFx6IAVyA9lcFRZmfOHDmG12k0njp8DF4wgp1UrE++8RLepKJ66Z23sOvIEWR5ZBVJhaBtRRoVYAYVumgU7YABZWoAHgyloZSCaRqcvsz9d+CaAGMyKhAyHOcNMCsAmNIaUBb3xgCg+ewRQLYFHI6jzSCydEYle1fkjGXDQ5lMKvzice/YCYr/xD92XQ/gvESApQtf03G/eIN5YMEf13Xhsa3BPZI9kHEWd3Rg3bp1kG89LV26lHxbgrRzybOeduARR6VDUFxj2SugSNrKPnzta1/Dl7/8FXz5K1/Gww8/DMNfc4lTO78CHvFwCSX5gCUjYY+Zw/pEAy5bdh2uWXknLl12K6oCS1BfuQRf++pv4s677kZ9fQPxuRr33PM53HHHXZDjn1wuS9xIiaID+WJBmVmlEh32EjM6fsn7sv+O73kvWRxRELlcjmvw0BS30Rxw0BJ0sSQZwOJUAM1xhQUVJpZUBVBvF9BRHcTixiiWN8SQLE8hOjcK+cZTgUZeHE+RMXGYS9yXEgOGQi6PAqPuhx/6Ao/47qHzOEtnvUi5LCOaTKFtwSJIhumG669jVnMNxmik05NjmE6P+cZ6YnQYk4QpGtgpOn8ZGtexkX5UVSVx043X8Bi0BVdcfgn7bsAlF1+GJUuW0GHL4tiR46ivbYD8kdQxOpddNEKnhrrR23cW5cExXN+4Cr9zzUP4xt2/ja/f+nVc2HQeosxEfP6OW/DlL30RDcxirV29Bg98/vP41m9+FZU8Zu7tOj3vSAwN0nnrx0h/P4aYXejv7kLX6U6cpnycoBE/fuQwjh89jM5jx3HmxEmcplN17OAhZjFzuPP2O3DFZVfjqituZHkTLtxwJef7Tdxz14P46pd/B8uXbECgFEFcJ6DLBjzysUP9KPtUyBe4v2Uf5L7IZ4H8XBZpOq+punZ853f/Hb501RL8bxcofGvtGH7zcx4uXFNmdmsYpYLBjKaCovLPpCcwQWdonFns0fHTmKajn8nk/P2ZnqYjMz7K92OYIr3zuTnbExjbAAAQAElEQVT2K6BcyqFUzCI7O835xpkBGsM0DftsZpp1MwwKZglZCD/l83kGiwUG4EWUvSGUgv1w1QxcK03e76WuHcNMSSPPYDHrlKgHCMRLbEKxlMf0dNrHRQJjWbtAgY7jPwelUmmePmwr96ZpwqKOVPCglQi4w7UU56HINREkIMhTdgrFHHHOIp//Vcjl55BloO3XZ2dRkLaE7MwMDWcJJTgolQowStRT5Ps55aLgzcFWdGJoF1yEkOBxpmT2RR482rgl7QuwkkfYmhm8U4dOIWGHUcfj+TJpYdsm4okIgjzaVKEQ7EgUYTpKV115Db7y4JdxLfmntrYJATNEZ0iRF8doA8KoSFWgxPWUuV9Jw0WSdicVCCFV0QRl1SBQ0YGyGYdp2WwbRVf/AAOOPEytoGjP4Gn8W18uFHeK+PC3Jt+b1MW6qICCggHaBKrxrt5eFEljQRm8pPRRV3zwdbwGtTjtS8mXH9b6PyJLwhNF6irR3/LMabh2D1prFIRn+U4SMSEmA0JCe9p8y7bIsw75SiwzoJRCKBQGzTxKtNPiJ7gAnzkr8eKAKJGXRafLPKITBQzaFMV5TlFX7N2/Hzt27cTA8BC0CtkwgwE4zDTY9CpNrigYCKClqZEba6HATZVU8/jYBFpb29DQ0EAD5EGYZS47A5nQJbFcTlp28nDpdDguGdJ0IcxkmZaPtOU7CBYM0/QXBF6ycAGDyHlUNgKs/vTHZFt5kHppIwRMp9OQ+xiZWt7J4lwaTrkHlE90lxvnSh03TMMGPOJAcCj0blkhGknSwaiCbYUojKByYRN6/yA4TK2WSx4+HZd4kebgEuHRW3AoVAaPNCYnM3jv3fewdcsW/0PonszHHRXnQvCTaKyP5+0T02mIp2wojbnJNEwawSWtC5GIxJiVOIDRyXEEEzHM0RCW6RT5xqxcguJmCXhKQRwLh+MfP7APr776MmzDRIyOSiOPHb72+QcR5X6JoojTGVtR3YAVyTqc174ClVVtsGsXYg4W8syYlYou0/41SERTzJ7l8W5PDw4w++aFA4iRqT7YexCPPPsinnz9bXz3Z0/iuz/6CXYfOgAV0TBiGgXMwIvYKBogwykopWBoPgAwDBNyT3JhznQwSaVVms0jruMIqjhA3gKPgMizKNA5cHn0o5TyxxDa+QyrPMA00Nl9FsM0nLbvhLOrDMo55gsPsrcOaeXRcfG413DZhvTxPgNgY4/vNOcwOKbFVLH0gwK2bd+ODz74AC+99AIOHT7IzFwQQcpBgM6oLEcbHuYB/posy/QNwtNPP43Nmzfjo00fM/PxIYcyCRanMliaRMLw74WPBAwVRMAKokwW3NV/FM8dfgfPnHwdTx95CTsHD2CQ2YBt27bhxIkTVPw5nD17mtH1aWzftp3GLAelFMfzuP8eHEp82VHgsv3nMpW1D24ZjjcPZdKjTCdUFEORxqjI9ZeVCYFZOl2zPK4i6UGfDEVqrQLHK8OAJo7aDtHxVijy2SGzuyRqmTJdpHEpMrPi+nUOSpxXWxoUWeqGPKBcXxcUaTiJLcI0HDM0Tr5ck+7KAEeS0VwSE9ASvdMo+qUG5M93cKtgsm1FZRXE4ZXP+CxauhzNNFTyQfIsndozdHRGR0cgY0cYcDQ1N6GSx9oGaetqC6en5nCCBvAEctibm8HhbAbFiIGq+kpUV1eiqqYSyYoEItEwKqsrEAgFSDeH+IMmlAqWNPTXyPV4AlLLOhB7WYMirtAePpvxNkyNDmbwr7r6Clx62UVYvqIDl1xyAVKVCTS1NKCtvQmhsO1nyouMgMpeiXtX4rzcL9k3gst5fCB9/Xk5d5nzSgBQTfnuaFmIKh5XWrYg4KKuugoJZn/N8iwU9aOjyXeGJl0NggltmbCoD6yAxdKEHbRZ2jBYL6BJZ81+in2gNQQM6mjTttjGwnzJcbg2zTaa+yVgyJ4TwL1TyiRvWlDaYGlAcxMMjqEN5dNT+f34jqXcC/z93AagFbSPx/y9PAtIu3MgzwKeAqSUeukj99QSnFv79fJewAVrPzOf1DmUB9b67aSf0trvpwwDxic0MKgXDNLGE5zY3+A7zXaclT/Sm8BxxCiLTIkTaGoD7S2taG1sQoIOktjMCJ2dKy69FAvb2umQn8aZk6cYjBVpR1zSSMHQJuTShibvBelUhclZHsp0MLo7h2CrAGLka6eQx8XrzkcymYBLes5MTaMpGcWSahsLeaa8oWMlGusWwU62IdTQgcmpCRSyU5TnEgJJOmGGAVG1oF5XqiRT/gPwROD+Qe3/MxWyD78OUJyLwB8opdDHoGY4MwnPNqFIH0Nrv4HsCbgvHp9kDEgHPiglN/B1I19B++3l7hwodtN0nPMoMuNkc4/FnoNXqVzmXmjhFhiGRpA2RrO/xz02tPbHUkqxv4JSbEdaeQQ+QS4JMOVZQPqLvk0zKSXlHB1zSN8Fy5bADgWRo9G1lYGgYVLxRGHZNmYyM74xmWW636AQlMolNDTWo7GxERUVlbDoIUfCUcSicVRWVqCurhr1PE8WqK2tYrsGtJL5WlpaAAWfCKZsOpGURYoHuWbNGqxcuRJtbW2oqalBigokmUwikUj4EI1GOVeFfy8fyjUpDOKZBgI256z0QfpI+8rKSjTRGaym4pE5ly1bhmVLV2D1irVYs3o91q45H1WVdfNG3TUYBYBImWhpXoAVy1djOWHVyrV+WV1dDf/DncRD/qiXrLmVCq6uphG1tY04b/U6SNbiC194ABs2bMB5562BRNFNzOy1trZB/nbQzTffjFtvuYWZiLsgf7DRImeU0jM8luhCJBDgWiuwc/9eHDt9kjjlIfQolUoQ58p1XJjcZBKNOHosXJ7DF7Bu/Xpfyc4w1Qs6Ld7ELMI0iJJJyI6lobIK52+4FktWbUDtwg4M8Pho5+YtFNgkxzGYAYujtb0Diy+4GNGKdphmJY2uIoBCHoRhx2Dacap6G6d6xvHDR5/Dj37+NLpHRjHKiPZNpvJ7mX3QVNoG+UWTiYTBxCl36DHJ52qmM2lG5Q5qo1WIRaqQ00Eysck1GNCwYZlhGKYNYWbuAJRS0IoMrBXKxGJ6bgZHThyDQWFQgP9e5nDJ+FJCLr5QUHIHpeZLT57knuDynuTmaCB4MAwDTtmBxTElkyIZkOXylXLuVUVFFSoFKqtRW1PnQw3LmppanydryJfyQWAZQ4x6qeQQXxvCD/LNtuamNjQ3t5PfW/HpM3mltXkRFtKBrm6pw2VfuBEX/sblWP/V83D1712Ku75zE1JNcQwNDWN8bJxr0DxmnMTAwCDA5SQSccpTHaEWTQ3NaGlsR1vLAizk3i1auASLuLeLFi7CwgULsaCN0L4Qi3gvsGTxYtQxMzOZNzA4pzAwCwznDAxlNUYLFvozHromSphRMfRlXJwey6NzjE5cqgnBmgVIVtWhklFyRbICyUQSKZaVdHiqmf1sbGhEJBTB4489xeOet+fpRl1QkapCmEahq6sLPXTW33nnHWyjc1iRrCQPxAkxAkvqijghxqBCdEeYY1VSd8jfaHrmmafx9tvv4Ic/+ikee/KX+NnjT+L1t99HNFFNHVCNmUwGQv8QHbd4LIZFdc1orF0ANHfgmWwW3/j4Q/zJ62/hu5t34+N0AYPc6//x4x/iz/70z7Fj+04899wL+MH3f4jv/o//iWEeuTfUNSIWiyPOrEEinvTXWsG1+pCq9Ncmeq6C9wJCkxTfJxMp8kUt9UcZ3//Bj/Ej4vu3f/t9PP30c3jssSc4x4/xi0cfx1/85V/j2LGTWMB9Eb6qr2tAQ32jD01NzdRVzZC6utp6yDfJhAdlngrSrKGuFl2n9uH3/v0f429eOYAfHIzgkaMd+MlTCl1naxDQScCYg6vyZHDPB4cGw6PeAJ1pChsUq/06BhvyLPUusyqa8iHv/DrqYqk7dy/tpZ0SJgRQpkMr4DIIcsquP6b/nmOf66PYTkCePZmL8597luMcg7JtaAOaY0p9mTouz2ynjAO2lzZSL/3l3uU6IGNwDkOzF0sqEGjiLW3EsSnTFsk40q7MbLD0l9KT9bO9tDVlTvaRtQq4DDg8zicBWYlZTBnLJT0EpL7IcVxpQ5pwSXztwWV7g7ojS/569tlnITqIQyI9MYk4+X39mrWopWwcO3US2w/uA5OHsGJhlC0aaEORRwoyFJRSEH2nOLY/H/GUjNrzT72Is8f6UJ2sh8uAO8g+115ymc8X0zyCV5y/KhhHfbwB6zrWMfO5DjZtUIbOwM5dW6hnKbe+LYvAjFciDwVxRhTDI0Vtil+7RH+eg1979b/8UeYhwYgRfDCUhvzDuYubxh9M0l6c6u/xnaoSbYhLPa24/9Le0AbtoAFxjAJ2AHIppaTw90dulFJQ6hOQCjKL1gpiS2WvtWFA9lFeCX8HSTuH+y76KkA7LPyUZ5ZY6qSN7JP4GQJyL3VKKSn8Oc+NZXBcj3gKGFwbp4WMp9uZXk+kkjDZiWYPTXV1iEciGB0epsIfwjTP+WW0pCidWAK1VKxrzjsP6+lNL2SqX5RRlAoyFA4jFAkgEDShDaDM6BYyi1YQoyTRpyAtCxWkBFnJ5oyPj0POywcGBtDP9Lso5O7ubpw5exby15k7OztxtusspK6XmR9pc/z4cSqr4zjFd/I3bCTSP3r0KI4eO4Zjx0/g4KHDOETYf+Ag9uzZh5279/iw/8AhhKjEk4kKlGkYY1TuDQ1NzDSN4d13N9II7MR2Kt/du/dynOM4cfIkTp46xfEO+eMd4HjHj59kux3zivMXT+Dxx5/A9773d3jiiScgOOzcuRPvvvM23nvvPRqIt/Hu++/h3ffexQkeG5y3bCV+8+GvoKWmHutWnYcrL70MLoVriufzG999HxPiKFEhOBRsh8wFKP4DNPcG3LwVq1biiquvxuTIBFKRJD53+93+UWCM9F+8eCluue4GLFl6HuyqVkRrWwAK99nRHsgf/CuVPGjLpmcegkemOkXnrpz2UFcKw6OSKygXliLTMhOnmM0zmJWDitLbD+B09wQ++vgAXnjlfRw51QmT/YWR8MmlWBJtOizsrzWipo1aGipb25imUs5qky0InpZlQJNBtNI+gyolvfmaP+IE+X8PiTeHjh7DxPQULNuGTwT86iW9lFJQSgGcUykN9ZkmBusN1hha+w6VzbXPzs7iXWYXq6uqIPwoR4AdHUvYSkFwMg0TpmH5YHMNAuKECUQiEVx22WW488478IUvPIx7770Pt9xyG2677XbccP2NuO7aG3DDDTchEAiR7TUsOroWj25FiZYNBxuuvxiLLr0IlavXoHr1apx3xbVIVrXhpptuIC7LcdVVV+BrX/8NPMRjtXvuvQemacHm2oPBEAKhqM+3oUCYdUFmvwJ8DvtOTCQSZRAUg+AXYnp7HiJ8F0ZrZQQdVREsroliaV0ci2ujWFQVRkd1BMsbEmhJ2FhaG8PKhiRW8bk+4KDaKCBsadiBoM8rK58LXQAAEABJREFUYa5bxo5GY4hGo7CIl3yD7Itf/CLuuede1kl9DBIQgNfixR249tpr8eUvfxkXMNiw7QBkjGiM7QQ4TuQTkA+Xx1gnbdrb2iAB1vXXX49bbr0Fd959N266+VasZRCx4ZKLUU29NE2nSvRHMpFAKBiGYyVQ07KcjlE7NBqwbOVVWLTycrStugxGuAl18Xb88bf/EHffczdu5z59+3e+DYEVK1ahro6ODJ3lBh67Nje3oLW1Ha1tC9Dc0oYWQnv7Qixc1IGFdFzFKRJop3MkTmxraxsa6FyuXLkS3/nO7+DWW2/GAw88wOPQe8kPt+EP/uD3eTz8EP7k//u/49bbboE4oxJctnGOBcy+tTOb0c77No7j38sz61ubW9HE7EcDTwNSdPI33HAj/vhP/wtWrdsAXbQRDFTAaW5GKRFgtjHPxFmAvGtBaaBMI+GI40M9kcsVkJ3NocjMnVYmGIsgwwC5wKMQl21mGSQrysXcbBZZHjXO8jn7yb1B2SzTqZmZnoEE2h4UNOVCAgnXVaBPQN1ZxoyMx+PgmcwsJAt+rszRWZI/fCs4iKEK0y5oQ2GSTojUp5nhDwUjaCWNMzOzlBPyGbPkfv9ckfpBkV9iCJDvHa5lOp1hYD8H+fM8Wa5panKaJw0xf/+DlLVpvhfHPE5909TYTFk34dAoFwQ3ji9rkA+k53hsPTczhxkCV4RUqgIz07PEvcBj1DJPLFw60ZV+f/zapbWG2Kzs3Bz534SlTZjUZWdP0S4RYqEYqpls2HnsEA6ePo4MT2ySjTUo0QkV+rnU8a7LQT3AJW4enx2CpS1cfMnluJm8meWx68zYJGoq6tDb2e1/brHA04vm2gYU5oDGpvXoWHQBs7NtCDTWoYvH9Jt3fohYJAzLSsION6LIgHWOzqJHenu0vYrzcdZ/+x/iochHhqGhtdyxglhprVmr4fD+ZE8XcszmQimwFZ138hr3f552JJ4wnnRT+Ecvgw6OADi+NIPSTFQU4AodWCf7J06eTZ3qcDNEFsSZkqNtwUP6KqX8fS5STs6B9HMoW+eeZfIinW8BkYlZZuXLlDOHMiNgmyb06+9swlluYr/8BeEjOzE8cAKTg91wcmR4bo4w5NneHpw50Ymug8exf9M2fPTORrz34fv4aOvHdBaOo6+rmynPMzh1tgvHaHRPnTmLMz29fD6Lkzxv3PTxZhTpKCykwpUFidDKQsRBkv+eI0NlKQtOpVKor69HQ3MTahrqUM+ysbUZLe1taG5vRevCdixcuhiLly9F64I2VNVWI16RQgXPruuaGlBDBRmmcFWTESuZaTBp2ILRAIJRC3aYysUoY3C4H3l6pUJMQFHIZunUjaKqKkVIMiMWpYGIoY7ZgUbJPlD4Y4xOU5U1kOxbW3sLunk8tZlR8Y5tu7Fzx0FGwbuRTqfRQNxDNDrymZOevl5MzWW4SUAp7yLPKKSyqg7VsSpcs+FyRh0rEHEMXLP2Ytxz3a1Y3L4E/d0DMPnPYOShRIGRJZRSkEsZmscIOSqCAlYsvxQrl16EFKObaSeLgltk1NuEy6+7Hh1rliBII24FkzgzNoWtJ44jEkuhwOM4ZRYxp1yczim83zeLrOGiwp7DNauWoyqS4HFOkSzowNMlQp73OZi2gUi4ElMTGvm5JGoqO2CUTVjk8xKdLxcG2ASCZtkDHCpxi85UgVHSmDOHOTqHthegNjHZRoPSwnGLjCLykEuYmd2gKWAGBccgTeAEMEzH8cSZTmjuX0l5PDJxpSsMpdkfVO7er4DviFJYZCwBl2O5bCl8xYLK24LWCqlUEnv37fMd3pdfehk7duyACK4ImHw+osiIVKBE41CiIi7xXL7MI7CJiTG23YqPP/4Ir732Ml5//RW//PDDjXTEt2Lnrm04ffoEygwmHB7zFPIZ5PJpZIs5Grc8Dh/YgzOHCTx77zt8Esfp6Beyo+g8cxTDo70MCPbj7XdeweYtH2D71i1cG9dLXigUPKSdDJz8FIpM808VpiEfmMwWcpA/1Dibz2KukMUMcZ0rOMiXQXAxw6O+GfKc/GWNnKeQoeDP8P0cFX3Ohf+coeHJZPM0QuzENg4DjTKVfoF0LPBoqsgjKW4xd9Lz5bdIGXZ5LKQsE2kqk3Ee0VqWzX2d59FSOY9iMY+p9BiGKWceHHhsz1NG+F8ooD6R0pH99AGQdxyAxsyg/FXRSYtCRovYFo2XB9NSsIIK4UQYc/kcRkdHEQtHIEdj8WAldIpyHSgjGtRoXpZCoCGKvSOn0VOchLI9xCNhhOlsigNXpLJMT08jwEwXuAYzaMMgSGkyUBAIRCII0dEL0YGM8D4qDiBLuQ/QQTBDAdjsb4eDgKmQSEaw/vzzsGBBExYsbEZ1TYrsViLeHh1TTdmxUXZKZFhQFzjk+xLKVMBlyoU4iEUqaCnLpLvUSSnPLj0hy9aotEMwbIWsxTEMC1YgCZd6rKRmQLsOGCZKyiWdLXztm9+m7lyCpYvXYe2ay0i/JL788G+hpXkZVq+7CK0Ll+HeB76IjmVr6MhvwIUXXIFFC1fiwg2XoYPHSmtWX4jz112Ciy+8AuvWXoQFC5bh9rs/j8uvvgmXMAj40le/AcOK0KFsxvXX34y62iZcd+2NaG5ZhKvZZuXKdQw8rsVNt96N5ralWLR0Fb789a9j7YXn49obbsBFF16JW266E7//u3+EBx/8Cq665kbccse9uPGWOznHjWjrWI6vfvO3cOudn8N9xPOiy67G9Tfchisuuw633nw39d563Hj97bjjtnuxgONfRPyvv/5WPPzQb+C6a27Hg1/4CgOcW7neNrS3LcIDn38Il9Jp6Vi0FJddeiXuuuvzuOziq3Df5x7Et3/793HxRVfheureG66/DffcfT9uvvEO7luQx+BlONxFqmDSWAFUbmXuWZZOmk05aa5qwBfv/SpuvvIO5CZKuOv6e9HRsozsEILLTfmQdrGz5wwKBZfOmgmFECFIsMChIAGpR8EKcS9bFi1CKJBDvv8IrjxvHe679zu44Jo7EVQBrKhuxjce+CbpdB9STcsw61oMFsKUg2lsPrIbM4bCOHW8GHcjFUFOl2FRV2nloajD0G4U/9TleR7EYRD4p9r8r6j3SEStbRiGQYo6cOhwWsTPJCil4SiD9SZGma0fnZmEG7CAchBuwUKpqAHPAHeA/cpQWkMr9Sne53AX26GUglJ8R30jOoeNICdr6fwcZhg05KnHpV2KPsb0dAYTUxnM0omXD/47IA7sq7WCZVkw6RgFAgG/lPsw5T5KfRCPJ1BZWYt6ZrhrquthmUHaPhtrGFwtX7IU61evQQeDMd179gyJ71JAamDSi5NvIOR4NhjikaAcezUxMgrHIkhUxIi0C9MyqJRsGLYJKEAmr6ChisfjSCWTqKmpRW1dLeroYFRVVaGiooKRR8TPQol3KAsDL2HSxsZGCMJzjADEqBWLRSplQqkIbdB4cnwxkEUydJneYpmKSPpJnebCTduCQXykNC0LdsCm0iHYFoJUpPFkAvFEghm0EPG0EaaCNW17nhGLHoLBCBUcFbdpQ7JXoVCUSj1OiNERiULmcOgt2yRwmIo1GoljdGQc+/YdYJs4wuEoLCuAZDLlGwRxEvt6eyEfqJd1RamcuVRIdG9QiUtGTiK8RnH+AhHU1TTifB5JrlyyErfdejsaGaU6NHqGNqG1MJT0/gQoBIqbLmfCiUQlOhYv87Muj/3ixxgd7MVpZur++1//NXqYYYw2N2J8chw/e+pxZJn9aqwKI0YDGfcq4ERasSVdRhcjmnRhBoua67C4rgkxMwRR5KAjN/9BfAeeKsOg4SjQUAqDZudy3B9HmsjWEzHlOzrEFIp0knS8GGbZxxkaiww0yobtt1VsLT+mYcDzaAQ4j1KKwuJAszRYDxpzl+tX0HAZUZ84eYJVbMsN548/Ds5d7KOUglIKHBBCL5M8oUg3H6T+EzAMDcV/UQrG+vXno45Zj7a2NmYiFnDv4hSwCe4ZgdGiZA0F/G8mUdDFcRgbH8X4xBhxLfsOuDwX6NSMjAzh8OFDOHz0EDOZB7Dpo03o6+uhQzGIfgYmPf1d6OseRnp0Dinud6sZQQf5r4n4VJEGheFBdJ7swvDQFIYGJzHYP4H+vkHsP7gfI6Mj6Ovvp9OfwYO3XYEHb7oIa5e2I0RjPkmlMMz3ZbeM9HSaCmkU6cy0D739fczsdrH/KPonB3F6tAudI13ommD9eC9Oj/XQ2e7x63rSAzhJh27HmVPY2nkMJyZH0TUzhdGpCUxMMIMsMDbqjz/MtQ6PDPvrP9V5Ci+98hI2bdqEwcEBCK4CWTqkR44ewZEjR/Dhpg9x6MhhZGYymM6kfTwF12niKV8gEcjMzvjv5chYjg03btyI559/Hm+++QZeeulF/3Nvx44fI5+/i5M8XjFti/xXJI37fTz6hw5iuOdjRIcO4cLZQeiNL8De8y6uygziJnsO2ZE9+LO//j/w8quv4ZVXXsEzzzyDV159hVnoY5hMT1JGJoj7KIbHRjAy1o/h0T4MjfRiiDQZHOrFAGk5ONiPIfm/FeVzH6PDfD/MdsOYJK90dXfjf/7Pv8V//a//Df/zb/4Wf/u3f8c5fokf/OBHePLJp/Gn//XP8c477/p72Mex+n3oR/8Awb/vwwDvB0jDwaEBDMocw0OQ/8pmOj2Fba+/hr/6T/8RJw7tRcnMo5AdRoj7EcpUwsvV096UoMwsSnSg169dS2eqAxvWU7F3LGSQ1YDVa1ZAPht4F7Ord9x8J6676gYsaFmEu5jhXtC2BLfdcg8Wd6zA8mVrcQ3fXXXVdTj//Etx8UVX+M6JOEwrlq7CxRsuxqUXXoR4OI62ljYsW76cWdnr8Z3f/TbWrFuHb/7O7+AKZsk//8Uv46IrrsZ1N96Er33lK7j3znuxqH0pbr3xLnzlS1+l87kWF116IRy3hDwDgT/4/d/FeTRIy5Ysxnd+51v45te/ijbqwAVtrVjBwPn6a6/BXXfejmuuvQrXXX+t/7m17/zub2H5iuUMAAtYvGQRbmKmt4p2pq29jWMWcO1119CYFrFu3RpmGRfiUp4G3H//fex/HZ2vB3Dr7bfS8a2G/LmDO++6HV948H5//IaGevYrQT6DozRVCv4eeAsxyg4dX0NrtDLgbo7XYEXzQtxy+XVYxFMBdyKLq9dcgktWnI/VrUsw2TsCgwPN6ySOoABfHWm50VDUdw713dT4HI+f27F6zXVIVTah89RxbNz8NvqH+5CoqEQWHjQd+VAgjFh1JZyojWdefxEDJ49iZXUCFQETBnWvQX2ZoZ1UhgkqTfai08Tf+De+FNerDQ1NuoH4eARtKKpsl/qUThZpoPhumhlH+VKXSTvuMjp356MtuLR77Aw7YLMg7T5Zj8d6pRQMw/BBnn1gE7EVrIQEJ2VmBCVpMzk54X8s4cSJE5ilk5XJzFCHjFO3jVPuhiiHA3zfS+hBLwHB4dsAABAASURBVG246COBszwxk9Oy06dPQxJApztPM5F0ElLKqZr8ORwZ89TJUzjGkzL5Hy10c10lAlxkgUYwXlkH17DpiMTRyUHee/99nOQRW6GcBwJAWZVhhU2C5RNFCJWnceHauAbt15V51l2iUyRGRxylPLNCSim+8+i5F2Dbtl8KAcTTdOgsyb1B4pTJFFkq5jnCNBedYQZrmiBOyvjEBI/pRn0C9PT2YYjKR9oVeXQlSnk2O4ccI9kCHbM5pk3lXhsalm0hyMgyEovSUYpwIz3iatNopHHs6En0MDsUpMHr6xvC/n2HcOjgMRzYfxjbtm2jMZiGYRo0ksM82juOkyfPYveu/QBMpvTrEafnGotG6EjWMGJNcqxujjvB+jgjvw5fEKcZGWdoSAr0lDO8z7MsFl1mLzziorjxoJJREA85TsdUkQl9QSTNyjS8ZTKdQwYSME0LGRrUV199FQF6z5dedTlqKsJY3FCDhbX1WLZ0GVroMR/v6cX/9dO/w5HTx9HI9S+oTCDMbFWo+TzsTpv4cHAWc9pEJGyhuaYCQ1z72HgaBo99XDo74rxK6dERKxbnyHiDAKjAtYMgnW2llL+fUIDmva0NCFjQMIkr4CCnNGZ0GFllwFEeZC+UUn4/2XdNQVJq/lkp5b+X8QSEH4QevVyHGOtAMAC5zvGKvPeoSPyS8yml2N+AUopy680D75Waf5a2wgelUhnPPvtLyPytra2oq62FBADlchFEnf09uFyzAO/gf3CYe+C4DkxTY8XK5bjzrjt4lHQr7qCyX7J0MfeuBIPyowmK65S+ZZGBcgFl8rbDLKXBDNB5S1vQvqAVHTRIbcsWoY3GJFTZgmuuvhHnrV6LFSvOw8033c7jvy8x2r+E0dU0suRp0zJwxQVrsKCxGgtaG7Hh/PMZIASRzc3hlltuxJq15+Fz992LBx98gAbkYh+X6ek0ndIS2hJJLKEDvjieREeiAotYLmImd2Fs/rnBsLEoUYWVDW1YUtWIcJ77NJ1Fgcekc1nyyNwsZudmfJBncYRmZjNQGpz7Jlx2+aUYGx/BFJ2wWdbLvKtWrcRll12K+++/H60trfPvPhlDxpr7zH02O0OZzSKdTqOhoYF0OA8PfOELuJtHf1dffRWjwgo6JDO+oZujTigWCpCPKjBZgB75KEDfOEbPjsHon8Gd5O3/dP3n8Uc3fg7/+fJbcF2sHq3xRnz79/8IX/rSwzSwbRAj+vWv/QbuuvsOWKRrT0+3j784x75zQwdH6kSZStnT200H9QxO0+k8K/8nIKGnpwsCJ5nZ9wDcRcdhw/kXcl8uZObnYjTUN3HtX8DVdFDuvec+OkgZX2EPDvWjt78XfZ9CH/o438BgP86BOK4jY8NU9iPopkO9+LxL8O1vfQP3rq3B/2eDg99b3Ykv3pVBKNiFEoNChTiUYzIoVkhQD/3sJ99DPjuBlauXYHJ6HKMTIyiU5mgkzmIX9Vnv2V7s270X3afPYoiO3JmuTgaHEZTdMk4wgBHDs2fPHjp9g+hYsgAKLkYGetHNjPEJBm1T3OshOn+NTfVIZ9L48MMPMDY6hK1bd6K+vg79/YMMolMYHxnx/xzD9i1beIrRgx1b9mDfnr0AMylDwwPYf3Af3njzNT8ju33LxzjTeQK7d2zDpo3v4TgDFPnzCCfokG9jVlj+svvuvTuxY+dW7vlZvP7m69i8ZZO/vj17d/n1+w/tw3a+P3rsIF56+Tmup4DDxw7j+Refx74D+yA65KeP/BSPP/UEXnjxWbzz3pvYtPlDvn8Ojz72czz1zJPYsXs7g6ODKDCAFAYXHvsU4EH0VZQ01toQVYE8edYSuV68BDOjY7iIWboLFp8HgS/efj/WL1gBl3rFtDwo5VCvFODCgacVQPDIO1KGqE8npkuoXXgJZgsm3n/vFeze9iYd5VkMDo7ihz/9Mc72nkGitgpj+Rn8zaM/wabt27AwEMC6RALRgI1QZSVKqVocHx4DzACdLHDOElxdwq9fSim+m4dz75RS527/F5dCN4M6ySQFQXvnwqA9NU2L9PB8/Si6mAihRDs+ODgIxZYObZ7QHhpwqH/PtTmHnFLK3w9NGyLvpK+U4OXRHghwAmToQ1TyJEt0fT0TGbWi7wlLly6FfEZWdE5LSzNaqadamlsgn8NuamoiL9f7+kjaSF17e7v/rqa6BolEApLtErshSaeq6irI3DKnJIcqqyqhW+uroWlIZmezjFCnue0mFrYvwHpGIJFQGKNDw2TSIuvLkDMfHSDmhucTyqEXOD42gbNnuyF/q8aht5ynEzXDc+tpnskXfeeqAHGkIpGI70yxN6bpXAghxOkSMLSGySwDeGkSzFSG0JMEhg+mYcC2LATJSAE6ZVoBLud2GTmcA4cGUz6o6HBzpBSYo0eaozLmzkDaGdpAqVCGqYMYGZ7EwQPHcIqZgnisEj10rt5950N8sHEzNm7chFdffgUnjh9HIhbnux689urrjJ5fxZHDx1FFBk7SGMVjCWaXGtHGyKqLHq1kooI8RsjSqfuQUbx89ks+G3b8+AlG131oam6iwxUDJQtaWVCeCUUHTXkGeENFb8LgWn3QBgzSQkA+l+MDgGAohCl63QNkwGYeeS5qb8RKHkl+iUbs7ocexMnefvzl9/4Ohxl5Gzz2bDRtLIjVwmxbgldp0J6hpw0zDuQVltCxCFkuTg/2YdbT0DAApmvJx8RNgxobrlcgw+e4vzNkpjgSdPwCXKNLh4HbAOUCFvsGtQmLYBNvcUbyysCsEUJOWyCDQXMtSikKlgO5eOsLhlKKj4rvDd/hUkpDLsPQkL9KLBGAbdn+O5eIefDYln3YTO59oCC5vpMF8M08cFyl5AlgByilIEZZHHeJLN555x289fY72LN7Hw1LHBaVkYBtBCAQssMI09kOBEI8PorANGxs/mgLXnrxFbz88qv45TPP4czpLkSZvQzwiCYYCENKrUwo0tHlOjze2cz0WWocj/70P+OVl/8zXnz5P+Dp5/8P/PjRP8N4ug87dn2EXXu24MjRPXjtjefw1FOP4fDBI4iEYhwviDxT1B/uOYHBrIHBqTls/vhjTDKzIp9PeerJX+LDDz5iZudt9nsG7727kTTLwDQtFHn0l84UMDVT4tGgh/RMEbNZFzNZBzNzZYKDfEnTackhTyeKGg6mR1K5ADxF0MRewGApwHvWl4pleOSR0ZEx9HT10sBH/LZSp7WBKWZwTpw4SbruppynESD95vnd4DaYHFz7/aW9gIKGTcffYRY6QANRLOTBAeFQtqXepDyYooi1RoG6RT7gXOBRpyKuAUSgAnFMBA28O3QKr/UfxseDp/HawAFsGj+F0ZkCsukiaVgg36ZgaJMOzhCyzLhqZVCnBBCwAwj5mYA4AlYMwUAMIY4ZtCN8F/IhFIywPsz2wU9L2wrA5HipRAV15Qa0ty7A2jXr0dbSjmKuhHg8CUNbDFyibGdDKxOafKH4W4u8k5YG7+VZUX7knYAp7QgBjh+rSiFPOQuRhroIOHMeDOI3a0wgZ4+L5oBVMhEJBPHRBxvpnBzHa68/i7/673+BQwcOQnTS448/gedfeBbbt23CO2+/hHfffpU8/Aw2b34Xv3zuMTzz3ON47vnHsWXr+3js8Z/QaXnO58m33nkNjz3xU/zwh3+Jp5/6IV5/7Wk88cQPMTE25AeW3/+7H+Pll17ju2exfdP7+OjNV/D+ay9i96aNePf1l/DBh6/ivfdexX/7s/8TL73wHL73vb/F//gf38WPfvRDvPXWmzh+7Cj+8i//gnr2Jfzsp48Q5/+O15hNfJL4PvnY43jkxz/C22+8gV/84hd+dvGpp5/Cq6+9Snx+gFdeeZmB7iC279jONfwSz/vZzTfx5huv4y06ayMjAzjJDOfxIyewf+8BvPjCy3w+RXxfhPyNuUMHD/gZoV08sn//vXexa+c2bKVzd/jQfmgFCG99FuAB0VgUUWa6gwzwhpktlCPyIvVOnnanwD1igp1BdJmsa8BzNNsm4LhFOF4RnnwLT5XheSV45GsB0H6ZSjOoGMKbbz+DyWwJbcvW4fzz12FBZZjO2RJcsHQtvnjv5/3s3rbjB/Dnj3wf2w/sRtwMYD0Dso5EPYIMpscaG/EIMyXHJ6egrQAM4gPO5xrzuha/dinFRX6mTqn5Z4/r+Uz1/7JbkWGxFwIibyA9SQzIrIq/FWdSJLw4VSXab6WUb69pfCA0kr0wDRPQ1B1sKz9KKSil5BYunTClFF9TgqiDNNvxJWamp2FaFnK0x6L3ZWxZo5ykCEg/eTYMSiLBpm8RpG0L0M+QOpM+icX+JvWPjOkRcWnvt2Fb8CoxiaOU8ue22VZ4RK89fzG0VaCSneJCXJS56XlG2iF65ctXr0R7x0KmS2vpVHnwbAOwDGgWoXCIDEjDR8T7GDVOT6epnGhEuYA8szEGkRSEbNvyF+1wowUxWQh4KTVPEIOIRxNxQGuCgsH2ymBpGJBFCZzrV2CkWmY2S8YNc34pz42HX78U/HmFoHOM+IWI4km6rsP99Px3QiyL6/E8F1LKeIZhwTQCVPQB3xGS8ZcwPR2LxdgmBE9pnmln4fJfZWUFKumZyv963tc7gO6efljckAhplycdRHhc4lvgOXc2V0CBkY02bCgC9HypOZeARwfLMAPQhsX3iqWGoU3yBheC+avMiDKRSmDd+rXoPX3K/6OFrQ0R6NI0lFPAFB3cX/zyWcxwPhkHpgWj4NFYpLCLBuYX+4+gYMegUEYwP4tFcSrtuSyGsxlwcYxwFDTfakXFwBKu/0R8NEbGhxGMhrjHUQTsAOlHgSVqfjaNwmhx/2LCVNxPBmco87mo2N9lI+8ThUI6m1yfbYWhFdfKOcI0XnWMAAxGcx55xKOD7/LeZV/PsPyIM8+jAtu0iZ9B/8wAO8OQf8qCBZt7oiBfdXeUC4dzuAQQFIVNSi34USjLNNzCA+cz23PjjTfigg0XMLtzKZKJJGLRKGLxKKLJECGMSDxECCCWiNBAxlHBY2yJWCTaWbJkCSTKkUChpqYGlYwUJXpJMIpJJpNIpZKopLFNxqsR5X0kUcC6tXlcuL4HG5htuGZDH268yMWCSoW6uga0trajprYODTz6qKysgvCaREmtrS106MJ45KmX8Zc/ehzvbt6OXDaHKh4DtC9YwL0IQY4+stxDsiMiwRAa6urRyDHriFfJNjBrApPMmmVImynuw7QGBDIGUGCUnDUVxnPTGMlnYNWmEGquQ3V9PfGq+xWorm5AdU0D6htaIPx7mMHFxGSGa61GdXUdkskq4p3A0PAoMgyquphllEArlapEIpFEIpFimxTbV6CCxxoC83SrZF0tRkammME4hjff2ojXXnsb23fuwvRMlvSvRDjCNpW1aGGwV1VTC4FV552HDes7cP7qxWi9sB3G9SnsrxpAV+0QZjeUUHFDLUqBSTz1i5/RCX4FJ0+dwltvvY33N26mSXE9AAAQAElEQVRkpmMb15DEomULUdfYjoC+iHRdhUJuFcrFS+E5l3A/VnM/GpjJrEc996WC+yJ7nUqlGOW2MhO9HFRHePwXv8T3/+aneO6Xr+GRnzyJHdsP4M03P8Drr77HulfIr0HIZz+rmBFOVSYRjoUpR0GEo1HI57ZC0TAiYrDjMUQFEnFEYzHyVAofv/cSfvTI9/DK1kP44dYJPLoviJ89NoSx2To4lgPXnIJDY+QUXFyyejnOX9SOjop6pKIGNKaRjHmIRxyWJhgfo2NRFAtaNJpSLlrqwojaedRGC4iFSxzPQzQVQVNTFc6e3of3XnuKLusUGsmjllVEPGmjtS6AFQtrcIDOiFOcRl1NEpYCgsVZvPyLH2Gq+wD2bnoORq4XSTWFNQvjWLe4CpWBWbTXBlARLKCpykJFzCb9gcpQCddcsAgLaoJoTlroaEwgbhexpK0S0A4iIQ+Lm+Koiym01oRQFXLQXGUjGSihuSKAWtYvrE+gjmtsq9IwTeq6aJJOkYJlaIQjQchnIUd5bJtIxhEM2ggELJYWLNtkQBRCJBoibYKwA6Zfp0lPpRSUUvAvFq6hkKOMTdDWKcPAsraFUBy/TF3lKA8u+0Br1hmQUysVsGHS+TK0hkmwqYdt6h+Du6LhQbOPon7yqJ88dwZzOfLsXBpwC2huSKEmXMbla1bipqtvwtp1F+O1Dzbjx8ym9TFQdkIpVAdjaAtEEK1owGCkGt8nz+2cnIURjYNIAOBMHkgH/sI/fSml/HV61I/SSiklxa+AUspv8yuV/8iDUuofqQVx0FyvBYM2JZVMobIiRR8jC9AGKeWyJI6c3yCNJ9ITDALT/v4I3TSDDUV6uXROtcG2pBs7wGPpgf9YKq2gTaGqRxXoABwXdF4peMjm5wCilc1lkS8WUKTDJp/LFBuQy+UovwVIKc6WaZjQ2oQiniXa6TwDuGKxzDYltin6ZYkONLFAmXaqSFtS8m17ifO6TDw5UKYBj/NpJzCDRcsbkUgGUcrOIhaJwKKgzzJ1meYRA8iE0WgShaILRYchSCbkGiCZoarqajTRS24kVFJRymTiPAmSslFyLyAOjThE4qBIPXhJnUUj7JCxMnNzSM9M+87KDB2gWT5Le4EsM015OmnSXhwqGU/Gn8nMMIMixtqjgXd9kLFdP2Ph0pZ60ErDZUSQZ2QrhJTMleMIEUrwUISi4JbKObjMxpCmxMqFAhmSxAUv8ZxHmMpeuHABkjQORY5lkQZVtVVoaKmFGdCQNn19g8jnXeIDKMvEeWvXoiKRhFckockwonk8rbmxLsqexXkteFqorwEKp6cNQAegzSAsRqUyh6azp5QHWRM+ucrErkhhXLtuLc5buYLjFzA+2M9Nn4VraBw+fhzjc9Mo0/myCoCpwlCBFPrNMJ4+eJy0SCLJyNbVGdywtgO3rd2Aqup6TBRmYRtsz/UZ5AqtFOnjAh4riS+UiSk6XiM85qmoqEMsmuJ7zfceE14ucpzbczwYZLIEDXUqFEfZUMSjAJuevOcUUUaOfcoERTwsGMqmO2QiFkoiHo7D4z54ZFSPiko+y1WCgg5GMTQ2iL6BHtiWDe2agAs45BkQT5QVvIKGzO2QLtx1OBrzis2lsBInDQ1FPrAMk7Rkd/YVQeISEY1GaeBTME1555EPQJxNlFwLBc4lpce1C09Jmxo6KqtXrcaqVauwlEetAfKCUgpKEVc9P49SCoZhIGjYCJkROGYUHi3Pio4UFjQn0EIj0NbgYunCGKqrmnDlVTdj+Yr1uOLKG3D9DXfgpptv4f3l5Kc85JI5IioIzw5yLBMBjitUFL7QnFMgQpkNEZcgaWRrg/Nybt63Uz6X1Nagg9CWTKC9qgItldU0YnXoaGjy7yVbuWrpcqxetor7kEA0kEQ4HCGEEQ4RGLyE+BzingtYgTh5phG/9/t/jPvvewiGDiIaqUCc2V5lBriea3DLbbfj4S99Fffe/wCXoBAMhggyVhSRSMyHcDjGughsO8StNLB89Rrce98XcP/nH8DDX/4KHvzil3HzLXfioYe/htvvuB838T5RUYVkRQ3qm9tQS/yTzc2orVqFurY1uP13voR7vv07uPVrD+L3/+PX8dXf+zouuPJa/Kf//f/ENddcjfvuuw9/9Id/QPh3uOrGq5GobEWqPoWK2gUY6j0fi5bej3s+/y0a49swMLQBrm7FfQ/chwcffgiXXHYZbrn9Nnzuvnvwe7/3Haxbdz4qknVYzWPbL3/zy7j1vjtw2323447778DVt1yL3/mD38aVN16Fb/7eN7D24rUIxEijZBSxihgiiRBCsRBLuScw8xuhIxWmQyUQjEZgkebaDmDD5Tfj4W98HbddtAhfvbQB910Wxm883AFLzyCYLSBQCqLgBUAvBk2VJcSdMTSFgZvWNeGui5px5ZI4Hrp2Ka5ZXY8Kq4RLVtZieU0RVy+uxC3rF+O6FQ24/6JW6oJWlOamyB8xXLqkHtctrcNda5twdWsEn7t0ORbVJ9FSFcW6xjBWphzcckE7rlyewprWIJrjHq5Z2Yxb17fj+tV1HLcRFy2sxET3aVSYJSxvjGLNgiguaFF46JI6XNUcwEUtESxMGbiB7dfVObhqURyXtASxvsHA3RfV873G4uYwltQqXNjg4eqOJNtEcP2yClzeHsENyytxQYONy9uiqCsN48aV1bhiVT351aJKCMFEiLrCg4cyTMqeHTAA3iulqAMU7zUU9YJHHSKlVob/DD6Dd0opKKUgsqW0hktdnElnMMujQZP6vS6UgEvdIu21C1jQoDnlbwda9FcpD4/2U/GdwVrD03QuOB4IymMNQQOKejoaqcSyjtWY6D+LsZ6jCBkzqKsOYHxyCMGqanywfTde/WALdZ6DAPWoFahCiHo6GNIYClfgZ7tP4fi0RiJSD4dOgOvJujU0dZimDsM/cSk1v0alhCbeP9EKUOrv2+GfuJT6x9vIqNqzEdRRJGMpNNY1IGRbdG6moQwaKGbwlHYA6mRFqkzTDp0ZOAvDcuHRcRH6iuNpmi5Mm+uijvf1PNtLyaUCmj0NE9o0AKWh2AZuCeB+i1PlchNK3JMS++S5J2UmVVwNeLQPokPFrxDgQLCov5YsXo7Vq9YgGkmgXPZQyJdQoh13eF9iOrLklCDjZJlRL3L/ZCw7FEIgEoYVCACGhp7JFDA7m0eSgi0LXLxkoW9sPCIhkwWZDpumh+7y2TAMiCMkpUMDaJHZohwsHAkhGA6gSG8wFouiqqoSHhdXokF1ibzWZEz2d0ioMg0vV8y2Ra7MIz0dzM7N0mmj4SWzuGznMwYpJvfSXpwoh/UmjZ+UZY4jRHVJLJfziCwIfAqc4NN7ElAIL6C4AVISOQhOsjbBSTxQQ2tWCxuwM39My8Lk1BS6ursQjkZRXVuDGBVfTV0N5N3I6Cj6BwYgTp9haAhugIL8WYUTJ04gQLo53MBzI0op6+CyuPcaBmmpOSc+ueRewLItGFynVJN0kH4CLitsFQaKAUxP5TExOQ0rksKq8z6HjqU3UmEvwMHjJ3m0kUehzPFDcUS9MOyqarzeP4LenA1EYshiGm0RDzevvxDZsXF0LF2MlsZ6zDBKgHKgVJkzCTgAGVKiAqU9KEPhbNdp39jW1bZSgVVw7zx4RLLMbFRJG5jjHqXJF3YiCdewUeJiHUYZHhkRkPEcKgcyvHLB5UP2IjMzg7HxcZSEL7hXHt95iuNKCXAtLk50ngETeXB0mfTgOKxnCyjSTxMvrUweXZFunkWFSlA2tBGANgNsYxIMPpvwiE8gEPQ/UPg+MxZbt27BG2++jqn0JOcv+jwpznE+n0OOPJnj0VshV+a7AqYzaezavRPvvPc2nn3ul8x4vIsMAwH5jNEcg5ECFa7rluCSJx2Cy2jJpbPucU4D9dj2voNjbwTQ9W4MBzcqbNvSj1O9PXjk0e/jw81v4aVXn8aTT/8Uv3j8Z3ibR5OyLodCK6BID9kDsPTgkgafAZmL7TzKgdIkDNu4pLXD+rFMDkPpHI8WHDrbDh1jF1M8mhqfK2JiroDpgoNhBhwjpH2m5AJUxLZjQfOfjKUNbhFlRnNcrV0ImJYHzahxP48hjhw9gAANlmWBekHRsYoyu9uPw4ePYO/evThwYL8vF5oDzctZCVKKXAu+LnlHSqgC5X+KzvMp9PH4bnC4G2NjQ+TxUfJcJ9LkTfnwdpkZ9CKzbnkGeyWuOUOmSHPsidlpHN11EHpkGIP7T+Fs5yCG+noxyui9b2iMRHExwmzFdGaae5ZBPjtFfGf8zKdFjglHp4nXNPoHjmOucBJGcJALz8IjfnlGrIojJOj8yDehJycmeBSegWk5yBUz5JlZtLXVUS5MJGI2wkHF49lBREMGysUsDd0clXIeZeoskX9ZsyZBlQb5EhzH8PfToYwUmWEuUfF7zCjKWiPMJA+NjtP5DNJOFGFTJsLcX6NYgkX1GSgbdLA8ykUB/eODqF1Ujfa1lVjUXkMD7CJAHrDIfyZl0uP4pYKBZKoZU3Ml0rkXs7lpVDXUMUiy0FYTgJEdw9qOFlQxcK6rTCJVkYIZiiI3k0GIcgYjgJ6+Ac6pEKYhyc4KLWcRSnCuuAEdiGFs0sHItEZnWiMfqCZuIUSCYTQyE2u4QCsD0pQNGJzb4pF5rmyjfySDTN6BNtjWAKIm+1ImVT6L+toGlJSFOQb1MzRw3f0jsEIJ7m2GOsGmc5qCR0d/xgvyKK0ATb7woOCSxp/aAAX8a+9BvleGhgCHo1xzjQEbAeoPeQblECJnypXfUFr2k3vB+efvAU0cBDzwH/dBeN2jjvR4D4JLmbV0DJdeciMWL1uKkltA95mzyBYicM0E0tQr2/ftganLcJhc4GpR7xVRFbYx3bgAjx48idM83g5HashnxIj2Uyn8v+fyiArxsUyTMlBCOp3GBOWnzNMwseMuacAWcDzNtRsoll30DfXD5XoNm52pQ7kNJDdlhM6Zol43VQAWAzmbYBkB2FrAhk3e8UFHYOsohFfF8XEN0p57A4LLfTB5bGeYHI/75+8DEbBZFw6HYRgG5OML8g1jViNIJ8kk7nIv++Zy7xzirLSC78SxzOZzKJaKKFOHKvJtgEkFXSwoTIynfecgniDzN9ZAlEee2SEZULJFRTpHAU6gtYZsWoiRlDwrPguCIUaihjaomMooU4BDHNgO2IjFYkgk4hCklVI4d51bTImISH+Ti7GomWW+AJ0RWYxMJONL3yAFWEqDCzTYVsaRMUh2kgmQxQpwvdBcqOMzlwJv8dlL8Je5SGbiSiHWmu01m3gwLBOKHeQdOKo2NFFQ6O7pgeK/lStXUhHbkG8o9NAYCvHLTAeyM5RSPg6a/ctkGPnGgFKK7S3KjgetNSMb129jGJp4cWzpSNB8J8Bb/0fxt1L8zR/egoPzRx48FGkIi7M5NDTXYbY0hSOnDiKYaEHHmqtw4uwQ9h7rhEYQNiMYI5xEBRIoBCLYT6KxOwAAEABJREFUyz5msJpsZKJgllFF45QiY6UqEojZBn7zzntx8YqVKFOoocvEswCXwuvQKVRKQ+gspQiFfBuuuXER4uE6Gg0PfM1xyaRmAAXLxnixgDSjuKJhwTU0wIjB8/KkQ9EfU9Fp04bDegdl7j9vEGCqXBxbuQcU23qQ/aRNo8KycaanH3NM5aqAi7IqQZNmc7NzmBqfQHpyCnNTM5hLz7GcxRwNaY73GR5NTU9kkJmaRX62RPrDFxpxmORobe2atcwQLUNzcwuEv+XzOjM0zvFUDk0LymhYmEfrIhNFZxJzTP2LPLS0tKChoQE1zAClkklIpquSR38uDWYmk2FwMIdZOokzvJ/JzGJmdhIzc2PEs4wT+zWOb63GoY1NOL5tMU4fr8foeAQL2hegorICeR4Pm+TBurpaBChrw8PDGGGWdGx0DOPjYxBBH/mkTurlvcDg0BAEBoYGIN8WFJBvr8g7+eDxBB1WUWSzs7O+whgbH8Lo2ACGRwboaAygv/csTh49iEP7d2O4vweDvV0Y7O/DQH8//G+zSul/oLoH/UM9GBrqQ2/fWbz77pvYs2cHHdIxHvn1czzJmGbRRXmR+Y8cOYyDBw+RHrM+ZEgTCc6mGKicg3R6ClJfLBTR2dmJLVu2YNOmj/DGG68TXsZHmzdi4wfv0Ml8HR988L6Pj8iW/D26w4cO4ezeHejd8xZmj70MvecHmH31f4e99yc4+cJ/xsm3v4fB3e/j+V/8Arv27OHR31v4wQ9+gEcffQy7tu3G6NBpDHYPYqDnJDNH+3Dk8JN4//1HKLPbkYge4FHgWTz2+FN44smn8Pbb7+Lnjz6OV155Hb947HGcPHUUQ6NdOHl8P579xRP427/4K/zy54/iR3/zPbz61C99+Oj1t/H0jx7B/o+3YZKO0Rj3UNYt+zAr33okPdLpNGSfhhicCR1yPJLI0njKF23KdK62vf0C3nntZTz9/l58f8sQfryzhEee7cdIvhEzwSgysSxKAQVTNeHMWYWNH/fi9Q868d1nt+OFfUN49+QsHnnnMN48Moo+J4UXd/bh5f2TeK+ngA/OZPBR1xz+52sH8eKuARhVS3B0rIyfvr0Xb52Yws8/Posn9gzjh+8exZlcFHsHi3j9WBoHM1FsPD6GNw72Ye+oQr+qwS+2nMBzBwbw4sFRvHZ0Fq/uHULeqMCx7il8tPcUth04g0feOoBf7BjBngkL2/tdHJ0K45e7B/Dox2fw8aCLD3vA8TPEeQ6vHhrDkZkkDqYjeOTDY3j1yDhxmsPG7hL2pEN4ft8I+2i8fHgaO8eDeG5XNz4+cBLQBkxVhugNF6J7RJsAWql/FgzD8PWDobXfVoGXGBQPUEpB9JFhmLApo5ZtA5YBj+DS2SxrviewJaSfUgom24pN0xxPKQXF8cF7ly08gDqTVkYpyN/typAPpiaGkOAR95Jll6O6bh0WrbkMB44fQQ+Dixyd8zL1OuxmRKkn2poXYGPvFGmZhY5VAZxL9KLHUZXSUErhn7vEfsqaBATHfwrOjaOUwq+3wT97eT4dHDqPomOVUgz6s1CkldYG9bzr01X2y2G+z2RmfDwziWx5FmbQg0dbJDaI5gpzk3OYm5hBdjqLfCY3D9M55D6BLHW+QC5d4jsXBQaT09R5jkk6c34xYg5ts6E1K4Ayj/gEfYP7opTybYDI4rFjx3DqVKfvD4l9kiBQ9pFE5Q/31TSItwefwh58P0L8GJFbsSGz1P+6xAggx1Qyx8XiJe2IxcMo0fNSnLxMB0m8sHODChKCXCwWh3z+I8Uz0kQihXg8QWVkQymDk5AYDAvCoQimqThEiUh/lwtTSkGpeZCxZEFaab9Os8LkAsWrFaMSIOPadLRsluJkSb2hNQw9D1rG4aLUPwAFjx6lx50ytIHPvucU0MrwN1JwMjif1AGKm2/wnYZ/cUxNkM/ZjI6MYGJsDK00vmLI0xNT/piaeEtbYU4BuVdKocyIMMPILhKJIGAH/LmEcV06KCWe6YJzQYiI//tL8bVgoyjYHtcT5FgFRobZuXGkp/vQO3IUp/r34XTvUXimg/c3b8bYTI77EIMViiPHvGSVXcHskcZEOY84o1rbMVByDVQGKuAxRV0uzmHy7FksMCP44s23w2SqvOwUAOXAIwgOilGEgKlN0sjEyZMn4fHIoaV5MTSFGbyKJQ85MmzJMDDHTqOZOWRJf0cWQLdIo8RWZci4SrlwmL1ySCd4gOxtiE4Eu5Gu6lfA49wwAkyFT9GgD8IKmvCzWKSJ1hycJTiGctivLMApWNLzAoN0kOQA6aA8A+f2WvZKBNwlTbXimrTFdh6U0jANm2uzEQ4HkUyGCZVQCJAvDIA8bVsBtLW2o2PREixbtgJr16zD4o4lXEOYY4BtNfsrHwD2oZLT5hwUHcHGusVYcuEGLLxgPVoWX4CZWY0weWTNmguxavkFWLxoFZZ0rMW6NRdhBccuMZWvoCHgMhNIvw0CFCMICD7yDmzjA9t4dGYFXBc0LibqUzG01vLopjqBttoEWmviaKmJYmFDEoubK1AV0zivqRpXL12AS5cvRMjIo0QnsshsUJHzCwgexQIVVWEOBcLM7BSCIQtf/dqXcd31V5EXJ5ArZJEv5DDHo/vLLrsUl/G47Otf/zq++pWv+Pw/zQyR0FygwLS5OA8ChUKBYxbo7OWwbu2l+OZv/i7u/9yX8OADX8ZXfuNLuOGGa+EyWi2TJ/Psl07PYDqdwSRlcHhwBKMDWQz2jCCsZ3hslMTDV8dxz62NuPeuDqw7vxmVtS346td/F6tWrMDn7rkXDz30Rc7xLXS0rcTo4BAmRifouJ5CKLodN13bjb/578vwGw8GURfdC1Xsxt3sc+GFF0C+5XjnnbfhgQceQF1tLR2YUxigY1nRGkLD7XGkrjVgXVREzS1hBC4qwFgzg0LHCMz1s4hf4qF+YQ2KzHrOUC9kSaNZBgTp9LTPbxdsuBCXXXYlZjKzyGXzyNNoZmezkC/7LF9/MW688WZct3YBvnJpC754cRK33lwPU/fCcrOwSwEoyYwESphlcDxbjKOgqzDnRVFQMRR1HDnEKX0BWFSEbtlEvmij4FooOzZlJI5iKYrsjMIYHUzbDjOrWcasayPtBFGw+J4yaDPaV5TZQomMpU0oz2FmJE8Od2EooFQOwjOiYOITDtuW2FZTNovMeo5nLczYDciYtZhTSXy46zi6h9IIRqpQ4vtsUUQrhAL10yyP8k/3pzGZM+AGKpH1ojSwFscOIO8AZRjwtE2RtgEzwGeNuYKDorK55iC0YTBT5YBYApQLRRwUJcjQBv45MNlG4NfbiU2SMURfGBw/xKNwZWgoOlfKslha0EwgKG1wJtarc6WG1vPgERtPhJL4mJ/UKaVo2LkiOsWJqhC6eVw6N1FAZXw52pdehelZB5u3b0GmNAfX0DDiTcgHWpEKV1LfJ3GojzSMJWFxPMeb477PwFXzK+d0/6/5MeiEiGMSDAYRoJ4XR0Up0okYap9WoD0AcTcB08JkZgpp6hhluFB0kJW0g4lZOlJjzFKO9Q1jpF9ghOUIdcAnwHejrJ/on8Q0M5/psTR5Iw9YCuJMuVSejthf7kG5VIbSiuMrCD6il2boDMl9mBmrIIN8uRcwSHuxGbIG4QFTGwA3lL2hiJvnuNC8k/21yQ/yxSqdnysxEnfpALn4aOthvP3eVmaupqCZWhcAjXAx58AreFCOghLmKJdg0Cg6TM+aFCJoB3mmKkszswjSSBmwiKyBGRJilIpraGgUlH1oZUIpRVQAgwzqgzZgaE3CuhDkBXFZjJQG2yil/HqlFORZs60APEDKc+C/Iy6a4NHqeMRVUwClXinlz6uUgjY0tDYgWTQhoMxVlvUYBrShwZZQnxAcvMbHxnH4yBGwCyqrovBUkfjM40oU+AzwCQ43izaNfS3M0kkdGZuEpiMkjEPyQCmFQqkI/xwWHseYB07xKz8ex5kHwOW9K56BcjA43EsFOQ1l5nH68AEqtRKmeUQ1Mj6CY71d2HGKZ9F2LVSgCtwqUGNhJmyhi558kEqvRCwdMmmAxnc2W0JxfAqT+4/CHJoAaKhK6XEE+N4jA5eYUhVH3uFxFryyj6vm3mltYiozit37tqK6vhphHvWWeRShOHaaNB8zTIzZUfQqA0UqY4s8UvQYTSmO6hng1pCvHLJLkYsjRhzfpND5S2Qfj/NDURC4XpBGipRxPYUcy/2dp+CYpk8ToY9hcLxPQLPeECBTG5YJg2Nalg2bDrmhud+kvTi4ivdSl06n0dXVheMnjjNbM4JUKgVxghOJJPI5hbOn5nDi8AwOH+iFbYUQj8cgWSnJpmzatIkZlI8gfzl/27Zt+Pjjj2mYikgk4v4YcR4TpZJJxCuSSKSqUBGvQ6SiBp2FUbx9dhM29m/Eh10bMa1G6OAO4plnnmBW5hWcOHkMW7du5vOTHHs3Usl6WFYEdshEojaKhcwg19WmkOOxE2hTAkGDtChCkVYes4oeS24tjIBFgxWGo4ERGudBZin7abDPkB8HM3kwqccjmjlml0ZRmHPQP1HE6SkXXRM55JXN/hHOG0CQRzaGYUFr01eGtm3CNk3e2/C4YVs2b8LBHfsQ9eIIulEoH1cLRw8fxJbNH+Od11/Grh0fQFM5BrkGy1YcFwSDYBOsTyFAo9TTcxYHDu7h8dIpnDlzDAeYXTpFueNpIwJKwzYMGIaG5h6axMOyLRSCRZTo4A3TQX36g2788v0RPP9mN37y/BH88v3jGKVAnuw+g77eQe7zBDNdg3j3vfcxzKOyQCQObYVpoBRWrFmGxcsX4+SZsxhJd+HK6y+ER54RBdnb2wfhlaGBQRw/fAzhYBgm/ynPRC5TxNTADIKIImFXwsua0GXSwo0hwX3voKOcTNbAopJWxBmGDW2GCSEo8qhDuZnN0iAyKyV8Szb31+dRx9qBIALBFDITlHkjjvych/JMBhK0RYppBKDhqigMBRi6CNcqo2yU4TKIsQgGHVGLfBHUDizKsHLLsJVLcOYBJVgoIsD3QcMFyQiT70OGN18n9RwtDIWAR3CBgOtxLBdiWAKK+LE+KHMoAwHKd0hrBLWHkOkRO0Abmuu0yYs2DI4je2nbIVikheHSKfRcrgMw6Tjb1KsB4qM5hibto6UpBL0cLK0QoJ4Icg0hriuEMkJsF0QBYWYywrqEIPE2lMkZDAiPGFwDh4HWnFUp/GOXUgpK/fOg2cbkvCVVJl1MxHUINnWCyf0PKAs2qRjg2m3em9oiDU0o0mUewHsC91PR+IKG3eVeK66nmJ1mcNCHVLCAcu40JkudON6/F8PTYyjScXvp7Q/R2ZuG41YiEF8Fw2xAlM5GTX0TzjJyzfCoTCtNOiuYJY8ONufxANGNAvhnLqX+fu3/TNN/8rVS82NIA5lTQO4FlFIgOgQNh/SIxhMocw898pWWWto2zYaKPGWQFw2vCI9HwXM5E91MYhZ1QkUAABAASURBVEABRlmTNwzaDUW+shA1woiaYUQ0S+5D1Ajxfh5ifBe3oghTPgME9obmnlhGkDLjzNMFgCJjiIMk+yr4aj673Ju5uRmA+1ws5di+wHbEXrGG71zuHweAtHOJtyf4s1+pJDbMhVKKrz0YhoEQT9V0gSHAJI9Juhnx7dx9DC+/vBGPPfoCXn35XRw80IkM02kuowhN9gnzDNygklWcD2SOPNNrLrNZhqmQy81hhqn9UqFA3vGY0ThN77sP42MTVGr9sO0gJ9efgOICAFGO4O0Mx5lj2vuzSEoDfzG8EUIIAQT4+OmPUgpKEbhAIY7SgKJQg5fSBhdpEUyCJhiQNgYXLswopW3bfp3M4+PCfjKHgKT0CjwClQhZjk/E8UokI2zh+n2UImsoUO0AnuKNngfD4piGSSdoGOnMDLQ2YPC9UgrFcpmM5UERX6UUlFIc7x/+yPzcO24U4HoOLEtj966tmOLGW2YI8WgNGuuWwStG0da6GLsOHMFkvgRFRisyM+PRutqGRn82jdG5HCJmBEUT8GiQTTLOVGkWLrMPw6e7uWdpmC01SLbWkSEDNPRsp0yIYneYsSg7eSLowmSWxjQtWEHDN0pT0+MIRyNs57GDgyz5IMPbLNee0SbxZjenCFc5vmLhDRTxUlyYgguXisUjLmU6tHPZHBQM4u8CqgzwPcDBoAFFurFPP4/BMszEabbz+AxeSim+VmzpsYfrlx5/ux7HYSlj+G0VuA8KBvcony+gpbkZl1xyCS666CIsW7aMvGlDhCEYCiCRiCOVqEdVRRtSySo+x/x34oAvX74cF198MeTbg4sWLUJ7ezvk75rE43E6XnEkk0nI/xlZU1OD2voaNDY2o7FmIZJVdXjwd76CP/wv/xe+/Z/+FL/7n/8M/+7f/yVaW1dj3frzsHbdKrS0NmDDBWuw/oK1iCfiqKyoJtSivqEe/+nf34s/+voVuO/6i3HNxddgYd0KLOSx4W233YLLL78U1157DS69/DJcec3VWNjRgTr2qamvg1kTQblCIxd1YTfFoGqD8GrD8OpCQE0CgfpmoKIJM4EUioEE6tuWon3hcq6pjbg3YeXK1Vi/bj0aGprQ3LgQzc2LsIBtqiobkZsxUB2J4o7La3HXBQbuWx/HqsYKePkyKhN1yJUsDDBiTCQqUVvbiKrKWkI9KitrCBWoqqr6FGR8rWycPn0Wpzs70T84gG5GpFOzBVTVNqOqrgU1tQ2oq6tDfX098Wsifo1orKtHdVUrqpouRmrF56GX3Ae3/nrE229DZdOVKOUj2LdrLzR5squrG0eOHMMkj4sN00JTM9fT0obFy5bw+NShc+xh+7YAjyFjONlpoa5+Nfr6epm1L0EyS2e6enDsdCcGGGQtJl3ali7l+AbyR4GBTZMY3ZbB5M4sZg46mD2qMLEvj73PH8PJd7tx9mQ34hVJ1Dc2+euorWtALXEPRkJcZy9OnelEqqICyUQCcfJSFY+X47EY9m/fiiOHDuOtg4N4ZE8Gv9iVxzPvjqJQTkJRn7pGjganTLmy4CkNGIo8rn2ZAHWMD4YBRb63DcDisbtN+RJHS+pcQ4PqAiUFFBRlVhkchw1F7sBKgke3x0EQjgrxXQBlFUCBzyVE4NfDgOv3DcDhHjp+ewucFKCcKrjEj7pJHAqOW4QJR1twlULJM+CA99QXjtLERfOdPR+Q0XFS8FBme1fmYAltQ8DhOGKoXeKrPnH8LY6nOYY2DBiGImiC3BtQSv0KaNLmXwoG9bei3i5Sl4Xo6MZoA7Vhw6NTo1zFIJFA/DgBfNAamvwmwGlBIrBaQ7HeYL0pNoebkctnEAxbGO0/iz1bNsIMMrAZOYtwdRi7Dx7ArsMn4BgxREJ1KNFJL3GuKDOSxVAQx8YnYYS5H6QvfRJSRkEXylB8xr/iUmqeLv+KLr/SVKm/7+/r2c+85StZOmTdnjKgTI1cMcd9dwEiLT6EALcY3HnSsUx2MeG4NvpHR1ltwJT9huI/DUPr+dHZ/Vw/5Sn21T4YSrO9CYPBimmbftbcYWbAMgPgYJBLKY6lQKfJAXhvmjSKAArFApt40OQbj7bDMGQul/h4bKYgmayy8O8n9PWIv2VZkISM+A5KKb+tJo5NTU3QLqVKKwvpdAYmmSUSSaLo2Dh6sh/vbdyB5158B8+/9DpeePk1vP/RFhw9Ra96ega2HSASMjkghmpOvrFXLBKBEmQif37/F5BMJhEkMxB//51MLm0Mw/Cf5TMEgng2l0OOjkxBxqEXKGWeTpogL4sScGVMWQSJQ5pCwPVcboYDl+8EoBUUCaSl1Jr38yD1QnTFesFB5hcQqkvJXvPjuC6g+MO+UAqCQ3NrM5bQAMt8yvj78WRMAb+O48q9FbB9XIp0GGQupRQUgDLXJKXmuOeA1f6PR9wF/IdPfhELyHgZOp2r1q5FfbIWxbyich8kyjHcddNDaGtejBPHTiJga0AVADpBmkdxRMDHm7uBMiNRS7sIsElePjwds1FktioVq0SKkQ9o+CZ4ZNeyaCki0Rg8OlMWo0ePafySWyQOZdKlgFAkgHAkDkXlefp0DxnJAF+yJDqkmUfGE1DwIHvlkPmErq7ie+XAU+6n4MKFQcZMVVYSzzxknRyY79lbSXsOzZK/4boOnfMxTEyMwWQmSuoElFLsouT2nwa+9mlNfgAU2AWS6hVHOctMX6mU55jaB4sCqZUBg3wp9yJ02tCwqARB3KWMxsI0iNWoqq6A/DFPedYkQyBoww5YflvLNmFyLNl7w1DQWqG7q9//a/xjE+MYGBpC39AghC51tXVopiBG6KCIs9excBFC4QDpkIfinlk6htp4C6rjDahLVqM6EkRAFWnoZ5FKVSBBQ7x48WJU8H7tuvNonBOUoTmuQaGhLYmla1uw/vJlWLmhHcvOb8Wii5qx8soVWH/9JUi2N8G1DCSjEcRjUYSCAQQJlmUiEAjgqquuwHnnncexLBg6DJNQKhmIRCpw3/1fx003X4erLrVw1aoRfOnSKNbSOb/gvPNx1RU34oEvfRt3fv5riEYqYRtRhAJJBANxOu4xRCJhiJMaCoUQCoVhGREs7liF3/zab+OuOx/AHXd8Dvc++GXccd9DaFu6CjfccS+uvPZ6OrEtPm3sgOnTOkLHwqSDVNexADc89Hlc/cUHcPM3voDrH/gCLrnyWizraMN//N9+D1dffRXuvPN2/Jf/8if+twCrq5qQSqaYeU4gGa9ATU0zmuQPALYtRnNbB6rqK1BZk0RjE+u5N+10nhsbG9C0qB1NHe102OoRq6zAyovX4KL7z8eF961juR6Xfv4CrL5tOVbctBjLb1yMSx+8EJc9cBGuuO5y1FbXco9SSCYTSKVSnLMS7W2t+K3f+iZuuPEG3HPvXbjv859DTW01ZTCEKPns/s/fha9+8zcRrG6E0bgUZttaxNpWI+N45OMCwk4OFmVD+MhT5DPTgP4MKENDaQCGibIZJtARsiN+6RkWOAi0YbCN8sGXQfLqr5bUQppA/qe1IF867CeyzFLqtQf44PrvJGMqcj5fd+4dAAOcYx7OtVF+v3NtpARAfBVx4OjgiBxT6hQU5UjJegiCt4C0O1f3j5X6M7T4p+5/vd9n24F4aM4nNkWyGwbHs20bot9FrzrE1eV7JlRQVvDBUQqu1j7ANqEC1qdgMmgrMpjc+MH7cChjeR6Zj83OoX7RWhRmIggYtXCMED7YtocupY0QdS2UB8+Zg2tkMUtZPcrgcoZ01xbHhYJSLso8DSg4GUCDz/yF/2cvsVOfhX9sNpqz+WrSI0DdODuXRWZmBkSQPwqAAD5z8ZmdhN5zbCff2HPIM67Beupfj/RSn9BTczyDtFSkrUtnTaDMtiXyk0M7xB7I048Qv4HT+zzksVL4SXFvykwAiL8hPohFOsqcFsevqEj5J1iGYcCSeqUh98Fg0MfW4F6DPEHuh/CJQ9lz6HvI2FJqvrepP7VDbphjRCigYaFMCXXZ0QoHIYjLcVW26GCCWZeJ6VkkKmpgBEJkePhOgiA3MDhIQ5Wh8XOZpXLoWBUhlxhAWZQofNsK+MbXti2WFCA2UErxNxANhxGLRmFbFvgSHgkjmyZvZeEOIwVhaildGu5z9Z5DYafhljPSEs9JHYLL9x7rXHnH0RU4F5uBdQ6dDUMLoch4rNa8FyiXXRLRhGEStAFFYrIrlFKQ6GSIRnBkeBTyjRcF5eNIXofm/TmQZyXP7GNwDNkUmdPgWPKslOJG0yPm2sB2SrE1AZ9cst5z8EkVW/GOeJuGRltLC8YG+lBZR0NaV8V9MrBizcXo6xnGyPA4tCYmdJ40Yz+T61Xs6pEhC8pB3s3DYKnkOE6XcGK8D/tGehFtb0GibQEGTnfhkZ8/gf7hCXQsWQaLY2keHxia7EPnyuF9sTjLbOQsTCOEZLwKcrRbzLuwadggwsA+gr9DuitFXKCguT6lFBTXwIQb9Cf/FLlQWhhsV6TT7Mq++O0A5YGtlF8q8OKzjD87OwP50LZPV1bLj1IKSv1DYKW89kHoIs+ae6KUgiaeE5OTkKO8kydPsTyDDI/HZuhUZni8MpNlhnFmANMzg5hM92FmZgKzM1kU8kWcOHEKH23ajPfefR8fb96Kt996B2eYXZljNnCOynGWx9+TE1N0ACcwPj6BMaaxpczy/TO/fBb/7X/8Ob73yHfxvZ/+Ff72x3+FM30n8N7772HjBx/g2LGjePW11/H+xg+QTk+iUEgjl53h3s7hBz/vwy9eUXhtexEv7e5DJ4/xsjx6f+WVl/Hhhx/gueeew6ZNH+Jnj/ycGeJOCIulp6bRdaoPJw91ofNwNw7tPI6jeztxYvdpHNt+DAe37MFYVx8UaZ8r5Mmbef/DmXNzc778ygcvX331NWz66COO59KpzqNIh91TJbbL4O33XsW7H2/GR3sGsflIDq/s7cexviEcPHoIH2/dhDdfexbbNr8Lh2l9wwLks1EgD5YZ8Yssi1j6wF+mpdDbdxabNm1E5+njzMruxOH9e3Fwz050nz6JfTu3MXA4SnqOw6VDMQ8uOX2G46cxkxnluo/j5PFjOHb0GE4ePop+ZpnGp85ix+6PSNvj2Lt3P957731mw84gT9qW3AyKdKi9chwoVyFXAuYKFnJFAzkni6Kb+1S/iY4TBe0x8nWLZTjMdnosx0aG0D/Ri7Jdwpw3i8n8OLKY9cEJlGHFNRB2QYYmC7s+72nyoSYPepQBkZXOTgapE5OY4HG86BjRZeRSBKhj05kMhsZGIXKs6UiChHRVCFniDZM05b1SQWilYQhvQ3p+Anw2tAFt2FDKhFssoUwjnmcgUc7nSEfiw3dQBgzDhGkYMNleQORS45NxoP1/MpapTRgErQz4AHnHe7/UMImfbdp+KW80OCbrpN7UFus5D+dQXLuAvNef9P37UrFmHhRxUICvC0hAPs3fG4KracDQ7KUUtADfaoK0l1IrvuOzwdKevLP/AAAQAElEQVQ2LVgEf43sa+i/f3euTt5LO2n/aX/2nd8rj9N7nEf7wUAgEIBnsJUYeduAsgxo3hsBC4rPrsG98UHDNQgabK/gsCzwhGeGexBPJflOoWhqjE8WUEwHcdedX8GJ7gF0Do4DoTjK0NQDBahyDnZ5DmUXmJwtQdOWip1TxE8pF8XiDKVoDpqLV0pBKYX/py7Pm6fFr5e/Pp+8B7HSxKWxoRFhOiau2AY25Ai/gqNgq5TyaSx9sjnqWyZWlGWCTEPQAOkkdAZp7RkKrgZclh7r58GAMg2Y9C8CnEvmd+n0uGJ7BDi32BnhbyojBnMhCB+dk235jOfg4BCmpiaRp0M2y0SG2JypqTSGaf/T6Wk/ay3yqaEg4FB3Emk+ER/6HcJDlmFCh8JRzqEgAq40EVNcslGi05SHp4uA6UCTgYPhGEocJMxMRjSR8jMRM5xYkJK/beUzGgk+x7qBgQHE4zE0NTVyw4tkmnG2p9YikYPBEEzThFIKcgmhDWXIrS/o8iyI6k/ez7cCPFoKIZAoZMHVo3KV0pV6LkjeyzsFBYdOmBDQFWJ6/tD+L8Xfiu8NraG5IRadOMMwIeMEiFeQwmJzUzTfg2sRUOyT5pHBGFOSiVgSWml4HBfynu8+/ZF5CIoKwyDuQTtAZcAKNmAV6Qk/zSjKma9JCb74Z35kbplLKwMuJaqz8xAmJntw4WXr0NrWCG4IenoGyAQljqcgAqaIF30rzg3WAfSRIQyoGN04zEB59G5mA8CepINHRw7hex+/jB+/+xImUUKRtByigxyPRrlHzLaREcs0gsVingyVpzGdQZpMJvSNRmJQ1OwBO+zPI0tx2V9oKau2uH6PLcrEW+rA+8+CgoY4VENDAyQltYW8V+BYHuQ3f/GHvMgasK1p2hgdHyMewkd89Zkf2a9fh09fc69M7qe8l7oSs4UNDQ244IINWLNmLVpb22g8y3yl4FDhpSpMrFjVhI6ltbjgkqWorI4xK5QlriXIh9LPP38Dj8VWYSGP/zoWL8Hq1ecxIIhR+RWZISogm8tDBFQ+dCxlNj+HPNPeiWQSqXgbHZNKWOFmwKuC58SxZMkSCD5NTU2UlyYK9RQmJobp0A1jZiaNibEMnt42gI/HDBzJNWPQvAej6gZMpbNYsKAd9fUNiDAoaWtrR01NLRg40akbp9yVqIfCXBswSqfbJROU6ASXpvKYHZ3E9MgA3LkxTI700wHpR3d396fQ1XUWEkgopTDAo7iurjPoHziLwYEzdPJ62O4EJqe7MDCexutbPLxysAmP7lU4kc5jKjeDdGYI2XQ3xgeOE5ceDI90YXSsF70DnRifGEF6ehojYyM429OFM5yrf/AMdcQAjh7fh/0HdvAI8AgO7tqC4wd2oZAZR8+pIzh6aB/6+wdJm0kMM8AZGRnF2EiONLKxf1s3/n+//z383Z88hp/+18fwN3/6NJ7+2Ub0nJ3BW299CPnGoHyr5+WXX8HHdAT7+k6ip/sEHeKTdMSGsHNzDhtfM7H5HRsfvB7Fjg8rcOJIhk70Ecj/7Xj82DEInDxwGIOdZ9F97BQGz3ah92AXjj1/Ftt/sh8HnjyJ/U8eR+dLfeh7awxdrw2x/gB2P3oEW97Zii6utae7B729pENPL+fv4TrP4K0338b2bTuwceNGvP/+Rv94cpYOeoZB7Pt0aJ9/6QVkMxPI0XnLjvVgmtla1y1BUU8VrSgksyG8LfpS+VxM1uK+eZ6GUyhClWZRZYzhxqY0Hlxl4KsXxPDwGgtXLoogFXBglOZQJs968jUp6rZPxFCK+dE4FghaG9DUlYYA7w1lzL+nuCrKp4CWUmnIO8USvER/weUNx/BFWeoF2JZdAan/FMDLr4WmzJqGpg01YdARMg0LPtB2GJpzaOKjNLSS0oBinTYMtjGhDT4rBYDAUvSSGFl/fhleAKQTdSWNHwQ02ymloJTiG0B+G5zDlLH4JPYmELDpVEVg0EFzOFiZ/R0AivZRsZ2nNDz996BZ7wOdA4/jyomMEQjh+ltvRrFUACwbJ093o6NjNb70le8wYVGPzTt2UxPTJsGgencpzy409VLIKcPyaDc9C16+BK/scWLO5ZWJPsdSZWLkAsQV/6YX8frM/IZhMhgaQzqdhqEV7ZICESWWn7TjIx/kxwd5N8MAej5w4Pr43iXtfPBpq+CyziF4BGVocGDIHpBZSAvSjIPkSV+X+yP7J/svIDzAoWgv89Tps8hmsxD/RfyGAmVF2ljcE/FRbPuTveb4osct24LrephhoJNjP1liibaEU/l4a+699MnTIdP9Y5NwufmuLkPrLLQqQJc0alO1SEVS9KkMGIoCyk0N8Rw3EAj4DpIZCJCBFCYZkdvagM0F27Ymn2imroOIxYJgFZRyMT4+DI8Zj0DQ5CI4Pl8IQpqlRWPJV1DMoRoeIxkyDR1MiPMhRIB/KW6E4YNLaroOOLYJjzdKKc6h/FbyS8b0weCGeMJkIDEcgsu1aYD4KHodBt9rZbCO63A1wowMhJiGqWDbBJaW8mApzlNS6Dx6FoYbQtCI+nUhK4ggI4YghUT62aSHgMkxDSo0W0s/D4CCpxUjao9OCxmftHa42a7j+Di5dERkrfgHl/T1oDieVgHksh7CiQB++dRPsGfzZtRV1fqO1gQ3uexpZtstmG6ApQkuB8JwhtbcOwOGNqCIg0dxVeTIikgdkoweDs9N4N3uI+jm/lhcr1NMQ+UmEDA1IjXtCMWrEQqEoNnX5Sa5zHiVytPIzA4yop+EYdiwTSoZjv//Z+4vACzLzvte9Lc2HC7mqi7o6qpmxmFGjYZHksUsS5ZlTJzcm8SOk7zrFydO7OTasWNZJkkWa0YwGmaenmZmqOrqYjynDu79/mtX95BG5OQl2X2+s5i+9dH61q7TYPAkbBSQlxDIW8GvdtpIPOOort0PGUkhFx7tmVHC5CkHWYwxlAkoBQV5IEqqU8G4FUSAoAWF8u+eHRtmWkrAYFQOlj6MMRjzBkQF9svur+MIHyCHG65IwfUD0adhWkrq3NAA9reLZuVdssa1ozW4EthlGYHgYvBkSFW0R6FOuR6e71ERDxhjyNRUU9fYQNzyQzqFG/ep2LUIb27MxxEYJ4YxHqFfJPQKJFyPRZl6GlqaaZPXsbu5CUtnizo7qa2tpb6+HnuNl0jENZYTgetq+b4Bt5ZsVQ+mvgvPrWF2PqSmtpEli5dSnalT+0aWL1/FurVrSWs+VkAkdFpbtKmZtXd0c9VHV7DqthaW3tjI8lsbWf2+Dq753Db8pQlmmMPVPjkOQqhdb0l7UAYPPvCRX+L6m65jTh4zI/yJiCnOF2isa+Dzv/w5XVvdzKQETNm4wq+PY2Jcc+M1XHfzVXzgYx/hPb/0AbJzM5TkISkWsrQ01nH1NZdyw41XsWHTKtasWyrjtJ357CQ3X38N//S3f5tPfvijfOC+9/C+D76f2+65k3fddSef/cLn+dznP8+/+pf/AvsuW24+S1gJiMv7UojNMivabWju572f/hC/+0f/grs/djdz5Rwd7Z1sXLeeyy7dxpVXXsGv/dqv87GPfohKNk95oopAtDQ5OcnkcJ/WeTXX3bKRmqpLOT9cT75Q4sPvf6/ar2Hd6pV89tOf5K67301NXTX2MDk2Ns2ll17N3Xd/QNd2H+Hee9/PDTfcxpq1m7j9rnu45tqb+OQnf1U0UC2cQX62IONojuz0FDOTMpJms4rPUpbXqyijpiShbuWAFfLz8/Pk5DG88YYb1M915PJl8XpISes1sSTxWI1kUEx8WgLRdMl1wXXwHF8guSu2igvf6xoKfO7qCv/h4yl+8+5qPnYtfEjpD1xV4Teun+NP3u/xm7em2NZliGnMQELDFZ0LnerHw1F/iCeQzCqJN62HoCy5ZQ0lT/UcEY0R7RSKBRkAJaxMt0qlLD6x8YuyrVgqqrwiD1tZMjAkcFzKBkqSz6HrUCakon4qypM4xOAQSk4hPkSEaPCV50XgOnGtPy1a9TStpPJ8bJ3QjRGK5wrqpCDyDYyvcXwqap8rBiJdB2PnawzGLIBj0xfAyhILNs/3hUet29e6434cN4hpJi5VqQRpP40XxvFMDF/j+Qpd6SxHustRLQ+PmBsXxPCMK3DQyCpBsjRNbV0r9g8lTp87wdLVm8TD65maLODXNrDn0GEOnzpDzAHP6jbh2tWehOohL51RlEwNJMMDE+C4frSOfHEWq88c7ZUJHeEiFPyv+VhcWTDGXBgwQIocbY5AecJJYGKMi+ZzhRnxbChZ7ONqXciDLYoWDZQoOyGuaMKvgF1vVsbKjK62QyeQLVLCDwMkWnHVq4sR3l1itr7A1diecaK0h4Prh5hEQA7RpHBoVYgJQuzeWnAkh+2c6yRzW1pa6OjooKmxibScBO1tnWQytZq+S6VsInq2dFzWfJPJhMrS1FRX41p+A6m2MsYY1V+Ie54XjeMMyuXlKhFoAoVijrxO1gVdB9grO+uyK8jyqsjzU1SY0YnYnvqLEqT2937s+09jY2MSnBIQcwtWXzY3RyjOsIJhbHyMWDwmQ6ooy3AWa5BlJSws0WpO0YTsRKwwCaTMKvKEGWM0aQeLgIoWY61NGxdesHG7wLLqRaHKbZ2F8jAqt3UCbYLNsxCIGAOlF0DMq3VqiKh/e2L2/RhgiMm4s8gKVB6qfqgw0DqMyhLxBM888yxf/9rX8H0Pq/iMCCGQ18eCRsb2SfQE+g6oBGUcVxsjA8MWGseRJyOPFUBGNX6eT3ixku1c0C0l2tXVR02mjqDi4GjOnu9q3WUiYxE9JuT1dkpGH7senWhK8lSVyiXa29qoNT5d8wmWOG3k0s0MV3dQqOpiNp5irjKOH5zSOFBTW0NdQy119dVU16XJVMfwYmLt0iz5wpzWGOJ6RusticiKOBo/pisir5zFk2KrEpF7YhBHQtN1XSzeeMsM7WwX9qUmlaaxVl5QuX4xqqW+bKlRIhABTMrDkdW1l+s4BNob3uGxDGPhYpExJoq6litFCzZhjMHS58z0DJVKKWKWdNoyTTXlYpITR8Y4dWJS3pGzuvorCQfV2APF4OAAu3fvYvee3ezXdd3hI4fZtXsnE1OTpDNpkskk1TVV1DfU0dTcSJOYtrWplc6qWjK6cpzc9xLxg6/hP/cUnDlMmCry2BOPq8/dvPLKKzwtz4SmRnV1rZi8lrj6q61LcsUyQ01uJ8npnaytO8QlS8Rjmvf3v/8Djp84yfHjJ3V1+D0eevghpiXA6uprRWdFzr6c48D3p9j3w3F2fOcch36U5cjDZQ48OMcLXz/N3L4UrfFe0lVxjZnBriElo6xGa/BjHv/vn/4Z9gdS6xvrI961hlomnZaxWeDP/9t/45FHH6a5pY5UwiGT8EQvVbz0/As88vAj/Lc/+3O+++0HyMSTNNc3cuUll8lwupGO5iZ5scZImwor2pvZ0r+Y9912E74MnO1PP84R6xWScrF43rljaQLicgAAEABJREFUBw/+4Ad84+tf59vf+Q7f+OY3OKNrvZSMWd/3ibkxkuKxGg9KY4M8+cTD/Pu/+BJ/97XvMCtakdWElVM7du3mrDxEu3Sl+NJLL4NxicV9XMfVugJcd44De8+w/ZUD8hSd0D5aui7Ik3SE8/LcTk9Psl1XkcdPHMf+CKkX80X3DmcGzhJ4AdO5GSazU/jpGDP5GU4NnmJM18Z7D++3oh1jad8YLF26mq/joDga16Bs8Qx6QuUZ0XWFULSdkbd4fqZAkCtKwYo/Kq7kR4mYmVfdCq6XwDcOvuSQ4zpUlC7HkjIiDK2Vae7bkubX39POTSvi1MnAKhYmKeZHyc+cpTx7lrBwEj88xMa+GT5zRyMfuz5JHbPyWhUJ/BhlrTHwHYzmbifY0CR6bm1mxcrlEe6sHLH7kBa9tLW30aBDRkJGR0Z8YHmztk40rHhf3xLaO9qIJeL0LF5M/9J+tY+zYsVKVq9ZhdHcq3SrUd9QT0ze7eqqOmrrGqmpqaejo4u169bT399Pd3c3nTqM+L4PxpCpqsKT3lq7bi0d8vJesm0bVVJ4Tc3N6nc11bU1XHb55Szp78O++I9FOihw3gKu62of3DfylHZcN8ozCh3XxeobNSWVTFGlcQ0GR/O2YIwBgTEGR2MYx1W4AFbchPqy+ynbSPkOVPKMDJ2Qd/gQQ/L+rl61iu6uxWjTJVMOUdHeozZG4Fzo01GfaoxxNJZkZwi4nppQFJ/P4So/jIxQFfxv/9jZCfTxvBgYl0BrCaV/kF4wlISuUGC0TKurQuxK9IWJ/qH6AXMy8l0ZtaqF0QEqlD62+HZdF8d1seECeJFOdkULrutgDITiiXyxENGT0GU/2sMy1laoVCqk0mnJ6AaVx7A0VJZ9E0q/TEsfjI6MRrcF9nBj69tDQqA9CTSHovpEuE6lUjjaa6vLbVlZur4Szc/F1ZydLhFqb2+vTrrLdRWxnFWrVrJ+w2r6lnazfGUfl1y2iasuv5Rbb7iJLes2UF9VTUdLG/a6YvXq1TqtXSrCX8fmzZvYdsk2tmzZyqZNm0TQl3HVlVdyzTXXRNDY2BQtwk7WFVIsEu2E7Al92bLldHV30dTUjE03NIiBW1qob2igrq6O6poaxetpEOM1NjVF8Wad+C2j1yuvXgzdKKa3YPPtdUqdzVf7xsZGWlpbaVZ/TRLoNTW1hEISQn5Foe+7kdFnt/fWW2/lwx/+MJ/61Kf4lV/5FT6v0/GnPv0pnTg/ySc+8THuuOtWPvTh93HffXdy33vu4n3vv5f73neX4nfyXsXf+0t38/4PvIcPfPC9fPwTH+bzv/oZPvKRD/L+X/olPviB92Nxbd+7sRti128ZzobGaDI28jaw5BYor1ypYKG6qpVtW2+is3M5+UJFxGJobm4QgQUixJIgrz0PtTTDxb6j0IRgyjotzlOVSdDW3cpkrELBiTFhajnW0c+Bq97Na1d/kFNX/BJzi7YQyyak6CqUwoLGVr9eSCzuEk8Z0tUeVTVxxUOsgZXOJEmlYlRVJUHK0iWQwK6QjvvccPWVdLe3yuovYl9gDdE/Ox9HxG8EURqKOp30d3WzprefynwRYwyV0K5ec4eIiK3bdUqeBU+GrV2XBWOMSonKLV0ZY6K2xiyEF3Htuh6WgSz91dbWsm3LNtHtGtZvWCcBncaRsvMlBOJeg4RnC6lEMzWZRSTjNVw0BK1CufSyS1izZhXr169l27Yt4pmlXCq6t3xztdbaIrpMS5nU11aLTuuol0exPplmdUM1H1i3ik8v6eIjtVXcWl9Lr67Sb7nlZi6X8H/Pe96j/rbR19dLOlVNXXUbtVIszc0ZPnHPcv7wty7n9z67md///FZ+9f3r6V3cydr161i9ZiUbN62XJ+Zy8dyl9CzuFk00SiG10tFXR+/aZlp706za2k3f2jY6lzXTvaKZRUur6VlTTVdfI0t6l9C7ZDFLNPbSpX0sWdKLvbpftqyfTvFlY8RH4r/6OppkLDa3NNHQ1ECrlOwSteuX4lq6bCn1Ump1kg9LF/eyqn8Z3R2LuOryK0QD19CvMSiJjrM5HAmwspPkbN7jVCnDWDnB1MwsjZk4tcmYeL5efVXRWFNFZ1sTdVUpGutqmNOBrF20tHz5Uno117qV/fR093Gl2877S4u59jW4+ZUMvzTRy3taNlLvxXXdWiKpq/15eYTOnB2QlynHIs2lvbeR7p5+1q5cwpVX+7S2Z+nuKrL5sgkuvyrLyhWNnNM1Y7oqrf038mqOMDM7TVd3JytXrmCVvFcTkxO6snsM+9Mazz//Ik8++QxTU9PYd/V279rDjh27aKivF55aInzV1lVjjY0GGan1DXWSa1VUVWd0YKmlWXTTprV1Cd89vd1R/YP7DjJy9CBbu6vZ2JVgdVeKnkaXkg6/FRPHhDFiOKJrHzyfSnmGKjPC+y9t5Y6NSRK53cydO0V52lAu+JIZPrlCkrLbzFy+gfm5OgpjWRJTA9zQl+CTN/RT70xJjpSoiMd0bsPVYSSolNm2dTMffP/7uP3d7+JXf+3zbNiwjn/6z/4Jd959B7/zO7/Nxo2iwauu4Jc/9xkuuWwrn5Jn79777uaOu+7gU5/6hOTgh/n4xz/GXXfeyT/9J7/Fu951K5/97Ke57V238E+U/qTk669aefuZz/Abv/Fb3HDjLaxYsUpy9+N88tOf4PobruM2jW3775CR9oUv/Cqr1qzgtttu5n3vu48bVP6JT36UL/zar7B580be//73cuON10Xz/eXPfirii5KUp+u5OD8NXAfHgupcrCubAKN/fswnmUxiH+O4ogsHo3qOq7hCa4ThGEm/MAIrvwI1dqTwHdfDFS7nszMkYg5DZ07xjb/9K+z/DhCPxyjn5nVFPoJV5BgjqYhkODiOg2v7V54x5kLcwXHLFMpTSlcwqhOIp7jwGGPUxVvhQtFb8i/m/SKhMW/0+9PaGaM5OuA6Hl60dkRXOYxbkEe+n0C6FwNG+DJGEa3YBkFYwT7WUxvhIgRX+PNlTFtc2PqojTrGCOeOIFTDQO0DNVR1QuFidnaWmPbL4j9UWVlGj21n4672wRpSVhfMzc1hvdWFQgELdhxP49mx1B22Xqg9NEZ7os4LOvDbfbV92TUY18GOYecY0z4a7YWzSpZyv04C22Tpr9X1wdq1q1mzZjm1Evw9PZ1yZ69gae8SVi9bIfd9E2W5/40QkhJxpXRKsSfzmprq6CQf08KTcpMV5e6d0bXUXHaOXC6r02Cc06dPK57DTtoXwzqO0Zw1Sy0YgV1gWV4UG9rFFbXIipjAespsfkmu76KgJDe5DfMiQgsFCcucBHUUn89TEExLsNnQ5peEhHlbV5bvvOoV1a8rIrWIS+qKJJ2uwp4Kjx8/JqQWozm++up2nn32WewvPNsfuxyR9To2PsrQ+bOcPXuS0bEhzg2djdLnFZ45o5PHwAmGhwcYnzjPxOQI4+PD2qwRssKBvS6Yz89TluEQbYQ2SIvHbpYNjbG4sLG3gmiSBdCGyrCqSjRSnWzX6TRDzElQ0lp7paQbm+vVV4lypagNtqSl+kKtXSdR3xWVFcSwBRoaa6irSUk4xBhLxjhf30SlfQPnK/Ucl4jel25jduVVzLWvIxcYGmoz9C3pEfPPMZ+bJp+flAE0g72yc12dOpyK9tTIgKihT16HJhl5frqaIF6lU7rPkdPnmMgWcRwP1J+Ri3oBjJQC6JuKPI+BPJU9rYtoq2vAKF4WLVhitTXQY4zRuMXofj5qI3wYY1Sy8DHmjbjNMcZgzALYtGMcXDGgL4aZnJjk0OFDnD8/zNnTZ7UvAQYXcDDG4k6sJ0bSt9KOcl3xsMf42CSzM3Oabyg6yQsXRebFD3Py0ubzRebmspRkOBij+jIcPUFJPFFKuEznxxgaPsPJmQGGk7Nkdcr0ioYFgeOK9grR/Agh7ieI+dV4Xhwvpj2ri1FXndChI0VzY4r6upQERoye7sU0N7XSuaibFbr+W7tmAzXVdWCvS4Xrxu4MPevqWXflYjpX1ypey4ptdfRtqmPt5b2kmj3mK9loPeVSoDAgqITCcxnH8diyeStWsVV0SnMdH6N1lYoVUskMN+qQtW7dRvIy7gPhzvPj8oSUWLVsJVdeegVXXHoZ61evo72xGXvFNT8zp32tEAs9jFPDoNPA/rbNvLbmTgZatjLjtjA+kyM/O4mvU21NJsXirkUs71/CNVdcysc+/CEWdXTiGA/PjUveZGTcp8nE0lQHLSxtuoqbL/s4d256D1d1XUGzUxsp11/+1c9K8b6LLVu28AEdbD760Y9wl64Xa5uTpJNVNNSm6Fp8juUrJli+tMLS5aP0Ls7T3twoI6tX0KN0H8uWrqBvyVLNoYuO9kVkUlXcc/e9fPSjHxN8VMr/E9x55x1cd901UvLv5UMf+qCuBO+lra2dhLx1yURaxnIVGcmbtNpasHtVXVWLhapMNVWZGmpr6lSnmgbx5S9/7tN8/H3X81t3LeMzV3j8zr29XLFmkWhljlA4cE0Mz/gYN4brlGgIR/jgtio29GWZnTxLfk48GFYzJ3lcmAq1V40M5hbxvT2G87PteMVqKMZ0ExMyPzXKpqbzvPeqFrzStK5dDPEwgcEhFktw8OBhvv+9H3LkyDGGz40wNT7FrtdktM1kefmlVzl29DiB+Hbw7DnOD0r2jU1QyBU4evgoBw8cxspU+1947dq9h0OHD7Nr927J2BfUd5yzZwZ5UR7EQwePqO8xjhw8zukTA0yMzXDk8DF2bN/BxPgkvuszOjyG78Ww73aWdM+3Y/tOdsp4LZXKDA4McfjQUc6dOx/1uf21ndif0XhNdfLiU6ufPCv7HRfvZ4BrnKiOKwxUpIdctYvF41g5ItEQyS4nNDghOAhs+BYwmq9DIDlVlofDQiAecytx6dFF9C9ewQ1Xv4uEn8TOy74AXZAuU0+S5epQH8exPaN0iDUwrO6wYPNDUxSfTuPGVNEKDc0FzZULjzEGY96AC9lRYIyJwn/slzEm6vtntbd4AqOPg+uiM9UcrR11rN+4VnKypBKDMUYLJHqMMdh/odaTla627Y0xUZmj0FFpBG/Cs5EBFe3BhTzXcQmUl5Us9j2fiugilL0SSobFlLb7N5+dZ07G1NTUFNY7Zesbx3kdz0bjRIPqy87B4tuIHpQkVN92Djn1bw23vHRwNIb6n5HdYX/PznnooYd10noxut766lf/gS9+8Uv8+Z//BX/911/ib//2b/gzXQH80R/9B/7N7/8e/03xp598mpdffJXnn3mB+7/1AF/++6/zxOPP8N37f8BXv/4tvvnt+7n//gf40YMP8tRTT/HDHz7Ig4pbIyWrk6adXCKRwhhPiI5hhfTJkyfFCOewhlggBBghyASIcB0JDY+4BIivXbEIrBTLhFLCRTFJUQZSSYZWUQsriiALuqIsK52XAVWS8VUWVKQE5ufy5LMF5gV5udNDHBwpDWsM1kx2BbMAABAASURBVNVXk0jEiMd92ttbmM/neOihH/Lwww9rHfdH1zLW29XZ2SGBuojOzk5aW9ukWBI4UiYprWVEJ9oXn3uRPTqd/qc/+mP+8A//I3/8x3/Cf/7Pf8wf/cf/wH/8w3/Pv/23/4bnX3wBN+aKZLRAFh5rWFlYSL3Dt0FzDSIIZMVn5AXxPE/4M4RSgLU1tVKkVdpsGVSVHOXyrOqWhDcIRFCO2kBZxFUgVNyREqprXEx3ppWETqB5GVGLm7p4f12Bz3TM02ymOaL84fVrGHOht6tNyuEuPvsrn+OOe+5h1YrVLNL6Y9qgUnaS+blxrSegJMF9/MRR7BVjIp0kkUmT1fj7jp1mfK6gvfbeuji7yTZHwsAXQdv3WzpkkK1Ytgw/GUc0ims8zTm0tcQogUIjGpnVGCX1p8kpx36MMTZ4RwgtV6jEMobr+FG/1kgoam45GdvWg2GvAksyeIsywEvlvHD4ZijKgKwQaJX2+vHYiRPs3bcv+j8e9+zZE73QbZXFoUOHIj6a0DWfZdgJKRX7kvmwFMNEcZTM4hzB4nHm+iYZWjHK/PKQotb99JPP8+orO3j+uZcUvsaJk6eZF91m57Pki3mmdeL6+69/kz/587/kz7741/zxn/13/l58NiSD8LXXXtOYL0TG/wPfu5+vff0rnDx1gkBGyczMJIeeOckr3zzES984wivfOMyOB47y8veVfuAEj/zdPoZ2uFSmUkzpemt6epopCZlJgeVTm/7mt77FY48+in35fkICw+KqpI0ZG5/gW994gBd0dVmeGGLu/HlGBgbxiiXyU2PMnjvNxKmTTAsXo2rXInrp7umWl6SIcV3ylQInars5XLeEHeUqjjf0M1bbLCVuqNb18nxuSgp5jpHz56REh9izexePPvIwnmOok/cqJX51TYWK6sl655g3zn8ZuJ9/uf9H/PNDX+MPT/w92znO7pGTfPmbX5NiPixjfBi7X8/revKQDAQwxHWoclzRl5vFMTIklecbj5ipEv+k8HT4s1dSlt8uQiwWw8aTOlTu37+fyVEp8JPHGB8+r0NOloEzZzkrw+KYjIyzA2dkdKtv10RtEhrvdUgmiIvOEwq9mI/juTiuS6lSJi9eCsUfR4/t58y5AU6eH+f4wBgnBkY5N5nV/hpiniNcOlR8B5c4sbkZbliZZluXw3xuiEroq5965iopslpioZigQortJ6b5+0eOcnjoNH4M0XZCdFii5E0Tzx5lc1coo6wRM58TDioR/xnh3f5hwKEjR3lBxo/lAScW47Enn+TFl1/VtfVzkqEphiUHH330cR06J9i1ex9HhINHHnmMH/3oYUaGhmUsHeGYDKqdMnJelSH26MOP8djDT/CVL3+VPTv38pqMp+898COef/5l4Ssug+wkP/zBQ/L47ebokeM8Klr8ngy7KV3TfPVrX9O1+xTHT53muRdekoH2Itbge+7ZF6RLhnn8scd58rFHefrJJ3j+uWeZEV0nkimEaIwULwIbuo5HBK6Pa0H5VlZcBIyhqAOer/1JCmGO8G69HkEYEMj7EYZhhCMuPMaYKGbzjXFB8q0kY6osg1O3RDp4QE16EWtXXsGi9j7pOE97HuCKFpyYpz6LeIgWgxKOaEC9E4jnfM0TKXSjcbXlOqjkMKIVa1AQapiFUaPvd/oyxmCMeaei/yl5xti+HfWlNes7lK4hdGV0Gq3xAq4kY1f0Lqa+pkYGYVmrXJDptqnOgHYZaono2ZCT5zrQetFidUaU/I2KfuKXMSZan6v9qwhH9kX3wA0oFHPSfeUIAhnHke0gu2F6ZkryboJSuYCVAaVSQXXzEZTKRRmxJem0AnnZA7bM2gXWrkB7cebUKV54/nkGzwwQqs/Vq1aQnZ3RPpWISWY469dtoq93KWtWr+fWW27Xaesu7rvvPm6//Q5uvfVdOnX9Eh/WFdbHPvZh7r77LrZsvUSntlWs6FvDDdfczK233MGadZu55IrruOTqG7j0iqu56uprue6aa7jl5pvVz+3ceOONcs/eQLPuu7sWLebc4DAnT5zGnmBGR8ciRNm7y/MSzseOHePg/kMc3n+E/bv3c3DfITHcHnaJ4Q7tP6ANCmVk+WRSKTIyaDKJJNXpDJlkiupUhrTSDTrtJcQAKcVdnbaqknUi5AZqM41UZ+p1IqylXSfIrq5OlsjTU1Oboa+/l0QyRo+8c//kn/4W/9f/9X/x+7//+xEuakQE1dU1Mro6sCfPBl2H9PT06EpjKT2LlnDtldfzoV/6CLffeqdc17/Nb/7GP+HXf/23dH34G/zyZz7LL8v9/dnPfDKy0KfnJsGJlhx9WeazpxAbGmMiwogKMAoEljhNRXNzKVamGRs/g3FK2tuyyh2mx2eleIZFexVxVlYbOyGizBKTIHTVh9Sm8svCW4BVGIFTRT7RSSVeTVpG2CxJZoN5ru8q8wFdE93dEqOpoFNEzTLSTT2ckhGxa8drWMPXjyXZctmN3PTu+/jYL/8qv/zrv8mNN79LQgURofr34xrR0fjzuGEO2Y/EYnERbUx1xPma8cWPVRr27hsJnUDGTMIp0lifpn9FP519i1XNxZNiUEOMgUjIKZKV57MgpvA8T0WhykwEFn8W1PAtn0BGOgY8CSVjfKqraqmXF2D1Kl1xL+kT3a/BlzfJtlX3wpWah2+AjVbUvixG7Vrcw7qNG7ju+uu49tpruVxXW1u3bo1+RPS6665T+nKs0rR/ipuT0Z/NVuQBKMrLN87qKxq46UPN3HRXLdfeV8PV97bQ2Z7k1ptvwf63Lpu3bObjH/s499z7XgLHYWJmmLn5WeZyFQ4fPinFsosdr+3C/jSAhamJKcZl3FgDzv50w/nzQ0oPMzExwtD5ASnLAolFFZxFRWZTM1QtTeN2VCim56lklF8Pk+YsJ4cPRR47y3vDw8NSjMOMjIzIw5rF/pBpKpWku7ub3r5+ZuSRm9EJbWp2jqqGdpob49ywAu5aPM97VszRKsU8Lz4cj2UIcenpbuEaXctsvWybvEpV1OjaqyBc5ipTZJvaaW/wuSo5wynty2BHF6WCy6XCx726Lu/q6iaRSlOWEMvLWJudmaZSnEcyltqqFFkZjUdOHmHPgQPUrz/Ax/5wkHs+dZy7PjvIR36/xJpbDScGTzI6MiHaPS5D5ww7d76mQ9KLvCTFe+rIIEePHmXfkYPs3HOWnZI1O/fu5LUdB9m+czc7dr/Kzh1Ky3Ddvn07F8Easjt27ODgIckowTdleD4sg+9b3/omFnbu2CtD9ClefuUVnn/+WYaGz2pPJpiWcWmvGSZlaNqf9BjV1eHI+Dj2Jd7xqUlGJ8YZ0B4ODA1h/8r1qDznD//wh9z/9H7+/Y+G+eKeJv7jj2bYOSjMemmZUSVCB8oeGHlJl6fjXNKfktLOSZE1id9d8UxWCjogNC6BZIhXGqW7p45rL7mEpcuqmKmURe8xXGtY+jXMu4sJSzNcv7aO+nSZki/F7joUdGC98847+e3f/E3JyX5uu+su/tW//l0+9LGP8S9+91/whV/9Ah/58Ef5+Mc/zq//2hf4wPvfzz/7nd/hjnffQaUc8t73vI/f+Sf/hM99+pN88L2/xD//J7/N5z/zaX73n/8LbtN+b5BH83f/r/+bT6n9li0bueWWm3jPe+7glz/7MT6jq79f+dxnueqqK9XvB3mPvIz3vvc9fPhjH+XDH/8Id957Fx/+2Ee4QTrmve99L+8T7dx1112iTRF4pSS9ECcV84h7BiOjCTcGXjwCo7jrxnGdOL6XiMB1PeHN4BgHR3wo8YQwTUq6JCkZkkwmsbLAdRyQYLFyw8oYG6LHGKNvoVXGlmwuKdmk2mZIJavwfJeKKZFMNJBINBNLaB8TCSraSCedoLG9ESPj3g/zUtY5TFAklHFl+7d/GOWrbyPLzHMqGDkLPG2+ExgMYfQPlUeDv8OXMap3Ad6h+H8oy5iLfbtauK++Qiry0Bl80Z+Hq5xyuYIXuKzpXE6bDlDp6gwV6Sg7dxMivCAaBQN4QnoonjdaVdE1FNVBWZWUrVIwxtaCizhHjzEmyte3jLWQbJCnfXEby5YvZuXSZaxbvYb1a9bRK1m2pLeHPumY5SuW0qur9m5d6S9b1ocFm9+7pJuexZ3Y3yFcvWYFK1Yuo7O7XR7rbha1tdPc0ET3oi5BJy1NjeRmp0nLKM7bv1pU3PnIR0SYIsJ75IX49Kc/zS//8mex4Sc+8fHX3dqf+PSn+PSvfI6PiOjfdcft3Hzbu7hWwvLdd9zBve+9Dys4b9bd+C0yom655RYxheDWW6PwDtW5/fbbsYRuXfBXXX0Vlkjsabi6uhrrBVq0aBFdXV10dHRE6fq6euy7VbbMCnYbuq5LSYjesGEDW7ZuwSqzbdu2YcH+yvWWzZt1z7+BjRs3RmV2rI0bNrJx00a5/jdj8zcpvmnTpihu29u8zZu3qHyLFOIV2KvQbdu2crMY/aabbsKCNQjttejy5ctZvHhxpGCWLl3KunXrsfmr7Dto69drzG1s1hzuufseGaZ3cucdd3K38Hr3XXdj8z7wgQ9w6SWXMiu3o2hAFBF9/9QvyypG687LiHhGp62zg4MMjQzjuK6UTQXHczk3dC46hRkHEZVaiJntS3MWAsUvEqId0BIcelwTMD09RtHGc+PkyuqnmKJa4UdWNfPpzS3EVOYkakjXtbF87WbWyghp07XhfHZMCmCYioyanISUo2sLB0Mul8N6ehQVK2g0ow7ECAtpcU0U1/wUhgLViD6qhd3b2ro6MpkMk1NTWMXjiOFsmeO4OK4b1alICZSKxSj+Zoay9X4qaHhX8zWaTI+MYVf92euIEyePc+DQPs03wJfgdXUKdX2Ht4DyPOHZUzg9PcGklOGEFODw8HkGB8/IU3WOeZ3qZ3VSsXmBJGlMngdX4AmJiViI41QxMJzh+KDPsXMJTg0lOTuaZyo/zeEju6R4TzE1fZ4zZ49wXkrYcSAej2HH9DR2PO5HaZu3EPcxOqI6Eji2rg09z8EYC0YKwdVelMh0JalfXUP3JYtI9Pikun3al9WyaGUtSza04jUUqPg54dPB9nERAglEO5Z9N6Wvbwnr169j1cqVwtOCsLS8uW7LevpXLaGjNUlzcoqrVqR0ZRWy3dTxcuf1nKzqpqOlCrTG0bFx+pYsZvGiVuEqAGqpl7F7e0+aj6+ook6Gk5dqYS5Wy0t7DzAxOspll14R8dDNt7xLCvVaPD8ejR/oOy8ayEvRm7kU5fEs3S15Lr90hku2HWfblkEu2VSht8lhVfsSPnTvB7n08kt0wPms5NmHSEr4lStFijqZWrCnUnsanZdncD4/R25+Aeays9jT7OTUhGjyHWBynHfd/m4+8pkvcPt7P8LdH/wYW3XIXC25cNedkpE338RVV14VKRc7RlnK0YYFjVu+cBKO6FleqVIEBeyp2Z6KZ2RAJrT/n5Is3rh5mzyXJfLy0Bfk7XAsX4hsUMZeAAAQAElEQVR/jQuu9t8Tp8aZZtPKajJeDIyjAoPjOgKjpNKWNqrTFLyEPF8z5AspyeAaUhlDPDUgrzIMzXTyZ8/OMV4OWdMwy8quKnJBLGofj/uMDA+x/8A+amuroz/UePKpp9m1cyfbX9nO8y88x67dMvp37pIn6xXswfixxx/HGoar16yK3kd7TQbq4088wUuvvsL3vv9D9srLt3P3TvW1h1x+npOnT4n2zzNw7qzyXlM/z6mODtN7dvP4k0+zT8bzDvVfFO6OHD3MIfvfOr3wvHjmjGRyV2Qgv/TSS7z66nYdPnboUJDDE09b+eeKhxzXBQNI9lg6d4U7G9p0QIWKjJVAB9gQsBRqonJX61+QbY7jENP1XyaVwfZjXAcLtv83g237lrTGCwQVyeLAVCiTI55ySVWlQX2EqmxAPAtleT0cY9BH8bz2qKi4enQqooGcKL8C2vuyjK2y5hutS/NSAf+nPY7r4gpC8XlF8mRet0i1tbX0yGPd3tFGS0sLpVKJtz8R/kP7/fYSomUKXfxUIEQYJHtBH03rMDM2Nsb5ofOiiSxWbuRy8+RUHmhuFuc2vAh2VM/z8Dwf3/exh2Qr71LJlGRwXHMuk0lnaNP8mxobicdiUZ61Jerq67G2ipNOp3kDUqRTKWKqmEgko9DTAEZEGcjSJ+bhWGWRiGHjZUeEIIIJXEcEHKOpqYmGhgZS6sMYI6IIRBxljDGRVemIAOIiTFvPGib2ZHGXDA9reNmTkA1t+r733CcP0b3cfffd2Dwb3iyDLZ6IYxW33SwDUb/GmKjvUBthEWNDC3Ys13VwNKaKornYzY1Am2zr8qbHtrF5RRluhUJeyM9HiC9KgGsIKhL8FSl1W6+i9nYzQnkvbBehBqiozMYLMoBsm4tg8wMpWltm528Jyc7dpt8MC31UonnafJu2oSvC1CLYt28/9i+YOnX9aMcwmGjjx0UwJbmnUdrmLbRbwIldjyXFi3l2HVFcwqMgxvQkuDPjB/AnzrIzm+avTp7nB0OjlJozmHpXoibkxMAMf/LlR/jGIzsYni6Tk9HjF/OUJ0eol1m2qqeDj+ikeLf20f5RQUUnkmgMEbeddyAcGaOZGSdiMrsfFowx2Mco387TGENVVVX0443WA2PXXYnawkJNKIoJm+TtzKTTEZ6MMVFY0X7YPniHx1H/Nts4JmKSY0ePYfdmyZIlpMUcVTLkamtrSejEaE+hF8HSsOWLZCoZlWVUz3FcrPF07tw5RkdHFJ9lSvg4e/Ysx48fV3xSdePUy0CstX8o0VRLU11S62pnaKqbI0NrGJy4isGhaxg8v4pS2MmQvLOTMtKmpiaxSmbPnr3ENZf6+oaFF7br6yK+sl7eJp2KGhubIo9vs5i6tbWVFkF7ezvWg9rW1obN61jUTlL8O/rMNEPfnmTou+OMfG+aiccKDDxX5PiTOfZ8fwR/oIuu6lVU69RocW/XmNJ6q5Qui56//e3vSEm9yvd/8H3uf+D+iK/tQcji7wdf/wbPP/QUjz53ggcPJfl/Hpxm+9kZxqsb2WUaGYs1MjU5TX1jM1Mljx+9dJB9R0+RkLfTnq7L2XnCuXn6GpJ8eEWMxcEoVV6eS9ctp62ummO6OhoYHKGtdRENdU2iHS8SXmJ2kXSI53sk4nnqqnyGz0yw8+VR9m/PsveVcV57+SyDp4c4dngPf/d3f8Wrr7zKV77yVV0fPSb3fhG7xxeFpC/5FhMfxONx4vEEMYVW/lmwQtV1JORYeFzxoud6mouLLX9MV0z296/279vLcXnYi+L9M2cH2LlrN4fkxRoYHMS3wlljGGMwxkRtPQlrT/m2D09lNozJoxvzY/hal3OBVg/oymvg/CjGTxC6Po7aGMCCnYsjuRwjQWt1nqWtOXzJgcA1hFK86HEdB9dRJFnHicoiHjqQ4/BsFXuHQx549jgFt43a5n6CdI/2zuHIaJlYwlDjT7GiM4OnqxFj+9C69x88yDPPPqtD3Hmef+4FHnroUY4eO86TTz8jr9xr7Nctgn1/ab/k1GF7TfjCiyTk1SlKnlovqjV4nnjyGQqFImNjo5zRNenDDz/KwOAQp0+d4emnn+Pg4UMkUzHGJ0eVP8CzOkg+8eRT2r/tOgTOyGN7hO9853727d3Hdhlpp3T1t1u4/ru/+zt5El+TR3BSuN+F/YtYyxNWTlhejPY15ovfU9HBLSH+qqurwwLCZocO852SqzWSAzHRgqUPYxy0XcKfqznnsY/lKWMs9onkzkWZY4wRWYYX8iq2Ko7w5hgHC0ahMUY0a0ikQqbnxkTLeQwuRmWe9tz+yOQpXf27rkMQFilX8hRKOUL5yZAphjxYoULjlGUA5rE6xdEYxhjVCfl5Hyub7bxt+PO2+XnrGWOwc7IghCjuYh9jhDPpSIvn6roarKy0f2Xnin6jcozqOsK1cK54XnyUyVRh8WKM2rLw2HlfBJtjzI+XIYurLD4olyqS0WOcPnNaNDvECd24DMkLHBlYkrk2buX4wMAA9n3vU6dORYcBO7ej8mAfOXKEvXv3Rn+I8tRTknOPPiJP9Lf44he/yF996a/46j/8g+TiD9i3f59o92n+5E/+JKr/4IMP4lglb6Eo48Eq64JCazDYvItQkDLL6zSV1ylhAUqUZCjYn5K3vzVSERNrq2V4lIkWZBclKKlNRS7YstqX1G+pWBAxqI7yCzJcfLlDk8kECRlLlphiMf91oWKEXCPMXcyPydCzVx15WbyWoBBCbblVqGUp8oqsTovwsqx9m2fjgTbSEs87gbrWvoevg61v69l8CxfjNrxYpu5er2/z3w62ngWbb8O3gzFGOFpgOjvGTwO7NmN5RffK9bV1vF8u9f7eXmKef4H4wNaZm82KcT2McQFHAAY9aptOpbDXoHbeKI3GL5fKpNIxECN7rkNX8RTmyDMcHMnx7VwDf3ra5yt7db2TncSbHqHkZKg0rOTQfD1//8wZ/u7FOf77Q6f44rdf4Ut//zCPPPIsQ+cG6eruor29Ldp/g8GOZ+dvjSz7Ml+U1vyMiD4CW0fTtB+LL6uQMI5Oq8OiEYujhT5suW1r69TrJLBs2TIKEtRR/s/7pbVb5eVICHlatzUgeuR17F3cK5duv64EazQzF9fxfgw8KbOYFJ7nxWTctLBixWquvvoaLrnkMgnlBgnqjIym6giqq+tEy/ZQksCPJ6R4HV09OArraeq4kuq2m6lrfzeZ+ltZvPQ2Whet5NZb7ua2W+9lad86brjudnln7hUeF0nxp6mtrY+gTp7bBWjQoaWRermfG98Gzc0ttLW1RidAe7Cxe9G3uYc1N66g9zIbrmLZFUtYtqWLZZs6WXPZEpqWpPHTUFNTT3WmhqpMNbWKNzY0R+NceeXV8sauZ2n/Mq6U18XiLSPj0hpW6zatZ8X6pWzdtJhtK2u4ZUsz1Y0t+FJYTZkiMbn+q2u72X10kB++fIjBcoZSqlm7XibpzpM3MBQkeO18lnXtadrSCaZMFf/w9D7OTob0di2mWfutuxZSiRRrVq6mvqb6Al0ZUlLYVfXVZBoz1LRo7jVJMnW+4gENjZ7idfSt2MTqNZvpaF9EKpWhVvjctvUSVixfpWv/vmhdy5atYMWylXL9r2BJbz893Yvp1ti9i5fQt2Qp/Vr7yhWrsLB8qa3Tx7Kly6OypGTS2aP7mJ8cZvTscSaHTmm/XSnMMp7nS1YEdHV1qd8+lizuY2nfUpbb8ZavYLk83326Ul2iK+ju7h46O7siaNdclyzpFyt47D1wkMBx6RKdti7qpF19pVJp8Qe4ro+lV3QF1NHg0tEwT1y85fq+2kJSxkEmnVLoU5up5djeU6zq6WXbqm66qvMsXracbz1+nief9zg62sYByZGtfbV01seZlfLuaEjRmSxBJcRxfN5733ujK71777mHT33yY3z+V36Z3/zNX+P9v/Re3Wx8go9/9CN87KMf5Dd//de4XTcZ77nvHtavXcOv/9qv8omPf5xPfvxj/Mc//APec+/duir8kK71Psk/+6e/zYql/boa/G0+q9uQX/nMZ1T3w3zulz/J7e++Wfm/we//63/JfWpz9513sGH9Om647lo+85lP8+lPfkp93ad67+bqq67mfe+9lzt0I/Jbv/FrfEyHPDvPDl3V3HLjTXziox/lfe95T1T/g+//AB/6wAe58YabsTcI115zDffcdQ/XXnMt9959D7fefCsf+dCHWL9uHdYgco0jvqgiIT2V1IFDGkP7GmJCfjaA6F17pW/f8zhx/Iiu6Ac5uH8XxcI8nva2JFnmquzU6dMyJM9h40FQIghLGqcEJsAYKw/LoGOuUTqQTnVdg+O4ogEHKx/5P+4RgjQxx3U1fyOeKIkXOsUXLs899zwzszNYnLx52raFwYhXUyzt74/wb4x5vcrPg3NPhtrMjPr2PRobG7A6o0EHXGvQWfnlaj5WdthDVEz8a8Ea2Ta0eTaekt60BnfbhUNqsw7yDQ0NkWzdsGE9l19+ORs2bOAa0c69997L7bq9s7+DZ2/4rHdaO7IwZ6u0rBEQSokHFYMFQlcb5mJsGL0tpuo2VDrEwZG2ll2Nm4oTS6cl6FKkEhl8V0rFTeHHEtjTFC6SjRVBQCikGTH+Cbl798gFvHvfHrl+T+hKaYR9B/fy8vaXODUgITVdYiYPk3MhI5N5ZrJlirqempwukJ0PmcsZ5am30KEiIswGFRl64cJiLnwbzRGVGzyN6kVrQXP/ecAYgzELgH0ksH6sne1fZRZ3F0HJt37UhzoilNHna90VeVWitDDx5ooX218MVV14hDMDO3jiia/rjr1IQ327msZwHQlO9VvRuqcL0xQlBHW1Tqg5uk4M61WseCXmK1JeATgCF0OovZsP8oR+XsQd4IioEk6cjnPHqXnq6/RPnGJp0tBRmiT/1LeE/BNU4hVyMlpLYZxikCJR10dN32UUOi/hdNMmnsy1899fHOf//d529stjEJMxYcKAmJg/VpjinitW8rn33aQ9qliRQGicC6AZOYq7ZRluZQJ5CAq6ppjKZrHCxlF7xzF4QVpor+C4OTb0LKa3oU3XJCUcR23DkIhmFVq8vVNcy9a+h9h/sZghHveY1b33c88+rZPFHvbKyzAxMYHjOtg+3rwnxhjh2sHRWMaI3mZmGBk5z8GD+3TSPiEDMo/jquewrHmEggrGGOwTShmVKwVKEo5+2eBnz1IbHyMZjlEfmyXMj+sqcezCCX8f9upw166dErwnKMzlZAz72reQULgPdeqqSPjauN1LRzxqDw8lHVZsaMG+95LLFuRhLaHzjKbgQcqHtEemtZZSPMRk4iQTaaqkcOvTjmhginx5iqwOKvM6MNmDUkWYMq6jdbsSIs0yHOsiz9u8rsUCXTmUJdCrazL0dnfQ3tROWoaY44+wqKVEozzY13XW8PF+aPWyfHP3FC+OtpBqXElMdB/MTuI42t+EoUXe0WMDU/zB4Tx/sG+GKQPkuAAAEABJREFUstY845QZTC3mgUMBf/K93Xz5oVf5yv3fl3Gxk9Ub1rJ68zYKuioyoiRLR0knJTnl0iEP3pIlNdT0uzT0ZeiUsehk0mzavJV33XAT6zdsjP4a7xopzuuvv4Hm5qZon2KxGJYnjfZXJKQ8ND+tXetHTyg6VqB9DSIohxUqJqRYKYM89zfcchOf/Owvc5c86x/6+Me4+obrueSKS+Rlv5OrrrwiUvZJKw8TCRKZFFV1tVQLUlUZUqk0acnMTMbGUyRsHUFSxqKj+Vil8vnPfpq+JT0EYZl00qEm7Wq+Bs8HV3SHCRTP0VmXJuWmKfs+vvGoTdYyMtPLrvNpAo2X1B7Fg3n66+cphkPESsPctaqa69ckaayZUv8hc9NZNvWncNU+Fno0xgPS8QzW85VMuiSTHo88/RzPPP88Jw7vU7sUCaei8cqMT4/yxAuP8vzLT7Bj16sMnx9i986X+cbXv8yzzz7OU08/wd49u3heJ/7HHnqIV198ke2C/Xv3MDU5xs4dr/KCvFI/+uEDbH/5KZ58/EEe/uH3OLRvD/teeZnDuiZ8RVd7hw/tZm7iNC899TinjuwVr+zl1Z2vcu78Oc4eP8Arzz7CgX072S4+2rt/L8X8HCdOHGFw8LTmNMjBQ/t5dfvLHDt+mJm5CfYd2MukaNLO/9CxQ9I7JxmbGMXeClgFm9b+YKCpoY6kn6QmVYenDCNdY+nCQijCsTL9zbLH5gWinbK8S/b/XSVumMiO8v0f3a+1HqCndzm+F8Pyr61b0V4ePnOSghhXUV0/hlTUHvGiq/5FcgTieVtXSTssxvFAEDrSfzK6QoGmFpX9tC9jDMYswE+r948rC9XMgu3fxzEJ8YsDjvJKBaqTMWbnptl9+BTxRB2m4mOEUdeJE9O/0MnhOtNs6+ulr3URZXmsLD4iCFBdomcBD+pTKWOMvsHmGaO4cDIlg62hqZrNG9axdcMWLrv0Mq659troVSH7ys66tevZuGEzGzZsYvOmbWzdconKLsG+MrRBxpINL7n0UvHwNdx9133cIAPchp/61Gf4uA4I1sHx3ve+F/vakSWFpsZW3n3bnYyOjNOng5NWHM3p9S+7aReBaBmaqEKDo++LoDwtwDVKBx7/8A+P8J/+6wP8yX99XPAEf/bnz/Onf/YC/+VPn+VP/uwZ/vhPn+a//rdnIvh3f/gDHn1ihIHzjfzll17lv/3lC/zBf/whv///+S5/+hfP8sW/eYU/+q/f4d/9+//Ov/5//oJ/8wd/we/9u//Gn37xWxwbmOUv/u5+fvcP/ox//f/9M/7V7/57dmzfRTIRx15XRISoyVsEB0EQIRrN+h8DxhiMMbz1sek3wxuldkwLb+S8NRZoXp7rLXiqwreW2ZRt+waIggIXAj/CuvU4OWGM2em8GDEQg6mF5haI8XLlPIGjPMXFg3huUuuOqYJDuRwSqo/Q9iVDOe6nCWV4TU3NgBR14BiyMmRq0nm6ZneTeuSvyXzrLyl980ukT+0nI6HgFOeI5QapD0dpic+QcmZ0vz/F6HyR6XgTlWop1upaMvIC4Gq+grIToyIIwpDGumoWtzdL+HpoorjGwxG4YiYTOmA0R0FJOHn0yeflvj9IUsIcbJmHq3q+CaiSUbBh2VKSxufNj8WZTdvQ7rkVcNbIsHGb/wZoADF3RVzgx1y6uhfRJOVqf9sslUrJGBEegyDan4t92H6sB/Ri2hgo6PrCGmV5nTRF/sJxkZI1SOR9Lcobaz2p9v2BfC6P/SmPudwcublhchPPMznyJ8xO/BHZif+i+BeplF4lm5tkbHxU4Sz5QpYzp08wPTnJ5PiEYJyJMQtjjI2MRjBsXdfnzmHd10ND57AvmJ9TelDXKENDI1IeY8objv4Y5OATR9n13QNs/+YuDv7wKPseOsT25w/x6pMHeOoHOxg8mqdcTJDLZ5mXsZK1EL0fNsvo6Cjf/va3eeaZp3np5ZekjF6lKMFoDSv7IvsPHvsuP3juSb7z9EEe35PnL799jhOnBmXDZbmkNcnSahm+8vAVvRpc4TxVmsMvZbUdFcKSoXN2iMzgYfpbMqRMgfKRPWTCLJ6XYtqtwluylcKiTZxLLuapgTL/7m9+yEMv7gNdH2ono30q+CXCdILzBxPs+GaSPQ/Us/s79ez4XoWh4RI/evUJ/uqrX2T7q6/x1a9+g+9+93s88MD3OXvmbNTe7pX1mFsoaf9KpRJ2Dy1Eey9D0ObZcgt5CXmr+Mpaj/XcP/Psc+x8bQ+vvvwaLz7/CgNnhzgg79Jzzz8rY3m/rquOYYxHaAzGdSJlGaDZG4PjOLiuG4HneVq3F8VtXlrK3BqvL+54iZGpCQxJSnPVlPM1WPr1xLOOaNlxDb5boLUqqRoBJhbge3GyXj2PHavwt69m+cqrMxydrmVpXyOZ+kmm8lUEyWbt0ySb+8ts2ZymtsojVklQ3xDDTxjqMi6pZJmSH8eLJXSwmee7X/lLDr76JE/KoPn+Ey/w//nPf8Z/+H+/yJe+fj/fevBRvv/44zzw6MN8+/vf56GnnuExXf+9uncfX5dR/MPHH+XbP/oRX77/ezzx8iv8/Xfv5yvf+z5f1l4cPT/C1x/8EV9T+dds+P0f8qOnX+CF3Yf46gOP8MWvfpsXdh3ikZd3s+PIKV7Ze4Bntx/AzuGBJ57imZ17efC5l/nm40/pivkVfvj00zwmQ+4ReUOG5ko8u3M/33zoCR567hVdGe6QYXVAtPwKTzz+GPaHe/fs38NXv/E1XpVh98QzT/KiaN3+McLOnTvF6wWMZKSR/HGNQ0K05zoOxlR482NlzztBoEq2LU6Zmvo0l19xuXRVjfpJSQ5LHIqOjGsoS07uP3qYeCoRHaLKFdvSIaa9NJKDrsB6hy3NqCpg9HFETxAqGhBidYACfp7HGDX6eSr+D9RxHB/P1Xo0qYoOYo76am1tZsy+l5orEEifmcDRSgTGxeLXc0sy1uNcJYPHle5SJYyMSZG66qmDN30u4ttmWVlv0xoKx/Ww71zGE55oOMHCT1bEdGiJ6yCTwnqrqmtqqJW+qqttoKGhUdCkg1YLra2tWO9UY2MjCR3yQyG3traO1pY26uoa1bZa3q9G1W2OwL4LvmLFSpb1L2fx4j7BEpYtXYFjJ/WPBoOYOsXhvRM8/NBxHnnpDI++dJYntw/zvPK2H5zjNZ1Edx8rs/+UYf9pw5FzDsO5GkqxxUxVWih43RTjvWSdTubd7gimc9XM5NJMTMeZmIkznU0yWUhS9JuY0TXCZD5BtpxkLg+nTp8jn81Tnp+nkMuRs2FBQrpcjgRnhGwt0BiDMW8FZUcfY96ab4yJ8t/+ZYyJ+nh7vk0bs1BmzFtDW3YRXNchFJEszMlczH7H0IjQSiWfzrZ1LO+/HN/NUFtXhx/zqYQhFdsPhkCeDNtTRadn40DMTeAKN24ggYiLp7qOY3BcFyNmdYsBplCRos8xaP9ce+AY+6TcBqZPkcydZfHoaVaGJdK1Gfx4hupKkXDoAKXBVykMbac48CzVk3tYXBmgNz/A0uIpqodeZPbwc3jymgUiqTI+RROHTBP3P7WDP/rvX9W6yxj1ZYISrk7eRl4PY5lNYXdHK9XJOA89+Ai5bJF0qpaYn6JSCcHNk5RQWiJXfkfbIuxVND/hsXi1YIzBGPOWWsYYHMfhIgOm0xkyVWkxST1V1WnEvRhxrysPxFtAOHUl+BDH1tXVsm7dWpbr6mbFihWsWbMG6+0wxqhvNKaFEKEbo3ZKqVlAhSnaew1rVqVZuSTOqr4M6/u76ahrZcP6jVE/a9eu5RZdPVx33XVs2LieYilPWbgqy2ArlguR4WbzrDE3n8/KCLJg6X1ONL8A2dwsc9kZudanIgOte00L3Zsb6FxXT/fGRtpWp2ldDj3rq1i+ZRGmqszo9DB58cy8fVE7lyWbnWV6epJiMc/mzRvp61uiK7AlrF+/NjIgbb2yjKuVq9bTv3Q1V2zdzGWrerll8zJo72B7zuPrOwYZmS3RlCjTUDlFPH+W8vw4cQmqdKKOKi9JmzwhbQO7aHv6H+h64Xukx05SL3ptkHGT9KblPZtm2mQYlHyYadxCsnM9frqWwI1rJxyys3PMzs5SnimQ29lF+NC7qH7mA2Se+BjZ79/M0HM+3rxLjdpMyBM5PT2FkfGel+E4OzfDyVPHOS3vwMlTJyRDTkTpEyePcXbgdASnz5yK8m0dG7dwSgbvaft/+AmGdOVdkRG9/dkXOH3oqK7X9nPg1R3MT89gvY4TMoxPnz6NfWdjcPAsp9Xm+PGjMrQOcvCgNbgORvEjRw7Lm3JMns9TnD17WvXPyLNyVrw5yDF5XJzzB1maOE5v6hUW1ZwARE8BWouDpWdjfOIxyMRzJGJlJos+Dx2Z5EUdnGab1vP8uXa+8fB+eloD0s0pcsM+ZRym40nyPvJmB+TzFQJ5U5PaE9efp+IWmHdKlD2NI2x7QZElanvL5iX013skihPEBbHiOPmREyTnhlnflqGvukR/bYHlTdDg5+lrdLl8eSP9um7sVX5/u0NTcpplbYae+hKt6VmWKm9ph0t3fZG2zDyLG3w6qgKVO3TXwaJGn8ZayHhZ1Yee2hjN8r5Wu0XaUyHtfp7WWI7aeIHqVEB7bYVrlqZY2VSm2pmhryXOio4UrRnRoq6LE/IE+n6MpMJYLIalSatoM5kMCXnZE/IWxnXV58diuL6n1SM5FOC6Hq7rYtAOSPZWVGIhUMY7QWgcHDkcjAynydFBcqKL5UtXccWVl0cK3lHfOA6urqvGx8ex7x+qK/Uaiu/Bce34CTC+wKUgnRbo4ByC6ujLMUjnq+JCaPOV+3N9rIz8uSr+oyuZCE+WPiX4hb8yyXQ1BU34m99/mIL4xvUcyUgDWoc1CF0vICl5v3XVRhksnRSk10KVWQgMvBNY/FeEExterGcHnp/PEdeBzq7T4swekOxBqaRD08W4PVBZsHi1MC8ZaENbx9a19SoXDlULafHDBZvC5lsILhzCS/IwlgU2z8adfxze1EwEE4RFYomQJX19pIS0ZFWSVG2KeMbHT7r4qRjxVIpYKoGXjF0IHUwspCKmNTpZBZ5QIsAPyFfmKYZ5VJGKW0PoS4j6NQSKe04VlOP4TgYnlMINEziJGs6dHyc7k8PR9UhZm2WRcXGxNrSINcZgzI/DxbUbY3Ac5y3A2x5j3mj/tqJ37Nv2Z4wBGTUG/VPc83wltXYxmiJv7yZKvzHfstqWKZcMBQk94wb4MQdrlBn16ag/C5YIlIzaGmN0OnDxFLqmjNHJv1gcZTY3RLYwqjqzBLlR5qfOMTIxRG5unnRQTf5UidEDM+zZcYwnXn2eh3c/x1Nyo++Wm3xi9Cyx+VGqtV+1nkOz+suMHcA/+zzO0R9SPvEsySBLtVfBkzEWyhAwQQFHEAYBXiKNE0tQVwutTR5tLTHaW+O0S9j1dFWxZmUbnRJ6W7f0ce1128MXQWMAABAASURBVOhf3kMsXhGEpKpdHL9IbcJlw5J+UuqnLIGGHosnC8YYpRY+xphoDz3Pw7UCUGljVC4EOcYhypcQK5XKuo7Yi30x9MD+g1KCo1RlqsWICRlzCxDXWPZkGosn8f04aRlh09PT7N69RwryTPTXRvblRzsHx3E1nqd6MYW+QON7IDksmZHSiamG8YlhBs/mGBkqc+7ctK4upshOJ9ixYyf7dFVx8OABnnr6KV2XPKeyE6RTGfUX15x9UY+DHcPgRHHX8TDGxaZRngXHeETguDioXN+ThWkmy9PkY0XOZYfJhfNIwoGMIpe8asySEC86mqgbgdqqve0vLgVTkRGey+WJKx5EeHdwXR8v5stjWUVNWIdbDJmfG5WAHxfPpjh03uHIONFvkzn5CZLZQ1RVhmhIGw2b58ChI+w/elAeuAEag1nWkmWFM0uyqoKlm9S5YyQntlM9u5+6cJwmb57W0gSx0SN4MwMRrSE6C4xPQgcHP5ijXMjgelto6FpLXctKTGUl0yOTXLamhxvkHeju6aG3txdrsF5yySVs3LhJhmQByWMqOhEXdcgoKXSEV8e4yjcEWnsgIW/B1gsl1cMAkPYqFkvEhZNtl17Cxz71cd73wQ/wqc99msuuvpL1GzdE1wL2amDN6tVUJJjLpYqMYoENBRX1WxE+LQTikYrGKkuJ2DBQ/txclt6eXr7w0U/ynstX8ckbmnjfFTk++/4e6utrqaiu6zo4BgrEmS2DnxbU1TDhtrBrwKNSnQEnLhx5bFrh0bOsjn0nG+UtHKWtKcuu/UVMshYvmSZgHtfJ4XuGMBS4McbmCsxpb5OSO8mYx/IVqzg1OEpHTYI7NnRw44oGru6r4e6tvfQkilzR38KtGxdzzapG3nPtKhY3qk1bnOVNDlcureWapdVc3hlnWSrLhuYY7718KTeubKLLG+eW1S1c3V/HdcsFy6rZ0uFw+8Y2lddz9ao6Vnd6LK0tcsPKBm5d006HP8ulS2q5aXUz71pZxy1LEoIkWxdV0xGv0G5muKInqXHK3LSqlpU1c9y+eRFNdVXaPgdXssHzfVzPwxM4joMF1+Yr7Tmu0gYbesoLtEexmE9SBheY6B/ap4vgKMcVyGbnDTDETJyCDirbX3mGowcPkZ8tMjoyIplewnUcHCCmg8a5c5LF2ZxwH0Z0J0Yi5qVU7mMCD0e0HohGXDsvyTPf90glkhhj0IIwYag6ituE+vxpHyuvLsJPq/c/VqZ12DkJd47m5BgHJxbnb772PV7adYRUugpXc3cc5WMwLlTCPD3NLWxbuUEefANG61aZK3AEFtdv4FbF4sMorTJf49h6UR2Q5z0vvMYwxhCNoXGMUZ8Q5RmzEEfP23FxMW1DFUefi328ObTlFixt2PDN4EStftGvaEGuNjQAtxC9GOpIiTulJG45gVNO4lRSmHIGJ4Iq5Vu4mFZYEURlCksW0jRWtwnaKUpIlF2HspBhoeIYeTcEdrgKeCJoN3RxvDRjk1kZHSUMCAKMsTH+j3mMcXC16Y7j4IsxKzKoAoExP22ehtCUCZ08sk7IZFIkUo4EgMF1XIyxoVHaJdS/SkUIC8CgtIwaghkSfp6Vy9u4+65r+NSn38stt14uj0MLl25ZTik7QinISziH1JtmLq2/kstiV7IxeQl16V4qhQTBQJGBE2fYvucVXnjhKba/8hpHjo/IA5Fhophi3olRjiFFXSTwE4Ser/l4pDxXgrxArJyjvSFDX3cHd9x+I/fccy0f/uhtfOzjd+he+g7e/8GbueVd27j6mrVSQstZs3oRl12+hve+71Yuv3IdXd01tLamJOjLtDfV09vZBVJs2nqtkzdAtMjPesTgVni62otASs4KpY0bNkrRLmGDFKxVuH4sRiKZIJlMRpBKCueKp9MpqqqqSKaSNDY209nZqbCRhoZ6EhKyHe3tcvv20CKBUFNdTXXVAlRVpaN9SyfriPsNxNwGCqUEuYrLvPY/HxZwkg7Nze3U1zdTU91APJakKlOjsdKkM1WKC2yf1TVY939ahl1Cc0okUmQUz6hOFCpurzDtfOJxrUPX4XYdwXmP4FSMuYOipdMxZo86TJ6qZvRkglP7cjJQWmlt6KK2tpa6unqFFhqwf+6c1PqtAWn/OtH+mvbRo8eElxRVWp/vxtl5aDu7zu7k2QNH2DGQ4oGXDc7QJMvmBlg0d5rG7AkaS6dojOXIjpzkyYd/wN/89V/ztW9+jceff4IHHvkB37r/uzypq5k9e3cwkJ/GjRvanGm6nCGac0dwTj1P7fBrdE7toD13lJrSKOkwhyv8JdJVmPpa8u1wom2C7wTP8qejf8tfjn+TRysHmOtJ8NCuF/irf/gGx44dY/eu3Xz1H77Ggz96iFdefYVarTchPNbUZGhrrWexvKUJCf6KaMwXn8YVN6IX1/Xx/ZjAx5Mi9hVPpdKA4cGHHuJ7jz3EQ88+wde//wCHB07x8s4dbN/+mozjZ6MrwLiUZkIKMKWxksKp3ZcotGmBncNFiMuAt/GamlqGR8b4+4d/xJP7TvDDx8/x0JNpfvioYWpqDtd1BB6e61FyEgzNBZT8OKV4mn0y2ieztaT8JJnyGBvrp7lti8dU6PD082Uu3ZDk3pt62Ldznomci5v05RXIYbxZXBlVyKgKqGJ43Ihewfdcymr73M7DHBkrMib31bHhCbYfPsXB08OcncgxOB/nhcNjPH94mMd3n+Hbz+5m52Ce/aMlnj04wN6BGXadmOTA2Tmypp4ZXTU++9oxDg3MMTIXZ/uB8xw8OcnYHASJDEPTWY6fn2T/qSH2nRnlmApmSHI+B4fOTTEyH1L06zg2NMuZyQIT8zCXDRmcDDk7V8WB4ThHRyrE6zuYqsQ4MjjFqdFZeWFzkpABVoZ6xsEXOI6DBdd1sWDjFixubZoQrBfCdT3RfhWuDBqUaUAU8Aag5y15kjlyyBNXuy2bN7G0bxme45NOZYjFYpEBFdp+1N/E9CRZGV8aCmtYqykx7Z/B11COgNfb2LlZo7pcKqESkMFnFbtrXKIJ8X/G4zoOjgkgrGhaoXAY6CA/i5/MYFTmCt9GJQjCcpmEFrN5zTrq0jXykpeFGXAM0WODnwZRZdU0qmRxWlF/EY6Vh/rnwmOMKizEf8K3LX8z/IRqPyNbe6TFX1ikXeib4Se1NXIg+2ShUkOpFKezvYmkkGJERfbPea07r+RWKGq1JTFpxXEJRFyBBFTFxKiY+OtQDuPqLSE3dIX+VUvYqJMZriNUxDCqa4gRqn7JVEuAVFFyU5S8pNo7SJszNReKGUuydEOstWgJzIZvBrsO5yes0bWb+1OQbYyJmM4Yi2yix/YVRfRl428GZUUfO76N2FZ2ThUCAteh4KK521yi+do6FmwdCzZuwRgjowoqhGrp6DsBwofkm/iopMZFCcM5puSNsL3FAp+YqVYdh+oquPfeW/nn/+w3uO+eO1i9ZBX33fF+fu/f/AEf/+SnqUlWUSMP4Hwwz3xhnh7Tzbrici4za7krdj0fyNzF+2rv5d0t7+LK5qtYU7ueagm/7JEhpk+e59zp8xw7PsjY4DQZkyY3m5MQnsRPxNmwcjmXrN3Clduu4POf/SR33nUtN9y4hWuvv4Q1a/tYvryb5Su6Wb16ia6XVrNieT9r166ho2ORBImhvjbJu2++ik9+6B5uuGQNS5qr6OxchF9TL4MkwMFIqfIGhIC1tBQYY/T91k+0D8qPTp22reqbSkDM80hKwDleDEeCzU94xFMeMSl2C8rGjyEwJJLKj6l+ZER1093dy+KePrq7FlOjebW3dVArYyPmeKRicRJqmPBTxGQkxeKhQoeG+lba29O0NFfLSOyku7OJ+qaQDhlp3d19rN+8la2XXMFK4aK9uzOakxuXMhdOPYGNx1IJktbAFiwoa6WlqFOplNYSI5FySWgdsbijtE//1m5WXSecX9PLhltXse7GPpZe2cLyK3rZcvMWahdnMMkKNdU1gnpqqpoisMrd/nzDu2+7jauvvJJrr72aa665UoZcmngsRW1NCzddczu3XL6Z917Zyy0ravjwzYvoavNYPnGIvpHdZOIFJicn2PHCTp58+ElOyyhb1FzPpvWrufeu21i2pI3C/Aw7d+/loYee5ht//QAP/OB77Dy+Qx69UUo6uXdmyjQnZpiVl7UUT1Lya5kjTUmn94Z0nPamRuqT3Vx9zxV85j/cxid+/S4+/k+v4df+9DouuXw9a6XILrt8Je3C8Spd226wym3FMupaqmkVvTU1tGttm/m9f3ofH79pA7dedzV9a9bT0tbE1i1ruOmmm9ii681Ltl3Cxo0buUq4sAa4hUWLFol2l5PSHqVkbMXF275j6OlaRGtbM4sXd9Lbt1he/MX09/WzfPlKVq1czcoVFlZh/wrQworlq6L3MOxfGvYt6aenu5fexX0yomsp5osyrjPUyIBPNdThJJPyZBhcNy5ISC7Ftece52ZgplhPyuSZHhtBdhAmGycdnuG6ywMa63p59qWQ+vh+ti7xWFEf0FxbzasHxvGry7r+q8KNp3Bic6LVMXKmg32nkmhZlL248pPyhhRpr00QSzicGDknuomRVB9nBwepqU8xOTfHzLxP0alBKpL+5jpS4RyeKchTHpA31ZyeyDIXemQrIVPzeUZzhqFJl4kZn5m5POcHT3JWdJKqquWkbiBK2uuRoSkCeUuDcklG6yi75OXtbq9hfuIcs9kyZ2fKHJ0JePnMJPlSkUzMZb7kMjhe4ez5eY6enCKMNXFahl2jM09TIpTsCIiHLnErD1xXuHQxxuBJJnjSUzZ0HAfHOJGMruggFhcP+rEYrvIqMmS48BhjXq9j670OQZmKmceLVZNKdqMbKVy191NVWH1YNtIHXoWSDsHnx0flSJBM12HBMaH2OUbopmSIaDwnxHoRg2COcmkOdBXru65slQJGtwGOtIMpB1DRhCJXqo38ZDAa11GfNlxoZOuq7U/4RHgQLowxP6HGG9mhqgQuMsIR7soEwQimPIOrfYk7hlTcw2iOrnAfOh4V9Wm05ip5ide3dLNKeipXEl5MRe0DHMeN9uXiCI7mYcHV+m1ojLlYFIUGQ7E0T6k8h5WDFdGMFKfKjOCNT6QT3kguxEIHIf0tYOsZYzDGLNR507cd34IxC2XGGM3XWQD+UU+oVgEGV4so0dRcS5WEXCijCm0y2rhQYQQX4yYktIDCNwF2LapbU1PDueERdu/ZS0dbD8jTRZDSCBlck8FxYxhBaJxoM1DoGENZCnV4dFTGXYlioUBFVurrhC1msIaKTVsE8T/x+UX7C8IQ4zqEjsHOZ2ErfvKEwgtFNgyi+BstQickWZ3mtV07OHj4KEm58BFFu+rb9UJ5erZy27tvYGpqmn/xf/8e/+pf/Bt+55/+C1588RXSVvlLUFr3seu7wnyZUEKOgoOb90nPp6jJVVFfamBNbgPXFa7n3eZd3JO+h7vq3s3WSl6tAAAQAElEQVSmoJfVhUUsybbQOFnLtb3XcEXXNkpDWWbGxmjvaue+990rhXQD3T2dLFnaSySc83nmZ2cZlhA+feIkY8PDTI6MMz0xyczENLWZarplPKVFR+VyXtdSRobXUnm47mDT1o2YmEtZzBaIngyI9t4AftYjJLpiRCssXcelpOub7a++yh7Rmv1R1QO6epuZm2FqZhp7xfdmmJqaZHJinNmZWU6fOSuv3fO88PxLPPfci+zevZ9jx07y2vadDJw9S76QZ17S0/6FWi43j4WC/W8SJGDPnh3g1MlRzp2Z5dzZWc4PZHUFNs+e/S+y99ALvPzqo7zwykNs3/EChw8fpqI2hWIe+/5BUUKpWCyK1wTlooRGUTRUjsB6PSsSTJbOLU3a0AhBtv7wmTznT4TMDSc4ezjP5ABkR/Jkx/LMjs5TzAZIxhGKb0OdKB03xBEN+Z6PMYaZ2Rkmp6Yoafz5+XkZmDEpbBfX9bTOAB2umc4HjBddhiseoZRGkiKz5weiv6o8cOAAReFj/ZqV3HTdVdxwzWUsam3j5NETtLUk+MiHLueuO5dw9dbFLGtvYWJgkOPyzAweG+bksZ0cE27Gzh0hPz/JfH5OtBrgyYgxMQ9HtJt0qkkHTWSSDWTk0Yv5jaQzHWRqG3GDenqaNrJy2Xpq62rpX7qMpYJNmzZFYajeLNRU1dDcoDaZWpqbm2ltacJxPfWToaW5kVQqRV//EqzhX1dfp3RS+AqpyqTZsGE9d995B7fffpvW8gEuv2QbfTKkbrjhuqj+qpXL1JcRuGpDBMY4mDeB4zhYcEWfFq82Pi+DY1n/Ut53/Y3csmk5165PcfOG83zwlpgUdEL7rn3S/nhqE48lGJmGAXlp6jIlPnPHIu7bFLAidZZrVydZvbyBwaFRjun66Yar+nHDKTxGuVQG99lDo+Qm4sRKPvXqr0pzSaa62XO2yLGJogy2GmL5CR1sklyztpctvQ0sb6qnR8b3pt7FLErBnVev4aZNPXRnKtx+2Wo2Lm6gyZ1h67IEN25t445rl7J1VYbNy+tYlIFty9rpqoar1/Zw+xXLWdJQUt0qbrp0MTdfvoEl7f34GJJeics39XLVqhbetW4R1+p6cF2LwyV9dWxa2sDlyr9iWS23rq3mzk1tbGxTfrPPnevrefeGKq5fX0t/c8D6njjXrGuhT+PcqPFa6mOSwWXsf+9T8T0W8O6+KXRwXCdKG4Vl6RCJbqqqqohJkAWWYdBeXgAF0SfU99sBh0g/oRWlJN888YfjuguUZzs1yJgqMir54sZjaGAqoYNv6jSAiyOjLAxGScTnaG1NySDvpLe3RTQY0NRcI+9ytWihiNW3asA/HtT0f8bHaAaCiq6nE8k4izraWLSomZaWWsrleY0QCFQBR2GIKz0Wk0xv1CFx3ao1MoSS2HdmIzvBVotqqc+fMxTZUJTMLMuYSmfS4je7I2r8j/xcpA1jLkzm5+zHri6qaozBmAWIMvTliMksGGOUeuvH0kSlUhKyclTX+NTUpVgQ6CZajBXwb25h0xaMMdE4b5SFIoyyDIMUUxM5zg1MS4iGZDK1ILPXceJIj6jvEOMStTUGQv0zxo4VMDgwoCvAvAT9vBRbUXMS00TMEHLxsWPb+dnwYt7/SGjxYuHtfRhjLszxbSEG13VwVF6S69Y4du5ahRD55jnZuJ2nVZQVWwYECm1cEUJ7StKJaq5S5MmXXqBSdnAdn0CKtaIrvRp5eq699nKEHl23/D3Hj50hqeuKaRkMX/rSX0fXEjkpulQ6LQUpRSgUBRIURn0GXoJCgPo0VPIVSvmyDC1DPBcoDPHKMdqKbayhn63+avoqPTz39y9w6Il93HXj9fzS++6kf2U/maoULa2NlCsFZqfHmJoaZ/S8PFxnBmVMjTAu4/nUsRMMnzvH3PQ0QzI4Tp84xejYMJOqPz4+LAPmJLNz01Q3VOMmXWYLM5SMBIgLoXBYlrcpEF5s3OJMaIo+xhhs2oIxBkc0bOOO4vpoF8C+v7JmzRp5D5Zz7TXX0t3dzcz0DPbFZ/sbJxfBGleTk5PY/1ZkZGQkatvY2ERTU6sEXTryGlRX1ROPpbCn16GhQezL/xail5XHJ7AvLI+NjhEIx+lMXN6wAl5iEjeeY15WSTrZStxtEl6K5LNxHF1zFAo5BgcHOC+cDQ8PMTo6wrhOs/ZHE+2PvY6PjWpOYxGMji2UTUxMMKW52rlfXMfowClO7NvJnpee59SBPex/5VUOvXKUPS/s5fmnXuDo8eOMjJ3njOoNnjvNmTMnhPfjWsNZ7EvVjz/+GDt3vsYTjz3Gk088gV3Two/nDfHcs8/zzAuv8dizO3hx7xm++dDL2B+DPLh/D8ePHkbEQ1N9FUsWt9K9qIl2XbGl5eWQluHIoaOk/DztTXNsW+fy7huree8dLXz6Qyu5cpPPorpJkmL6ooztkWNnGT58TsbhSU4f38fYyADzpTyT2TmGx06IRg7x2qtf5+Ef/BEvPfcfRd//iQd/+J8ZGHqFx5/9Dn/z93/FoUOHeeCB+/nOd77N/d+9n9de2yWDNyv8z7Jn92EefXIPJ8YKvLx9B3t3bJcBN8+xE6d5+tlnZDQf4fEnHuOpp58ULnZoH8aYF/+cGzrHgw/+kG9961tR39/81jfZtXsXu3ft4gf2L+AefpjnX3hBhmdWY+Ui2rL0ZOHiHl3cJxva/2HCwryMV8d1OXb8GA889RiP7hvg/u0lHt/ezA8emhE9jePHHBzXYJWpOJii08hj+2eYkiyoDQ/zrjV5PnNTI+9aWwVzE4Q6pFyzZTEtVQnykgOT0yN0tI2zbW29jKpR+jumeM91dWT8KoZnV/HYvjnyMV98lqaUaOKkcPPi/tNsP3ae7UcmODud4MX959hxbISndx7h8Vf2cWZ8nmd3HuS0rurG8h7P7Jng4ZenefD5CZ7eM8NLh0cZLfrsPDnCy4cGeU2G8zPb9zOow8pxeTR3DoxprerveJFdw4bzQRU7B0YZnCtx9NwUsfpFZMNkNM7ewRwvHhnRvOaZmA8ZzcFILsFIPs7pqSJHRibYfXqEwYLH/vMz7B+eZUSya/fhI6KbafBl2HgOEpxY+WDBFc4tOJ6L41pwcBUPZQJZ2ZpJZ4jF4pFsMcYIN1YOQYUwgkAhjsFCaC6URfIJHI3lx2IKXTzPwxhDNKbjEspbNTwxRMUJdWh0JSfixHVYMKL/RDzLFZev4Nd//RP8s9/+PJ/6xPv5tc9/gi987hP8+q9+miuu3Mbc3BR2Fo5uhmyfFowxyvv5P8aYaE7G/Hh4sRdjfnLZxTo2NMZg9Vu/DgW/+Vu/wRd+49M65G+UXp67MIZLaNwo7glz1X5Af3cbi/t6KcgYsoYsF/BocXsRlz9XqHZF6daKjLp4PE6oCUWgfTBmYf4/D36MMbiWBhwnmic/5TFmoV9jzOu1nNdjihjzRoGSUYfGvDXP5oMhDIwIIKQgl2QsGVDfUCVkVlQighIGtA6iJ4obrDMkkFcJ1agotPFABoIl2ECn5IIUeBj4khNJcvNzOik6Imdxi1Ng09alsnYbKMnD4Ahx2EfYMurLghX0hUJRwm4+AvsW/0LfAcaohiDUhCzYpv8zwBjzjt0YY14f05g34hhwHUtMDuVSWW2NAOycLESJC19RWjgymrPdIBteBM9x8EUwX/3ON9hxcB+en1YfHhpKHow8TU21NLfUk83mOCbDJRbLiEY9WnQKD8OAHz34IPbE5XvCtW0k0qsUy9S219O6tpN0exUFN0emKUnYGGPGz5ELs3iKt23uV9gsj1OFqvk4S+KLWK7rijWX9bL1mqVcZt+F6uzF1YnOcQMmJ8cYGDwtZXuQwdNnmZuaEkyTn8uS0gnbFW2UcgWdnB3mJqc4fVpKfmRQ65gnHndEBzNMSinkZSzqiE3ohqKJAEe0Z0Q7oYVKgDVA7X4b8wZOufAYY4SfECO6cRzhyXEiXFkvTD4/z/DIMLlcDivsfAk8X3O3EBN+PNfjjTyPhK7/amtrqa1poLurj8aGVqoy9VRFhlVcRmpMuE0QjyWJxwWJeNTGk3BOV2do7Wihqa2K1q4UXTr11+lKJ52qYVF7t66IVrBty2Vs2LBFp1Hh2YsRjyfw/bggpvm9Aa7KXMcXPfk4xsXB05oM9nEdl4pwEtM6lq/vZO2lnazc0s7yja2s3NzOyvWLaO+vZsN1S1hxZRtLN3bgmAo5XcXNF7LCfR6Lj2Qyw7333Mell17Ozbfcwk26CiuXyxKOhcgo3arryiu3bOa+m67ixnW9fOKWbTSkNLa8Wovamulsa6GrvYX66iQxCXyjq2YT5gi1lzHHISH6iFdy+MVJEqVhGmVoLmmbZ/Mqw6UyrC7bXMWqpYbFHSXq0xO45QnQQWJo+BwnTp1iUN7p0ckppibO0l07xfKqw6xJvcJi50U6EkcozZ2ktbOVqnoZDjJem5uaaRYPnDl7ltOnzsqAPCnj8TSvvryL//YXX+OPv/gVeQu3MzY8yIA8ZgcPH+Pk8dOcOnmG04JDB49w/PhJTouOT5w4KWWWIyPvw5gM56mpGY4cOR7xWzaXl+E1Ee3HyZOnOKrrLOt5tL/QbMNDhw7xZjh48KDSh7FlR44c1RjHNebJKDwhb+73XzvJN/eU+PKuFN/bHZCdKwiHUCyUKUpmlnMz5MsJnjyW5v6XphkdLzF4Yh/zw0eZOnmQocOnmRubpC42wfCxY/IilpgahomhvbTXBhSmiyQrp+hNn5fBBl97dJadgw6OV8Sdz1KoGFxdDc5kCxTFd/kgR7LOMDs/jSt+mNMpzIvFaWhsIJudxxHPJNIpkrUNzAfVnB0uUXLTTKt9TPganZwmoyvz4fFJpsYLZFL14MU5fT7P+JzPrPRJxQSE5ZBzJ85x6swYB2VcPfHKHvaeGuLUyBwnTk+rfplXj8zw6Gvj/GjHeQ5nQ3bouu+HO4d49miJvUMurx2dZf+5CrtO5jkxGWf7yXmGcymKMrDQPjkyjq0BYMHStgWJQ2Tf4IqP4n4Mm5YYJq01xZMJ6bwAy2m2jgVj5bTAxt8OtszmmRAcUJ8ORnLIqAfHGOLC394DuxmeHALfoaCBXB3QHBkbCS/PvXdfzyc//QnamxfxrX/4Nn/xX/6cf/jbf6A6WU1XVzuIb41T0RRLGOFMXSo0/KLPxXbW4LgIxpgf68uYhTxjFsKfNE5CeLI0/vxzL9Dc0ki6ysVxypKPLq4rnBo3wmvMCWitTbF+ZT9J0ZAEFy4mAou3XxSkHqJ+g4rG8lyihL4RXm1gzMK8jTE2+RPBGIMxC/ATK72pwBjzphTRXr8lwyaMMVGnNn4RjHlzntFGOoJA83ZlCEFraxWBhJ60ntaQw4TyKsiVWfIqGHeeGCXwHAwFnLAg/BUiAq0EIgoZVfMi8EQ8QXVVNal0HMevqCvVExM3NdVQW1tDXldIZVmhoYg4EOEFTgnpZXk3ZsjKP/9ZrwAAEABJREFUELNuQ01I44cEgeamyYdCqAVFf6GPMW9e7y/U9G2VjdKOpmVwXUdgpJSKqHt+2mOMUZ0FuFjP0br9VIKX9++Rl+pl5CKkZJyoXih8l5gnnvY0hidczQvHwoEMqenpSS6/4hL++I//iPe975fkIq3gOAbPdYUrBAFOzNUpcBCnPkG8KUNTeyM9HV3E49U0dSymr2clhakyjd3ttPf3kFSdSnWeFdd2c8enb2DN5mUYymQnxzl35iTWY3FE12pHpETODw4xPjaB/bPhsu7MHWPnV2BO14FjujKcGB8nkUjgGYeZqSnms1nRUlnlM8xLIYZBmWx+mnxlBi8V4iTBTTpUdG1VtjRnLfYyiEdxtN9GYPf8IkAoeoS47+NYvLoO9gXsM2cGOH3qjIy/KVKpjIRckkQyvQDpDMkIqqKympo6pqan2LNnd3S1tW/f3sibdOjwQc4OnGVCCj6RTBJLxIjL9R2LG3zh1zUxkhIyhZMznHj8NCdfHODUc4McevIks+NznDy9m917n+H88CGeeOp+nn7mIY4ePaoxU8Ri6ksGtDX4XPVlQws2bpS24Lgujufieh6u74HWZtOhYzi856yu00aZHg4YPD7L8OksI2fHKUyXmB3JkdMV4PjQNMa4+H4c3/O13zHsXtiDya6dOzkhb9bR6L+MGRLu3GhOjqTdsTMHOXlugGNHhhkeGueYrvSys5P06tRZX1dDUvvpql9HXIz43di/2CsYKjo4VcS7Ce11MvBIBAmSJk1MeDJSpL6BdKxIU+N5Vq0osXG9YeM62LQmxsoeh7aqAoW5Ue2ogxvPEHOTNKVqqPdj1Megxi1T7apPL0Y61Uh9fQcNjY30L1/GkiVLSGcykeHrOD6O7+PJ+HViKeLVtSQzVVp/QmtM4flxjGsEjup5eDGf13FvDNXVNVx33XXcd++93HrrrXzkwx9m27at9PctYd26dYpvo0mGnL2GjcVieL4r8PC1R572y4YWPN/mqSzKc3Fd0bWUwtatm7n9+uvprG8mGVOd6hyJhnm8uC8cip5Vz2h+juOC9j5MtvPMXsOR6T7q21fSII91S3WcxrpqqmsToqcKNbVpqnQgqK1upSHVRoOrMN5KKlGFX9vMi2fjvHA0TyzVhIdLWle5mcIwvc1JNq7oYfXiNhY3lrhhaz03X9HJpmW1XLmhi3dvW8LqRrj3imWsa/PZ3JPh8tVNbFySYEV7yJb+Wm65ZClL6uMsb6tmVWcjt19zCZev6efSlUtY1tLApt4u2uJlbtqyiEt7a7h1Uz83b1nFVZtWsrq3g34d+laq3dYVnWxZXM/ly7vobW8nmwvJF5G9PU2llMMz8n+UPRxLW46HH7iYckBpviijpZpCOam0wZUsjWSF9tIYgzEGfWF1SKi4MQbHcQjVVjHSibQ8SD6yYxD2eacnvCB3Lpa9PU0ARvNBxqkfizE9N8W3v/VdjWE0X0d9O8QkO4yZ5KabL9Fh5kbODwzx//m3f8jDDz/NOfHZ88+/wp/+2Z/rZqaEqzm62n+1xLHvKYVGstwAzptA0Z/wMcZoyUal4eugrAtxBT/jY4yJ2htzIVQ3juYQkxxxHYevffVrHD18mKRkaqWiORkHEwnpACN9lY459C7uoatrMYVCSWUe6kmjOgIjuBguxC0+EfZV8JaPMQZjLDja3wIVE+K4MdU02HfUjDG8/THGRG3env+z0sYstDPmJ4d21m/px5i3VrYLMcZgCcwYg31CjCYugrNWcjmOIyJe1JbWJpfxtMk93Q10tDaxZFEVyxYX2NY9w83t82yom6c2VaAqVZZQcgh0cg2E3DAMKBTnicUd6hurdfLPqB9fCHElAOO89uo+RuTSTSVTlMtlAhlMgRi+ZLKEnpHCzTOdndYcicrQc3G+4QVCt6ExC/NXMfyML9vegjE/f5t36tIYRwTkRcSuKJ4XSihWVPWd+704T2MMxiyAKqsPcLWWWZ34n3v+SRrljWgz0FPOs14ekWXxOBndJ89OTCIvakTI6XSCQAotmXLFlA+xY8culi1dLrx6uK7A87C4DDVARSfOcj4UHgvUNrYyeGZYV7GnSbamCZqSnDl9mrnDZxg6eIySFGS4yKXnvh4u/dRGmrvrmBydZm5kRif94xw+sJODe/dy6vhJpsemKeTKOkFPcWrgHEO6CpuYnmVKBtU5eYmKQZmJWbWbmpRQrGiNDmExoDxfwpOgyMrwqOQLMgTnmJk7TzYYpxCbI+9kKTt5nZ7zGCsgI8OqgpEQtMZnZHgLXxfXZ7RGX7TpaBNC4XXtpo1s3LSFa6+9geXLVgvXLp4bwypZC34iRQSxtGhQgljtWltb6F/aS29vJ13dHfQsXkR/fw/t7c0s6u6lvbOLKikxL+FIMRkZBwmS8SqSMoSrhlPUvFpPZk8TqZdbcF9IUZevZs2KNWzcsJmmhlZWLV9Fb89impqatH8p0rqitVBdXU1NTY34okp8Ux1BVW01FlLygCWr0qSrq0hVVZHIqJ3KMjXVVDU2Ea+qR+gXrnwCN0EZ0USQZvJ8mekhQzmboKa6lYb6Vhobm6mrq6ehoSEaY75QwEg4zszOMTI8qbIGanW4SSR8pnMTjOdKHBspcSrv8OKpPAkJz9pkqD3M44o/HQlQ11faLxIwT1l7UwpT5AMH1y0Rj+WE43nxMBjPx4054JUxMox8fEUD4pUSNTGPjtoci2sHuGRZgo4aRwZyIjJeqzPNHNxT5Jnn4jzxchOv7G7i+Ret0VzmlZdeYt+e/YxNjPPIo4/wgx89KC9FCV8GUzKRwYulMPEYflVc3t+YxvY1jwSu8XDFG67K3JiPI8PHgsWFlQlx8dqE+nzggQf47v33831d9z38yCMcOHCInbt2s2/ffh566GGmpqZk1NUTi3tYnFl+zGh/FiApT1dKe5wUfcRVHiORjJEUz6YzSQ4cUh9PP01ZPF0jmZeZBz/vEhgjCLFGc2BCSl4S169Q4xfIl5v42vMzvHYmRiVRS+hqz7XjlXACJBRKZCmG44SlEYLSDEUzRhgvMe738fU9Sb6yo0Qh6ZPQQcUNatW3SywWY2A0y2vHRzguQ3ymkGbn7mF27B3m6OA8u46O8uTuUxydLPHMgbOcmA7YfXKKHXuGOHl2ivHZCqOThgOqNzg8w0TWcHw4y271d2ZmjuOjs+zRVd7A+Smyuro5OTjJyHieQyfPs2dghOPjMwxN5jhzfpzRiRlEOIzMTjAweR40VyedxInFSTkJUp5oQvuW0MHGl0w0MuyN9spoDa7iKdehyg1ULwDfo+wncBzndXAdBxwXPAdHRi6B8FwpY5QXd+P4ul41ZVfK2uXtj5XbkayRzLlYdjHvYtrBgZLB9X0KmsdXv/9NBqenNVa1aN3DlQxzTUBbe5qrr7oU+/zwoYc4cvIEDS1t+Dq0ZSRfjsuj/81vfoOz8rj6JoYbJiCIEQYGqUbC0KipxsKGir7DxxiDMQugxqpRUbuy2pcUVpT+2R9jFtobsxA6Cl0UD0NqUhkyyRSPPvS4DtgnhdIqDeOo76LwVyAVD2iqzbCsX7LXzWhcjaf5h6Hmbed/ITS4BJpOsVCSk8DOkdcfi18LxmhMgd3LnAzrbFDCiaVVz7Xkoi1dKFdG9DFmIW2MidI/75cxBmN+Njg/b4c/qZ7jOARCYotOG9JDBFpQXsLW1emT0iiVyR1UTe8jdewpMseeoy4d18lJCDYFCdGCFlwCI7UusC/mDo+cx/4HtZVKhbgYAj2JZIJMVYYaCfRSqUS1FExzUwuZdDUGj7wUcFbu5UDd2KsPS9xq9n/YR5PTjIzFlyhfW6PUT/5EdKXiQGBbRmEqwcDgGeYP7uW++gwfS7t8rKWGL2xax6euuo7uZAPH9h1l8Nw5UukEa9as1gmggO/H5JrP6orhCHavMA5231zXFYGHGGN0tVrQiTVBrRRjUkJqUp6/gozcWhkMo5MTeKrbUFXL4u4u3OqAdK9Pz1a5oFMV7JWI3bPzw+cZGxtnVp6mmbk57IvfZRl/9s+Fc/n5SKFNTk8xIQPKpo2E18zcLHEJwBCY0zVcWUKsKAVQtpykPOM6MqbmKCm/LJrIS8mUwiKWeUwcHHmESqhvCzL2dFtBxEkG9CF6RJ+u4+JK4Bpj0Af7X2lMTU1x/NhxpjSfeDwmg9cTrlyBDRfA0xwdx0R5pVJBhkGRhOYbk6C2fRdkeCQSSRkkDVKQaRLxhIbXWMKhH4sp7VKJ+eRSVSqvI5OqJ5FpkFckTcwPSCaTouta9Zmgvr6BhoZG1Uup6yAaMyaDIqb2FuwcLSSkNJLiCQtWQVdVpaM29qXqdCpFQmM7rkP3uh56L+tj2ZUrWXH1anou6aF7Wxv1K9OssNd/1/Wy5tLlJLT2pNZk+7MQlzekvr6Oe+65i82bN3HjjdezWCdKK8A836OxuZFbLruN69Zs5V03LuGqbfXcduk66t2YFE+ZuClp7iVcra8YZihU6sgW4xTE43gFPGtsxauZd1qYLC2SnmkCCUEn4+DXZvFq53BlmBrfwfPL+LFxXGdO++ZhjeWKaCojj1OmqoWa6hUEuTW42Vupq3yMTP4DFMa2yiBfyuYt17J56xYadDXV19f3+v/Z1drSEsmWdDqN7SedSVMl+VIlo9TmVcsgtetvaKjXftS9Dk1NjTRr7XV1tSxa1MH69evo6elm1aqVUX5HRxtrxXN19bXYl9iXyzvW1tZKq4zxzs5FLFnSy9Jl/TLM++jrXyLopbe3h27xVMeiNhnTjVgvnx3Xyrf+zn42rchw82VF7tzkcuOqLiriDbsPjgOOvlzRpuOCcT1iqQzzoc/XXs3ytd0xTsz3EbqLSZtGfJPEk0Edc1Kk/BrCdIrRVDWvTGT48rMlHt9TixurQ6QABIIKGOHbqWEm64hnKxEMT6c5er6aU2O18mzXc3qynj0Tafbn6nl5JMaL5z32TPocGspycrLMeDnFvoEpDp3Pcj7vc3q6wuHzc1HegcEZ1ZtTvsvZ2YAxeZH2npmO2h0dyctgn5fRVeDEeJGzMyHDeY/n9p3l5YECu4fLMurGQRLMp4LjOljZalx3IRRuHIGrtOfH8LyY6qjMVb0L4Ci05W8Gm+e4Lo7aOo6hUq7gCre+5ws3cSzuQzuqgUhG/wJhEAa4MUMo+Ntvf5XHd75ApcqjKKM4cCs4pkJQmGfJYh2sWprkqZ+ProYT0oOzOnhqWK688orIMzquw3NG9LukdwllzVHTsMX/e8EYrO61cPud7+auu+9i1+49PP7Y41i+QpMMJIt9N9Bh06e3u5eu9m5dY8uQU9mP41P9EWLzjesoNIKFtM37MXCQc6Youaq91ly0Wf9b8KFp/ORxjTFYgnOchWrGGIzRwoQYLjyWyEqlMjV1aapqDEVZiqFcnI0N3dS1b2O40M3ZfDPnnHZGY+14fj3NTV0iIEvoHqEYwhPRqueob6N+reFk3eZ2I2zoSjnzfaAAABAASURBVBkqO0KWp7hVHL6s/ZpqCQsvqUOYwf6/Z1gsE9qqwmcY9Rcl/id8WRxYXBhjZ/izOzTGRIxpjMGIOR3HjXBpjKEiA8Hm8ZMe4VetotIwCHCEfwuelOmp40dpkMGxSQy1QkZGZzrG3PQoe47tZ4g8EzIsvvvd+6O2d9xxu5Th4ugdGWNElOo3lOXpaD5oHjEpfTuOZYJ8sUjc8UjqtDA3PUN9ZzvVdbVSuHHmCjk6+noJ0h4z/gTJPsO1H7iUmtakvFlnI1z7sZiuwCY5feYMw8PD2o+cjN08kzJY7NxjMZ+62lpqBaVyCftieH4+j33sHs/Pz1O4cL2rDqnodO66rgRGGftyr82zSq9YLhD6IX7Kw7cnVd/gpQPKTo6KU6biGnTDqOUZ7LhceCIa05rDC/QxPj7ByZMnGZXnzL6MXiyWNFaJQqEoKGDnY6FQyGPpsaz55HLzuvI7xzEZYqdPnVR8kKGhoagf+5duJ5U3OzsLBvUVag0BgTyJeRMyX9vMWE8nJzraOd3Ty2TfYkZSLke0n9tf2R7hbLcE0F55+M6fH8LSueUtuzdozsaoU4U2HWgPA9FFRftvB9O2WvRE9GXbeb6nKRiOvXSM08+d4tyrg5x9+Qzje8YZ2zNB8XSZ0d1jTO6bYuDAIEFYwT4X8eX7MexV+1NPPc1xXf/t1DWgfRE+LuFulYsd++yZUwycO88+eRTODE/LmB7DlQfKMxlcr1mGlHh+tJrjxxp1BdAknNUzPFaH5/t4zjxB0MuuXcv5wYMb+M73lvH9H63Q9ec2XnntNvYfuZnBmT5y4UrK/iLCODKyykR76BjhtoxR6MXnRQtZRovTnMlnGQjh2HyB07kp5r1Z3NQ4jc0JaqtrsbRjcVNXJ8MhHscYE+HLFY3Zfm1ZTDSckEfDGsYJGcoJG1eYSqWxkJQBfDG0smnLls1cdeWVbNW133XXXR8ZWlu2bmX5sqUylnppbm7C9rnQdxwbOnbekmGulXnGwXWdKN/WszLNVb7jOGzevJFrVndzSU8V69sdtvW4XLGqAWNpQBtu67jqRzY/js11PMpuHFJ15DJLePqUz5eeneL7uyq8eraKg7MdnCgv4WC2k+3DNTxxqJWvPF3P3z9XYO94gbC6hOtV1JOD47oIPRpJoxmPUGDcGH48je5pMVUBTjUEyRJhokxN0qFGitJCtSmT8V3CRBVBXB4IGcuhQkdXtIHiQSwDiWrcdB0VxQtOnJKbpOKlqPjqP1ml/BSB6to+KgqN2tqw7KcwSQ2crqesNoHxcR0Hsbzma4hworl7nour8CJ4ikd5yrdxx10oj+Jqb9sZY6I2lhYcxdHjOJI/4jFHdZI6xCQScaxRoKKf6+Ne2MuLlUMnxM14PPzkj9jx2ivU6zCUFB8nJA9jYRnP8mFQlIys0XoQDxaYnpnB87UH2nPbT1dXJ+9///v4whc+z5VXXYn9o6NQxpotczVfV2szxtjk/3rQHI0xWBmxfv0G3nXXu/joRz9MnQ5oocqs7nEdIy+VS1XcZ93KVfLO+WjJWJliwXGcaB+NsWsIo3zb1ij/7QsyxghPJqoTSCY6xiGng3laBy5fcsZxHYxtFIIxBkd9GBPl8PbHllncWTDGSJ4ujG2MidrZcmPeuS1ve5y3pX+hZLRYDVSRpZypSlLXkKQkJYLORIcOnubwq3NMDLZSSq6l5Zr3M9i0jL2Hxjh5ZIxAJxjXZHBMHFfEBw7I5ZdOixlFaFZhWCFkjImE6NC5IWI6RlnhY8etqq7V6T5DMpHGdWJMTUiZoT5+oRX8r64cYjetLHz9PCMbVXodFHEoaYVlSqUKuaLBTTYSp57KvMfwuTHmpfT9mM8TTz7FV7/6DVp0Bftv/+2/FhO+n9tvfzfXXXuN8LXgSbEE7olZ1W1ElAV5XJKxGCOnB5gcG6O1p1Neh5DRE2ex76SE1Snma13SKzwu+8Am5rxJTh46zpxOnVl5m7LyTPkS8vZdmooMENsfhIycH+aMDK1cNkdRBktecywpjIno7X+PYv/4YHpqCtumVCqqSaD1laI52RNaScZeYAWbcSKHpqs5W09V6AaErrjFh7Ipkq5PCDtF5uVNCsQ8lsksDXHhERnhOupDEVtm33vZsGEjW6UEly5dSlHj2H2xZRasN2QBQs0lpFgqU1tbL+/fWnkmVsnbsIyuri42btwor8QG+pb0iR4T2DHL2h+7RyUZasVilhkZi8nOxSy68y6a7nofzdffxfKrb6OxbTF1dfVYj0dNTU3kyejp6aGjozMSqAsGXklxrUsGaD6/EM7qOm7aXqFOzTA5OcXEhIVJhRNKTzI1NY39/wfjyZDQzDAzd058OcFcdlj5MxI8MzJUxxgdG5L3YZy5uRyTb+preHhE5TPKz6rPySic0h5Z49b+5drE2ASDk7rmnR7hyf0Ozx2O87KuhgueLwVZp+uaavYer+bI2XomZ2MYv4X27tVSiHGNH+CGTYyMlpiUTd2ybBVe2+VMu1fyzO5evvVgD3/9lSV88Yur+NJfL+bpZ5YxNXeZfCdtpDO+hKM2VERb0JXw7ERBZXkyS2qZX1zgZOMgI4tES70u+WSRl196mUd+9DD2xfIdO3bw/PPPRzA6OorjONrXIBKeds8uQiDZE0hJWZqz9GBpIJDAvghgiMcTnJNB+dWvfo37H/ge3/jGt/j2t78jA/IE3/nOd9m9Zx9PPPEU9uX1ee2b7aMoWrD7WSyWsXELBV1p5LWnea1lXqEdzzEuVoA/+9xz/OD5F3j2UIXHDzRz/yH4waETOOIxT/LSdX1chZ7j4LoOKG6vdytuAt8t49XUM5zo4anzNXxtH/zNLo+/es3hSzscvrjD8N39AQema5mN9+HGWkhXHHmzXI3tsTAHD+MYKk6RwC2B9ab4JeVp/4QPsR+ecSJwdG3lKM+CZUkbOjIQLJgLoY0L49r7SgSedtR3wIJnQnzX4Mvo8AhVrjGU56qOq/YWbHujw6TNy4TzpM08caeCo/ULAbiOK3AugOKuwObZ0IJzsUxzVr4ncASuLRM4ttyGrhP1afMd5Vm6iMdjxLXnVh8h48BAJIs0xZ8aOvBGeQB+IsaxwRM8/eQTNCdT1GRLtGUDViXq6KtpwBoa88X5yNtC9Ih/hVcT0VycrGToN77+reggaIvvv/9+Tp44ERkxNv1/AliclWQkntKB1c7n8qsvx/4XXDkdmtE6rLGTnZlkqQ7pHc2tFLJFPP37Wbg0Fu+heviJEOJ5vrx7s8T8GHb/VFXUhMDG+F/2OBdHMkZbdwEu5l0MjXmjzBgTTdgYExGfMUZ0Fup6O0Zncy1hUBBAdTKLGxyl3p+job6WVVvXsby/lUxihnJxgJRfIOn4mIoPmoURQ01OT5CpStPd3U11VY08HQUq5UBQoXVRM46OZaHGm9NpdG6qSGnOFdNnCGIZZnJlymLuQELRGl2O4y7MzwkwFkxAaCpEVM7CY4zBmAWwOcYsxI0xNhmBMWahH4W87THGvN7emLfGbVU7j4ugyWHjQdzTKb4c9Wnr/Dxg24Val9H6muUuPeY4bM/NkC2UKcpIaTI+712+nl9btpF7axaxQVdM3/67v+N3/uW/ZOeBPVx+zSXccdfthBIaX/7a15jNTuPFPO2jDJhygUroEJZc3LJhWgq7pq6a7PS4rm7HmDx2lqZkE2PZEfyeMsuvW8RcZZSRoXMkYwlLsYyPTUnJDHP2zDkZdkV8J44jIV2U0HBCl+xUjtzMPOcHhiMmKuh6ePT8KIEMlbL2El3n2HV4EuKFQl6eonmCoMz4xLgMivzrOLaeI2uczc1mKcoAmyvOypsxh5eMyTsVEEu4+Dpth5V5MBK/WlcgZgxMiOP5ODpx+74R8xn27j3AqVOn2L17dxTGfB/XCna3iOeUiHuuwNda/GivbPmsXPDWCzc+MSZDY0YGQpah8+c4f36AyYkhjI5cC8pBbY2Do70mniAG5IMZpgtTmLlZylMTou1ZwnyI77oyIouiDbACJyHPiKpjjNE8PXzPoyKFXJLSDWWMu1qTqwq+aNoTPbvy9DryTnoGXMkOR0LY1os5Dp0r2+jetIiVVyylf5uumrZ00b25haZVaTbc0s/am7pZd9kyrdsTvitUZLyGMijKMooT8tJcddVVLFu2jA0bNnD11VdHcyrK+KyqrubmW25l6fLl2B/6Db2Y6Kme+flGTpwyogVPy26nS+79Jfb/OOxsJZFySFWDgweVPM0tMfF+gtHhQZauLXPjHV28+67VAl15XdJOXctG5st9PPNCgi//XYovf6WfR55dwlzQobF84a4iOZJTnXmWblpD/5VbuPy+m7nhnjv56Oc/RUtXN9ffeC+XX3aDDhfNbNmyRdeZ99DW1ib6KkSQl7FracqC/TkDC7PyNFrDcUqG6bTAejGtEWZhYmSc0cERTh4+TnUixcq+5eKBDO09i3Ez1czO5Olq78bg0rmoU6HD+Pik6GOYwcHBiM6s5896Oo8eO8HxEyc5a98zPD/CqPoek7FqPafTkzNSDAkKXg3bT2d54azh2dM+uwYraFtFFwZjBBonEDFURPNCLJ7xiOufr7KY6MIXP5l0PeXqDnJeAzNhNXOmhkqqHU8HBD8ViMaLokEDTopQMhPxQKh2clhLXoLRgBY0IGAwxsFoHGNclIqg7HhURAMWyq5GFk3b9+neCYzoVhuvriqIECIwJojCUAaUpT91qrSImZBQ/KvvKMvRvOyYQWjr8/rcovl5mpfngutoHQZU13GUZwzGGBzXAQ8CMUngBhgfHIFxQiy4KovmYYjqG2MINJ9yqYQnHkylkmg6/GOeUGtQdxgN8uzDD9Olm4UPNtbwnpo63t/YxmdXruNXr72eVbryK0uuD5w5BZL1NdKFXboxqEiuuJqLbwIa62qIy2goSy9m54t4ki8RDzplQskDZIi+AeE/ZrpqY9sFCt8MNk9ZP+Vj12nBFR391Re/xJmjZ6Laze2N5EqTeMmQktYxMz/F0iVL8KVzjGR/Reuy7X4SRJ3oyxgjekDwDnO5kFUMSpI9LkYHW6uDQsfDOM7re6pu3vJxVGbBGG28Sowxr9c1xo4n6tP+XZybhDxvAS4MzBuP80aUqDN+wmOMiUqMMVE9YxZCm2m79YxDe1ODVlykLG/BlRLW77prI3feczWLl3Rw6sxR+tsbuP3WS7nu+rVcsm0ZmaQnj1WZQIoADAWd2AYkfEaHzzNw5iTz2Rl8McHI+UGGh89KWJ/CiHBy2VlmJfCmdUKf1ik7EEPP5ooUpXy48Bhj54fqLwDGztISiQ2JHmNsHRPFL34ZY9TGXExGcWNMFL6e+aaIMQtlxrxziDbNbqqDLXcIxPxFWfLmTX38rGi0oapU1BpbW7uYTaZ47OwJ9k0PM+/OS7lPEJudYFnM48aaWj7W1cO9S5czeuAg//4P/gO//LnP8dnP/yr/6l/9Pzz06GNYwemFJ46CAAAQAElEQVR5Lr7vkHfLDMmIOFUpcl4EXrW0l2IqydDIKAXXwamtZqqUZcadoGtTI/FaQ0Int862TjoWtVPTUENdXQNNjc1kqqqwe+CEDjE3rr2LkfCSlIsVClYAGJ/sTI6yjMGKiD43l8V6BAIZC3MzcxTkwZrTaSybzUoZTURXhHbtjnBovST2t6Lsbz5ZZWd/CT4QMxrfCKfIQ5WnLOPCaD2hrkFLQZFQAtP1LzCVGN0RgznKQzTUUN9IQoqxsbGBhoYGamprqRVUSTnWVtdLeDXSUNtCTXVddHWUkUs5nU5jDY9cLsvs3JSMiCz5wjxF0Xsg/MWEz0wqRZXq1VRlyNRUqc9GuqsayJ89zf77v8Opr3+Fsw/Lm/H4j5gfPU9WODh67Jj6ykVKd8D+JeHEBDU1NdjxEskk9t24Ky67hM3yim3euJ7NmzbS0tyog0eGqkyaTDpFStcTtdU11AhqZfRo5zj60mkOPH6Sw08rfOIkp18e49RLWcblXTr09BiHnhxh/8sncByzMJYMqZTmX1tbq70oyNvyBIcPH+GZZ56NfqPJllk8lIoFHn7kBQ4fG8T18xJyc5SCGNMykFNSBH39i+lsz9DWLFwk67EG4fDQIFSsgppTm1FFQ04cynBwRxeDRzvY9fK0vJpZ4cznsmt7ueq2Km66dxmX33g5bd1X49feypmJ5ew/nqHiNoOugN1YGsf4TA2N0CAjwhsfozw2QGH0NMXZcSaGR8nnCtrneLRvlq4sPRmt13VdLBhjsPRljMGYN+IWJ47rvF7HGJWjchw8eYmsN3JpXz9bNm9jUWcPK1at0VVjK/39/Sxe3Eu3eDCTqdI6A+GH1x87fmCNAuNgHJeKZF9ZCjQQSN/IwK7g+nHt8RZWLOnH9wIq4Rye45B0qtSPwVHcGCTOKwKb9jVP8HUgIJiTWnVwgIQp4ZsyrgmJOwEJQVL0b8FXBxbi4n1j8ti/0tYgGFctXXUuHGkgiU03AkcWiQUlCK0Cd0rCeDECKGMsL0ZQUTzEHn5/ElgpvACB5mohjMKylFeAIbSzF68aQWhcglB5xrmQ71BxfEEMVG4cB7tPxnUxkmm4dv4OjvKNMVFo4xaMa8uEN6PxBCjpuOpG4GrNRmmNpHHAGKOK6CxcIRaLkUymtI8B/5jHGIOnQ9vw4BAj+w9zTUc7PfNzLNEcl9U0wvg0e7e/xsmzZ0g21bHnyAEOHjmEL8/Wre+6RbK1RnPKCg85MpmY+D6luRkKkqFo3haDVhYqU9Ozc3wzKOsf9XlzHzb+ht78Sd0ZYyI+szSellwK5AiwdQd0APcTLtZ4tV4sR/h85eUdWo8hdJDsKAi34TuCbX8RjDEXoz8WqjXqgFwhRzzuYzS2iejGRZupzzu3Ncb8WJkxC3nGGOxj12NBnSppcfFmUNbbPo6tbOFt+T8zaYyJJmOMwREEkggtrY0YMW4+P0tebsx0qkoEmcR13egdm4I1ekItEhfXg3SVvsgjrUsoz4NrWUueilJ+kqA0jhPM4DCHCdXf7BiVgtLBvPLnmc+NMjc/KmIr4JiQrJSxNcrsXIgeEYEhmiN6jDGvx5WMPqGY2EKUeNuXMQv1jVkIbbExC3FjfnboiGEugqv1W7BpXwsvV8raf83PdvoTwM6rovm9eftK8iDUJqr5pXs/xNLrbmCit4v5wEGyE7cCSRlFqbkpmnPTXFVVz3vWXUp9PIPnJUVwnogtRSZVg+vEsXiKxeIUfMOhYIqXi5M8cu4sQ1LiO4bHOKTr1JwMp2BpJyedIboubadvczcJlTuugyNmtusYlwEwcG4wejl+VNeGFaswHC1KdOD5Dn7cJVOVioyP+UKWWMLDqHxehsmcrgztuzr2vaQxeX/GJ2YoFkMZiYGgTFYKcVreIdvv8OgIU4pbL4rruloPeMJlbU0tiXSCuIQNXkhBntKKDCucvBg8B0aIQfuFozjYto72pl2Crde+OKyrv0Udi7B5jvGIedUyGmuIxVPEYj6xuCf8qa1os6GhjpUrl7Nhwzo2ybDp6elmxYpl0Ts01pvT2NgU7Ws8Hicp4yKVyVCTTNOoPWiSJ+Cy5i6u61nC5Tql9ddWUSdltG7tGrZtu4RVK1dirySbmppIpuIychIkk+pHcOml27jttlu4/Y7bIrjxxuvp7Ozisssu42p5k6644gruvusuNm/eTJs8MfX19TQ1N7Fi3ZoIupcuYemaFXT1Laa7v5eWRW3UyyjrWNxFT28PHR1ttLe3vh62t7fJQ9XP0qV9rFjez9bNm7De47q6OhnQAvVv/6+81YtquGF1C9eubmBtb0aGbQE/WUtQ9pgazTIyMMbJo/s5N7ifuD9DIlbGEbFW5J3WAZvFK6dIN5zguaee48Wnd7PztUGef3aKZ58eZWpiDvxZebgb6d/qsvn6Jq655XrOnkNXikk6+rtokzeqvbWKVHk3lbNfI3/kL5k78xUOvfwPVCbPyWg7ytHDR7EHtSNHjvDkk0/qOnOCahme1kC0Rmu1DNDa2los3ltaWrgIbcJHZ1eH8NyhtXfKUOqmt7+PxcLJ8jWryJfL/MO3v80PH3mYpx5/iheefJphXSs+8MMH2b9/P08+9RTj4+PUN9RTX19LTU01tbULUFdXu4BH4bOmpoaq6oygKoI65aVTKZ5S+1de3U5VlfIzAhnpadFTUHYxxgfRoyfDMiZDRsIVdM3segXE3qLlsspD8ZlRnLcABiyIBaJ8o7QFx4RROspX3kJo+xBoDCNjLAJVNsZgjAVHocM7PcbYcvOWImOM6r8ZHKUt2DxHtGHDBbDyyfKqmqjOQp4xC6En/rdgy209x1zswxDxsSb/9tC8Lc8Yg31sWwvGaHzVMcZgjMG2N8aJ+DkmIyChQ4uVyRFI6wRGO/AzwJq8tl5o+/N9JqcmycmASifSoL7j6RSFeJJz82W2HzzMRHaOonRDUbrsL7/0Vxw7c4rN8rD+5q9/gXfffRN3v+cO3vOB92LbHT95mjHJW2M0Cd76GGMw5q3w1ho/O2XMQvufXfONGtaIqsiYaW1t4Vc+/zl6lvXw0ouv8eILr+qgWUchH+CYGPF4HS/s2sejr75MrDaFUIHF00V82fibweZXrC40PxnnYVQWUtAB13FcgiDULhHtnzEqfGOaUcwYE+EoSvwCX9H+ay4/rYlzsdLF8KdVfnOZMSaalGMJUVDRKbReLk37blVOVvj0zLgWFEixBWpmpJg81UdpgQRSQJFURvn+PJ6ZErIno9B3Z/DcLK6UYihjKihPYw0rzyliwnwELgWVF3HsycwUQUxv31+Z1anf1Wnl4lqMMTiaG3qMMSwwD68/F+vZ8PXMCxFjjOb74+CKoY358Xxj3jkvEJFZMMYIH6EIKo41DOyYxpgLo70RGKN6SoZqpwbYGhYc5WkxmAK86/Jb+Oyv/Q5b3vdBHh4YYedsnv3jUxzV9cGwayhLMBdnS2zoXU6blHRZxlbMF/FKGIe6LwjslggvcUd7EkI2LDMso/bYyAz3P/MKr54aZK+Y/4d7jvLwvj3kMvN0ra4h8CYwEr6ZZFqekRTW01SYz+see05GbRb7e1PTk1PMzMwwNTXDnLyIWYGjcVzHJZedlyBQHzjUNzRGeMjKsLJLK8t7l8vmGRueYPT8OBNjMwxIgw6fPy8v5XkZ0Tk89RHzY8zrfr5QECI093kZ4bP5GUIvoCxjar4yT1GGd6DTfVmn9oKMe0sbTtTWJxaLkdAV2/59+yMvzCuvvIp9Yd0KZ+tBCAkoSEHl8hPkZdhXgpzW7OG6npTkBKdPn8H+OOSZM2eloCc5feoMp06divqY01qMMRgtyFgu1/xKQYWCDLvp8rwM1UEOTAxyZGyQQXkWKzEX+/tWC1eKE1hvnOVXV/hCBw9jXCQbyIqu7RWrvfbM5nJaf17r8KWka5jRdZU14jJSuFXVVaRSSSyu7TrjjTGqFlfRvLyZ2t4aMj0pqvt9El0VFm9roXNLY3RF6LoxXK3P4iWVyuB5ngyPWi679HJWrlzF+g3rufzyy3EcR0ZvUQZBPZdv3ciW3kauWVrNxo6QzctrIahjaNgVfiaYkZFcmDtHY8sES/pLtHdUyMTRk1Qf1aQSw9zx7h189qOv8Zn3nuf2KwdY2XGQYGI7Z3Ye5JXvjfHQ3x/ngb8/yPG9LmeO5hk9d462ljj11UbQQH1thrraOVatmmfNihFW9w+xomuO5VpzS2s9W666hCtvuIaVK1ZiDc5rrrkGa4ha3FjICGfWAG1sbIyMqtaWVlpb22hvb6e9rYNFHV10yXDr7u6ht3cJPX2C/iW0dS1izab13Kor9W1XXM6dt97KTVddx7IVy7n19tu4QkbuDddfp7Zd2L6toWb7bWlpo1XQ0twa5V8sa25uica36draWqplSG3atEne/K1kMunI0GtublZ+DeWSwTGu5GhJHtYqbr52Mz0tMbZuWMZ6GeixeFrKxNFeuYBzAYzCBbByZwGUhcGoL8fxVN9ThhHYNja04GAQqA7WpSCaNsZgzFuBNz3GvLXMmIW0pR1jFuLGLISuZOmb4c11bJcX0za8CLa+MUbztfNa6McYA1jQt+LGLJRdbIN9QiROQ4wx2HxjTBTnbY8xC/nGKFSZrWvH9D0/ah/hTkxpQngzWEa1aY38er7Ns2k1xFGbeRlMw3IinJkaQWdheTHLhJIPHfV13L1tG/f0LeUqP8lap4bcmRH+8x/9J770N3/D2MQkazduYvmaDQwMTfHH/+VL/Ml/+XMCtQ3VL297jDHRGu3cLwK/wGOMeb09v+Bj8WMPEkXJ57/8s//Of/qjP8aR3jGCSsVQKTuizyTlRIbvP/8MJ4cHdIBMEeHJrkW6CoUWlxZsPAIJRkdg8y6Coz2wEKUxlHTTEap9KpmkIlyjkYzm7xj1rjUpGn2MMfxj8KLhseuzwE95nItlgTRtpVLBhhfzfpGwog2urammsaGOMChLQcxgrVa0WAuhwkCMGWpBoVZq66d0Ivf8IsaZwXFnFE5H4DCPK+Kz4ERhEY9CBI4UphEgAytUnlCJa/RdDslKaVuF8MaiDY7jChyM0aD8r33sPBzHiXCakzK0a7bC3BpVdia2zGAUFYQK3vZR7sVSRB9Ya93TNUFlPAvTIa/sPcZ3SnP8rbx2fzN1jr8ePcnfjgzwV4eP88LIBOfn5jGuUR8OFeGnXKpQse0rEBhDTIo0HigMQ2KBR4wqvFgtBa+KiTDJsfMTTMjruHxNJ/FEnmTCgOpa42FICs6e/u0vQZ8bGGRSp/KYF6NULDKrq7xioSQFUCafLzAxPkFBBJ/P55mS0XXixHEp3gHicleUdPU3pavcudl5ZqbnmJrKMiGP1ZnTg0pnI0NsPpcn1JxL6tN6tubz8+o3z+jYqMaaweJ2Zm5aBsYUuflZkNvOuCWMU6EiWiyVy7i+T4u8OGkpUiuIWtpaqa+roaenk9AETM1MyQicEd0OwrHBJAAAEABJREFUIecFdXXQ2FwhnQmUPxu9ZF8Rw+Z1xTWu9UxOTmsORayRUxFOF15IrkSehWKpxLTWOT0xzpgOF2fVt9/ZTnzzesprlpLeuIbGTRsoNVRz6vQpLC7tuqxxZ70bFlfWcLTrygt/T8oLcv/99/Otb32bf/jq13ng/u/JiDstz8vTkVfkmWee4evf+CbPP/+CPIZD5CXQJiSI9zx3lJd+sIdnv7udFxXue+Ise394njMvlnj1/jO88LXjvPDwHp2gx5idtbifZmp6ijmdlO3/Vfjt73xXHpen+f4PfsT99z8gY7MQ8dKwrue/9eBTPLzrTPTbRLvPzbL91KSM2iKhM0SmdoQlS3MsXz1PZ3dWHphRPHcStNf2pzECp0ScLNXBcZakzrG5ex+3XLqTj7xnH7/+K4f4wq/s4b73vMy11+yhtXEXA0eeY59OvMf376CrvUBTXZEGv4a6+CL1W09AjaREHXPFtOZoyM6HZEXvRwdOcvz0CebFe1ldKY/Jk2QNV8t3sVgcC67jYmWG67kElsiMGNEYENegqMgdJPJDpQMJ+7LkZKDMcXlo0zJ4Fmlfa9JJOloaiMU9UHsD6gvhyojfyth2gWjHyle7/rIEfkW4iED5QSR3K1ysExqHzq4ueRObdKXtCm0OFSs0HYdSKcBozjHxjvXgTk4McMvN23DkAdy1c694LScWVRvRvB3Pgh0fzf+dgTc95kLchm8FNzKAZHxpbguV3ly+kGPx6qqeDRdyYKGdizHmYtbPFb5TO5tn+zbGaI3aEYU2bwEcbJnrKnSNxnUiMM7FcUN+4UdNbX+eaCMur7W2/UIXISr6hSH0XeZqEuydGGFINFmeL1KR970wco52ybYrktXc17SI9/av57pFS2E6y0MPP8zv/5t/x6/9+j/nN3/rd/nP//lLvPjiUfG4wRgj+qpEIRj+dz+u9j6uQ+u+fQf5v//v3+Pxx57WoaCWWCwtXaB54mBkA1TKLiaWYq4c8KMnn9LtQhlX+2S0Bkurlh+0wUrxFkCPeRMoqo+xveIIF/YPn6xsT2UyBLoxcRwXV3Pif9YT2o7ePAMbt3lvBeetSZtSS1OGCCoK3wDjBDhuGIExJpqwI0ZHcYuIGl1VtFalCSWUrfv+9JlTUp6CMwMMnBmS8hhmcPSU3OTDnD83TH5ulqTnEJbLOBJYRlRrwbHvxoQytgROoFBXOpRmcYMscZMnzjymlBXkicmr4BQLFPJGClF5oOksLHbhm+gJ1XcU+Slftk5ghabgp1SL1m03y5g3j/DOLWyftm5cV0KuI2JSG+u9SGRSuLr79WVYJjJJ4okYCdWJSfnHRZh+LIbje7hiZjcew4ixk8Yj5TvE0oay9ufkiTOogKwE7LCuDAaSGQ6GHs8W83w7O8r/88j3OS2Pj++lJJxLBHJzlYVP0bLW4Kh/V/3k8RJZwvgYRX+CijtHSBlXQjwRm2brtjo2bm0mpTlOTxsp35yMnWnsC7x5GUmZdIZ2nfCb6hooy3CalLdsUsZEuVzCrj2mdVSkRMqVPMmUF4Er3WMNs/MjkxTLaF4+c7kis6Kb7HyWUbWfU+h6PhNjWcZH5xgZntK4BSo66czN5ZiSJyz6q7exSQpTOYpT85RlfCVinpRQQUq2SNmrMC8DvOSWKYqmZqRYY+kUWLwK1y0djTS2VJGpjmkOeYyUvW8q1NfESCbn6e70aWo0MtrVVzFHrWh73eq1bFy3mRUrVrNu7QY2bthMS0s7i3v6WL1qPWtWbxBuE5SLFcJyAaec04kUQr+D+fg6Ss3LCdrWke7YjFtVzTJdJ23btkX9Lef6666VJ6OJOXmmijJOLQRSuBPy/Nn/luXcyDDndA06NDLK7EyOeeGsUKhQ0pWpVba5bEk4ygpn0xrQpXNZI63LPNpXOnSsTNDQCYuXhDS1TNK6eJb2pTO094VkixOcHx1mWNcJ52WUD50fivaiRV4bx4tR39jA0OgZpmcnmZ6bUVlehlKCyUKZZ44Vef5wwPHjWXqbimzoy7G8J0tT3SxxI56VUeiL4LzA4tHHqcTw3Lxor8h8pZZZ0WSJceFqCqc4TMY5SnvVDtYt3s0Vl5zklz4wwL/5vRS//oUWmrqmePHVnbz03F6effi7PPXDr/Doj17he4/Ms/vIerLml5jlXZTMGoqzMYpDk5TGJ5mdnODsiROcO3OGY4cOEhRLlPJFpmQcT4yNY42tc1JsZ3VqPnt+ABsODg9y5uwZTp8+zalTpzip9hZOHTvO0NlB9TXAt/7ha9z/jS/ztW9/lS9/8+/V927N50Gef+EFnnr6Sc4OnJChP8qk9mxS40xPTciAHcfyh30fdGZiWh69KeamZsnqIJKTp7MgnOYKId/+3sM8+NiDVOQxdedGMTPDUbwQ5ggcI0iKp6vYsXeI+3/wMnv2HMcFqpMO9bpmzOjK0F5v2utFe9Wpouhj5bUFY0yUtl82bcHyayA5fFFUGo1jZAjY8ULXUJHBiGSY68Qx+DjmAijPtjdmoU9jDDZtgQuPMeb1PJtvgbc9xpi31EGPnZPruliw8YtgzMJYUZoAowOUiItAXvdQYMNAPI9kmeOGWJnjug7GmAgcx/mxsTSc8sDzwLaBCmFQIiMdVR2rkkyM4wgnjhfaqm8B25+reRpj3pIvYSo8Gc0roC1Tx+K6JZxJNvPUdIGyn9FB1sGTjMe40cHW5MpkdEC8OlbN3Us3UR2voq6xg7rqZupqWqmtX4SXrCcMZTiUfIUV0PoJXYVG8M4fOzcLxizUMcZg0+8Edi1ceC6WG+NcyPnJQSjCCcTryWQNbZ3Lqarrw/GaME5GOBDuwopwWMQzIX7ZkPSr2HPqPI/u3I6X9inpYF8OYpSloyoCMBhjuPiUdRAJpJsrkok2LEtHlSRXtE24nsNkMEveD/ClqyzNGmMwFxsrtOtytUc2VDL62PibwZg3t4iqvP5lhAPnAs1j8W2BH6//Y5gKwwA7aQtYiviJsDCWnZDr2G4CEUeRvr5qFrU7YvBhTp98WcLoOY4eeZrjR5/n5LHndep8gXNHX+LswRc4tf8ZTHaARHmcWGmUWGEBKE5Smp+Q8JtRPzmccA5HBpU1rLLTwxKIU8QkmGPujMon8Z1pWcRlXBG747oRsTiak/umuDE/vnj+Fz4X5xKXMj89dJpndzzPawd3sOPwLnYK9p3Yz/5TBzg6eIxj545zYugEp4ZORnD63AkGxs5yZmqQEzODnMme4+D5o4xlx2jUKTntiUDjLslEjLSMtHhGBCwiDRMGxwXXVHAldIw8e6GMjFAEqxL8mIwJR7hNjhCvOUqyYQep+h1kGnfgpZ+jrec82y5vpq7BoVwqUdEJAxHRxNQkZRF2XUM9tTU11FRVEYqhPOG7RldQzc0tVFVlsCgPggpWqKdlzAQS2K7qeDIQ05p3TVWadDJBXAwRE5iwLON4jrBS0P7C2TOn5LWakPdpXl7IHPa/lon+/7WTgwwOnJdymlH5DKO6MhwbHmdOhob9C6oJKSv7kwJ5GZdGNGG8sk76ReK+iyMBZPF06uQxdm7fw3NPv8rY8Ay16UbhrxYnWc3xgSnOnAt4ZccUJ0/PqZ1DKhlnRh613bt3sf/AftH0kchLdPDAQQbODnBMytb+VtXLL7+i6y2NlUjjuhniEihJP1TbIyQrx4nnjjAzuJusFHgwnZPSPsvOnbuj9rv37JUS1ngyoi2OYjEf3/csROApHuXFfFzPw9K4YxyN4wrXDhG/WnkvxOdlzMzPnSMZn6G5CRrrA5KZHE699rsxR+PSOC2rUjQsyqiZWWgvIRUKtE14nk/Hog7aZFj19HRjHI/QGI3h0tjYzOqNK0UfiylV2sFrR45NEqkcidgcMEso5Q8lrAJyXJdQmA9NmbIgMEq5aqZDU8yMg1NQuS+dmMArpgjntbZEO91LfokjJxv48ncf46+//hfs3fsKuVyRRKIqOqwNi09EmLzy0i7++q++xvceeJxnnt3Fq6/sZnFnF02ixYGTx9nx8gvsfvUlXCnIdMyjKpUgHfdplbGYFq6zM1M6kE1h/9uk2ZlppsbHGJUhdBGGh4c03lnR45kIrHHVLU/SLTfdzCVbL+FmhRs3bKK9bRFXXHYFPT09XLJtq3ikrKsbGVUTo8xNT4IMbTMPcRkkcbesU3sukmWF7ATzs6MyrEZVb5T8/DRrVvZzU38HH9yc5M41k3xoSz1r6zJUxBuOE6ptgGOgOlVLVayWdineltomakV3KfFUf39f9NJ8szY/Jj4PJdcRln8aOOrQdQ2Oo1phiL6jFhpMYXgBNCgWVPz/p48xP96/MeYCnS+EjiZpwXVd4eFC/QtztvNeAC48di0Xoj9XYOsvrNcuNeZ5xIVDIeBCa1u2MMJCzQvZmsbF9OuhaN3yTaFYpLGmlt/6/K/y27/7e1z1qY+z2+SZlizOT0xR1kGqIp6NOy4pL0FpIkt/ayc1yTQleZ5DrS24AKCBcMCGNvrGxPjf/Rhj8FwfYzyME9PMHBmUb55VgJ2yhYoMME8e46defIUjZ06Rqk0TmooqGwIJoYp0h12zMngdn0pcjCuqfCNZoxzhpqzDe6BMV/tljBPRi6NQWf9LP7qmDKNJ2U27CBdnEMgqtHnGWBSIiDRxm7ZwsY4NHRGCXUiuMMNV16zgn/3Oe/jUR6/l5uuXcuWlnVy+rV3QxqVb2rhsQztXbupkdW+GFCNce8li3n39Om6/VqDwjhs28O4bN3PHrRJW127g9psv4c5bL+f2267httuupqO9hrWrF3PXXddy27sv5c47r+Tue67mQx+8lUsu2UAsloiUuCfEOo7zY2uzc7dQqVS0ccFbwOZz4bHxt8OFop8rMMZgzFvBjmlfRO1Z2cOZmbOcHD/JibHjHB0+ysHBg+w7s4+dJ3ax/ehrvHLoFV7e+yLP7XiaZyxsf4qHXnuC7730MN954n5++NT3yTQk2LB+GauWdbNyaRcr+jtZpXD9yl42ru5jk66a1q3qZc2KxaxdtYQNa/ro62kj7lWElwq+G9Mctf9mHOOPEPOnicXG8fwhamonuf3e1Wy6pEsGSYGp6Rnsi5H2r9PiiQSxeEwelTmGpHAOHDyIPdFP6ErElZDTspmZncbSc0ZXJH7MlTLMUS6XozaWUTzXISaB4+uYkXANGSm52kyShpoMVck4uVkJmugv64pMS9HZl+HHrAdL3ib77tWorjePHD7B9u3C1/bdvPTya+zZe4Bh5c/MZKUUx9VuStdBc9JlMzjyiNRmUng6LcWklJb19rCqbyVb122VQmon5WbISFmnqutJpJtJpbvxY/3CSSvJVJKYmL+mrlb01yGjopGmpibq6uplzFcprCOm+RsXhR41NVVYz151TQO1mVYaq1O0NUzREH+QRu9xFtU/TW3qEWrio1RXVVOrftKZDNb4jMdjtLe3UltbQ02NyhTW19fS0FgfjWuVZEtLk7xjTTkWpdwAABAASURBVLS2ttCmuh2L2lkkaO9okyHUHsXr6+uZG2lk/EQHh1/xOfCSw8jhJoZerSV7uJP9Pyqz+/sFdj+jva6uo6mxnfq6FurrW9R3q+jC8ISuHQ8fOaprxmeoSteRSdVSrdN2NlvkRz96jJOHDtGpPWuMV4h5ee3kHKHwbEyg9g6O6xJqbwOTpExK4FA2FcoyK4JyMwRdosMOyl6Mkl8k8OZFM7M4sSKD0wF/+MdP8Fd/d4D9J3OEXpy62joZlz72fbqSvE3lYkHe0axgjllds25/+Xke/N63+U9/+Ac8+P3vcvr4EfbseJWKvKbpdIKYvLx9vd1cf80V3HrTtaxc3sfSvsVs2biB/p7FJGVIuhLmPgbfGFzHwXFMBK7r4Gk9vjzJFs7p+tvyg+clyOe1oliSqck55nPzuFrzhLxjVn7E/Tg1Mu56uztoSMfoqkvS35xkbU+KLUtruXp9O1dt7ODyNa1csa6NS1Y2samvitVdKdrraqhKBcyXhnQcKhE6aRmeFTwdDDxhOya9WhEecnNFZuStzWlf7FzsFfvQ+XPigWEGBwdkME5qTg7GGAHCeSgIUOwdQdVU/2LdiuqGr9czGhu7v8KLuQhqYIxRHfV4QUdEiZ/x5TiOxnGxoa1qjOGi3LZpC8YYzfkNsHVd1329nTEqUz/GmKgfY94IjVGZgJ/jsf1aMMa8pbZjHJLJJK4OgsYslEXYUDR8EwhL8rAEon8wrhOBhA62bkUGrXWo+J5Ps3i9q3MRp+Tx/fLRvXxz5CTfGznFV47u4duDR3lkZoQXJ8eYlNwMtf+2X1c4NeifwSIYYwxGa7Zy1PaPUf6bPpbufhLYasa8rYHNfBsYY6J9v9iPBsYYE4Gjsd8JjFloY4xRb3ZmAkUtnhCtvA4qX5i76FAYmtd1xQOPPMp0YYpY0uCEnoZzROGBdI+FEPWE7cdChN+oP1D32MeWl0plKoH2wOJLYxhjMMZwca7GLKSNeSPkF3gu4sKGP62Z47gujutF4Cp0tfGOBcU1I30M+gIUWjCOog7GcSNwXB/bxvXSyk/geUXSyRwdjXGWdNSwpKuWpb0NLOttlNJvZemKRSxZ1s6WS1dz5z03smJVL719nfQt66FvaTf9yxX2NtPXVcfGNV30d9fS21lDT3cDS3pbuPWWK9m6dRXtrfV0tLbS1tJMi06cjfW11NbWUiWvSUpXUp6EmZ2jJ+PKFRgRQgTGJUR7ZkHrCd8GWhQWQi7UUUR7pJTB5utL7RXn4mPjPw4W8RYCCWkLNm6NCiP8Ld+4go3XbmLDNZtYe+V6VgoXFpZtXUHvhiV0re2hZ00Pi1d107W8k0X97bQsbqShvZraphRV1T7JWCAlUCHulmQklcmIGGvSroSwE0FtlU9ddYwGCfGWxiram2vo7W6jr7edhNpW5LHyvCSGKoKKDxUXT65XV2Gga7zG2gz92pdkKi1ngKfTc0neomlBVh7I0+zZtZvhoWG1DSO8d3R00NnZKRS5Uiw5HOOpXcjs3LyE+pwUT0F4A8d1VcdRuxKF3HRkPOWz0+RzM1SK81qTQybhU5WMkRG4ql/QVU1ZDFOQwpqZmuPUyQH27zvMnt372bfnoDygp+RtmuDk8TOcPnFW8xpjPjsvyDE7O06pNM3UxJDwEmfJ4i6aG2rRDAQl1ZnCyGOCLgw1AYzGcXRtFxZnMOVpKqWcDLMS+UKJkk5WriecNjVT39hMU0sLbR2LWNTVTSpdI+XtYExM6zYEboHQnYdKAlcevqaagNX9Ln2L4nQumqG7b4K6Bp9MVQ0dizpJJlP0LlnCxs3bWLV2PY6MCIwnfMXx/ASxWJJYPBnFo7Sfwrd5sRQxQSKe5nWQtyKj658l6xpZcXk9a69uZc1VLfRtqmbFpS30rK9m4/U9bL6xl21Xr6ehoY3qqnqqqy00kMlUs3TpMt7znvt0ULmE229/NzfccKPy6/5/xP13vGXXdd8JfvfJN6eXU+UAFHIgAZAgwUxKJCUqt6xgWdZIakseazx2t8bZbXum3bIsy5bbMkUqByoxihkgACKnKhQqx1f1cn7v5njO/PYtkJI8n/HMfPqPuahV+9xz9ll77bXXXuu31n71QDpdZHr6AN/x9u/kO04c5vvf0uVj9/Z556EZ6S4GXBwT6O8sjmxroBJWu5Ol3c7T6obaVA7JIIsbPkzb/V7Wez/AcuMtbLaO0nWP0PdGKY7s5/rlDXZ2Vnns3Q9QLIzqiK7F1WtXWVhY0P1t2dQuO5urbOi4bmdjhbWlG+yfmeAXfv5nedc7HubrX/oL2dYO999zB9WddbbWl3jq8a/wqd//Hf7o939X97Z437veyXd/x/sZV8X10Ow+Pvju9zE1OsGBGe070ZTWdnp6llk9m5vbz765uSHNzc3iOIazZy/w4guv8dyzr/DSy6dp1AVST59TgrHAxYsXSUUpxmQjYyOTZKKA2cmQe05E3HGwz6PH0rx1v8f9s4YHZx0ePZLinUfTPHIoGF6PmyXKlQEdJ4ebuYMb1YQN2XE+q/XW2MKHRK7REWqfPQGdhuuwrWryruy3LdrUMfyK9mdHduu6Po7I83xctY7r4jiWvDfbW9fGuBjZHH+ldRxP9249tzwcx8cxPq76GRwM9h2DMX+dbvF3cYfjuH9lnL+8NsYM77vflscZ8nEch7/8GOxzV/HI3necb43nYNTPGZKLKx6WHOMMeRhzSx7+P37MsId58z1ufZWdyvHriZGus3mtgcYfOjDdtl0cmfpfI913FfElndXIt8mo37fuK4OXP7EAuM5Tz6qinS1wToDtxVyGl7Suz6gS/Vkd/f1ebZHfunmaf/+5T7Hc3MVVUmqMsa9jjMFx3CHZmDKUib/+McYM+xnz/9o6Q305et/59kt/9Z69dl13+NyYv3zf3v8WGfOX9435y2v73LzJ1cbMW/IZgSTkY8HBDMmArm4Rio9+mGJZpwBfe/preJFRfw8zcHClU6PnCCg5uh6Svrt625LRPf0Zgj9PMtvTCddxsWSM1ZeUDxhj/t8S/z9+7Jws/fdec5JenVgBZNDepdvaoVvfpGfP7xs7yoo6+K7BnoEy6NK1wW9Pz+vb9JobonX6TVFL1N4CBepA/dOqFpkB+IFHGBo5FFdlalEEWSktHUAhE8jJjJIJXTIpIwcEKfVNhVBMOVSyPjPjZSbGRygWMnrfIe0NODBVYaaSpejHjKRdRlKe2pBKFFKMHFU/2jj9Gu5A8+rs0mvv0W/XNEcFODmdgaofdOuYfkvUVCBoqm9TgMK2DV038JIWTtwZkqsc0TM9fNMlSPRcz+w9owkmOspI6MoAe/heX6RWluAPCTwX3QP5MuwZvatjOlu6b3ebDBIFXfHtD9pYPsIy2J+1GugIbMhbFZWYBO1T+qqqdVTl6Yr6yroH/QHxIMZe2/+HXqPVpFavU63X1NawVaKd3W02tjaG/3JudfUmK8vXuX7tPFcuvsHu1go22w1cT5s/ICEAo2AneRLN03cHzM6McuzQUR1LdGnXe9SrNR21bbCyssju7ialcoGJiREq5TKBXW/jUq3W2dutDcGHzRhk1kj5OHZO2mVtydhvN+k1ajR1hDhot6TrWJTgKzA4mhu9Lr42UVYVgYw2SkVOJxv4GGV7tWaD1c0tVjZ22Nmr0xuAVEO91aHaaOLLBmqNOjcXb7Cxsc2e5Nne3pEO1oklQ6GUw/7c0qSqPnvrN1m8dpKtpTO4nXVGU30mMj1ms5p7bsD+QsLBUsK+ksNMMWRfJaTkaa1qS9SWdIS3cJ4dOb6t+VfZmn8Nr7NFJTWgGLQpRT1KQYuCt0vW3SbttNhb3eTsyT2uXXC5cdHl8pkm9W052K0bLF45SXd3mWunX+Lm6Ve4cfJV0r02adleREur08aX3Xlxc2ifrlpDQzppyA5qoqqAnPTeqdPvNhjItrvtBrX1PWrLTWqr0s+S7GO9zupOlR2tZ2wEdLopOjpqawsM9DttBr0OfR019Fp1EJ++QG9g+rhxn67AsdH6DDoNtPEJZYsjoSeQ1QS3RqT1iuMc3bigdSnR7uWoNiP26hHNTo62xur1fRzZiSHDtaWQ+c0DLO7dpeu7Wdl6WIDqO/nikw4vnMrQ6Y3ynR99p+ayTkM2tacqULfTl80PaDbbAmldBoOExBj6cUJXQOLAgQOkdfT1lgfu54MffD8vvfSSqkQFQiVYVc07Fii2/1r11Ksn+Wf/5J/wx3/0h2RUhfz+j31EZtcm0TyNY/BCnyCKSGVzQ8rk82TzBdIKgqlMnky2yIk77+EjH/1u3v/BD6li/l089q73cuKOu3n0HY/p+0eU/H0Hx48eJZ9Ok5H9VrIB99w2zt23Z3nn22aYK7g41WXc+qraJZob82wuXiJurNHeukl1+Tx0r5MPYqbLk9x9dIY7DoQ8evc+7js2zWQ5IiN/GQmsmTAipYqmkWPtRy6u1sLOOVKwCvxQfsjDlZ6MMUP9O/i4TigKRGpNhGN8rG8y8gGO1txYUk1Ri4/xFbrcmMQZiHpa766oh3H74HTVJkNyPH31DLfaWG0M8tmOp2vxcHw9FxkvwRKWn8ZLnP6wr7FjyHfGjtb1zdZT31DffSGYIcnvGgYg2RxdO3o2bNXf6Br1wyIZ21qy16JE77h6x7MkX+DJv9rvidMZzimxcogfaGyM+BtMYnBxyPoZ2VUKL+3ip308JX1+yicQhaJIeo9kR6lsmpRaPwywFKgN0xGR7oWyJ0f7xR/JckEV3uUbK/hBmr4b0fJS9FUl7/hpulGarYzPYsZheSCbdH3szwcNJFtfMUMBS+sknRvJrTkkkjGW/Q9ku33th55svN/XbKWige7H8qVDkv+000qMw+BN0urRSzRjLZPcr+xfcxePgX1fhHhb/klsGLa2rygW38FAL+k60bWNRZbstbGLLJ3FSazXB8SSK44Hel/fJUsiiiW3fW4reIkG7um7Kz29du4Mr7z+OtlyXrqNCGTXUZQilO6CMBSWiEilsmrTBEFKFBJEHkEmxMumFaeaZDMZPM/DGCP/MBiSMYb/ox9jzJCnMbfa/x4/58KpZ7n8xgtcOfsi18+/wuLFV1m98CorV17HFeCanRxldnKEfdNjTI3miQW4qosXaSyfob70Bs2Vs7RWzlFfPU2vfl1AqMK+fYfYZ8/0bz/K6GgRM2jhKxAEAjsZgZ10v04o5+zqKMdrCwC1d3Cam5jWJnFtDa/X5LaDh7j99ju44457uOvuBzh2ZB+hqglxYxsE6misk9RvMKjdoLs9T1Nl1N2li6xdf53lK6+xdOkVFi6+wtVzL9GurjJZyTNWLjKS02LRZEtzuKF5Llw+yU31vXHpJSxdv/Ai85b0ff7yS1y7KL3o+obaBVG3ukS5GAhMROTznhaww/rKJQXo11jW0d3q9TdYvX6G9flzbN48z/pNybRwibWbl9hYvMzG0mW2F2+ys7hCU9lkwQuYLJYanzBeAAAQAElEQVSp5Ecp50qao0NfACZR4KATaw8luANDJEcY+aEMSoaVTpPLFyjoOKSsd8uFMiVdlwqlYVssFylXSlRGSoxr/Q4dPsyhQ4eZnJpiZGyMQAbqJwmBnI7vdeXQuiCH1jcuscgQcHDuGE5iWF26yeridXY2NiVjiRMnjnHo8H7J4bK1vc762iory+vcmF9ia3MP7R9iFJh8l0GvRa9VxYvbck52vIRC4FEOoBg6ZHWdUwArZ1KMZDMCJSmKCkAFX30UHEftfd8wqo3ja3MOBOx72pR98Xe14RqttoJ2nb1anXq7zZaAZJjz5fg87HFlq9mhttdmb9c6J5eK7HhGVaE7bzvO4dkRjh4YZWokTdbtkKVFytpnsk2OGgU5/LzmX9YmmgwcZtKG/XmXYrLLqEDEZFhnxGwz4qxTcVYpuWuMhbtMpFrM5HrMyUnMpkKmSk0mKg4mLnDurOHSlZgr57Ncej2Syh0OqXpxaMzjrrkMd6uKdVulw4nRJnfNJNw+CYfHYo6X+5woD7ijEnPPmOHuCYfbJ1Afl/v3RTywP8WDB3I8dHiUtx0THS3xrrvGeKdA7/vH9vOBsUN8cPIgH9y3j7fp6PC+bI70/BrZK5uwINnTPUZybUayTSrpNhOaZ3t3hdeeewK7R15++qtcOPk8Oa/DSGZAr3qDU689wSvXF/nqRY+nb2Z4fn6D+qBArV1ku5FmR1Tr5GknJQZOFlxPfxzkZbGO1UtltGZNVYw2aLY81ndTvHGlx/X1Uc4ullmqpnj86ec4c/IyycAwUJIzdPY9BIBiOUu1iUOzG9PsDTh8/ATL61v8+1/5VU6dPiPbHxvuj6eeeoa777qfrPZWo9mlpaO6gWw/UWD5r7/xCf6nf/RPOHn6LN/3vd9DV8mOietEXpPIbRFaICuboLNLLB+V9Gqy51069S22VrUvFq5SUzVtd3NRycfm8NnqzassX79CQ4lLqHePTOQ4OOpzYl9RfmuT3YWbohU2t2qUx+dwg6wShBabtT7rTcNmPabajpGYqvi2aCrh7VGlJ//o7i5xe6HNe+4Y4/0PHOGewxPMllLaH5DXPg7tz7F1d4eyDlrbfIvi9jZxZ5OBeMStXRL7K0gEupNWA5WIQb7YXptOH1oDTDvG7yOf7VolE0uYuD1Qv1i+PMGxAVWJXSIga6vapmdw+lpfSwNP7zjQTYaUiJe9dtTHaO2+TeLvqBph1Lp9ZziWG7skPYe4y7fbODbEWiubPPUU6C2ZvsEVebGHp2zUDN/xSDS+iQOcOMRLUjiDUPsuwJP3dHQ/ll8bmIC+8Rgo+CciM0Bzkrw9D3qheEiGgWTX/cDxCNTX1fXrZ1/h+fPP8oJiwiuKkacuvcxrF1/mpXPP88IZ3T/9LM+deo5nLZ18lmdPPsNzp5/n+def57nXn+Wb+v7Nk0/z5De/zkuvPEu5nGFstESx4FPKJ4yUXEZHfMb0fV86TTmv5+UC4/mCQHyKKIrJae9logb5VI18rktBid6EfNrYeIXxqSJTitETk+Py+WO3aGKU0YnKkMojRUqVPCUBlnKlKJ5pigLiZY1RLueoVHKM6PnISEFyFHRdYkQJ82ilrO9lRvR+ZbTIyFhRvCuMTZQZraif+Nl2VO9ZXiW1mbxPEA3wlVyGqT7pdDKkbNZoXENK7sBSOpMQiYJUF099vXTIky89y1Onn+T0/ClOXTrFyUsnh+2pK6ewP3d85vpZ3rh2BtueV2J7YfEcZ5YvcPb6Oa7duE5KibVxDMYYgiDAdbWe2u/8H/gYc4ufMX/Z/vfYObbCsVetUlUVYa9WY7fekLPrU1dQv3T+HC8/9xSvv/oi13T+u7W+yKDXkOE1cbodXJHTbeN0RN0udYGE86de5dzrL3Hj6hvsLc4TNpsKUgMiZQc+fRJ6xLpOEtv25Cx79PpdegNdi2IFz4Y2+/kLZzj1yvPMXz7Dzvq8jmm28D0tlNPDd/p4AgGeAq7rGZJkoPc7WD79QV8Ot3/r2mbW3YFAzyorkmV7SxlhcwdP2U/gxdpwbZykQ6LjnoHmEWs+cbdFp1mjI6dkqStn2m1vy+HW6difX5BsieSNnFjVtIg5gZaRQppEmb2Rbpz2Jk57g7ixwmBP+tpbore9TH9nWeBvcUjt2rac8B7tRpVJGf7Bgwe47ch+7rrzGCduO4SST82vTRg0hpRJd2SUHYpRn7G0w0TOYyofMFtOMzeW4cBkgUNTpSEdnC1xcF+Z/XNljhwa5yPf+U4+9v3fz3d+7Af54Ee+lwceeSdhtkhfXsr3fRzXxXUcjIM+Wh/p3+o1CF316eF6DrFWLRJASOey9JTaLC2tc+XqDeZvLrG4vEJb1T9P5xFh6BGEvoBVTFU21VbVwxFj13VIB66cR45yIctoucjEiDalNnQpl1Kl0h9SWmOmfJeU2mwqoKBnxWJK76QZK6Yp2DEGLSLTp9eqaZweSPZuL6Zea6oitcmVy7K5ME1HNlmtV7GVv4QBe3t7ckwRuVxOYDiHY1xGpmbJjU9TmJyl6wasVVtcW2tzeanG61eXePniFV46e42XTt/gxdfneeXswrB99dxlAYB5Lt5Y49pyjYWNGpu7G6yqMnj95goXLy9x5uIKb1ze4vzVPfWrsbw5QNiOnXaf7WaPvU7C+k6DjaVd1pa3htW1m6vXWdi5xs3tqyxuzLMuftubuzS3q7RFre294XVra4/Odp3ebou+ZO6JkkYXX0Eu1P5KOS1KclQZv66gs0k2lCMOtQ/DFvnsgEx6oDaRfg3y7ZSCWDQQ9UUxKc+Qz6QYk1MtFfKMW2daCeTUE70bUygYKnLEUZij33Ppd0P5hawoNbxO+mntrRwmScm5OWDAdT0832Mg1D1IupRHQxy/xSBpyxEGQ7J7P9FejqKQXQHkvd1djt92G34gz2GDuOzQ9VwCOUubGaPgbgO7bfOZLJcvXGLJ/nqPnW1VVbeVkN3BoUMHWV9f5/ixY0xNTdEXn13x3d7e1jHiDo9/7Wv8wi/8X/jsZz9PSnv6Pfcf5zsfOMiHH9jHR95ykO99+21879tu46NvPcL79f2DjxzhvW85wIPHSkzlGoxFu1SCLSayVe4+mOL+I3kOFHtMhFUOFvvcORvyyO1jjIZ9Wms7LF/Y5trZTXaqbQYmojQ2y/ET93P7iXu5UwnkkSO3MTo6Qajj3L4C/d5Oi22td0/7NdAesgBpUFun4DY5NhkyBONzWU5MpnmLQNZjdx3mPffv590PzA3pPQ/u4z1v2ce7HpgVzfH2eyZ55M5xHhEwe1j01ttHePB4mQeOlbnvwAz37N/HPftmJfe0aJL79k3zwIFZ7t8/y1uVTD189BAPSKf3HZjjXvW7Z98cJ6YmuG1ijGMC7EdGKhwdrXBsbOQW6d5x+bjj42VuH7tFt42WOFzMMisbmxFNybeMhwGWJkKfca33qPxO2SSUA0/265BPuZQyPqVswEjWZSSj7xEUg4ESNUPO9ckY9RWlcQkHEKhqE8g3BAJjvsgouCpaYAwgUhggo76WotjonYRAevaUvMlS8X3Yd3CGcDzgzPLrPH/hWV6+8iInr7/C6RsnObt8mgtr57i6fYn5vSvcqF7iZvUyK+150U1dX+HazgWubJ3n0vobnFf/Uxeexw3bss05jh2Z4MihMfn8GY4eGef4kUnZwBz33XOItzx4jEcevoNH33EP733Xg3z03Y/wsfc9wofeeS/vkz0+8tbDvPWtR3n4odu5/77j3H3HUU7cPscdJ+a4U2TbO04c4I7bjg3pvrvu5P577uKh+07wtruP8tiDJ8TnXj7wjgd4z2P38y7ROzXWo2+/i7e/Tf3echsP3H9EshwWHdIYR4bf77/vKPfde4S3Pnibxr+dtz9yF4++/W4efeRuXd/B2x65Tc/3K5GZkyzT3HbbGIcPFzl0sMChQ7fosNrD+n7wQJ4D+3Mc3Jdn/1yOI0cqTMymuajK/2vXX+CVmy/y6s2XeHVB7Y0XefbSN3ny3BM8ff4Jnjz7dR5/7Wt87cUn+NKzX+XPv/5ZFlT5LQtgJnGCMYb/f32cRI4qSWKSOCaWw+sJpTf70Fb2V6/u6WjiAvOXTnPl3EmuXzhJbWcFz3RxBN8dD73dp68sEhmiL0DT2Fxly1Zmrp1m/cobKigt4sQtVIYCt4OR41JqoLF6Aj5NBeQm3U53SM1WS1lri7YAztbOOjevnuWqKmjXzrzADcnQaWxpC3Q0fhtXMiT0huOjIIuuB4MeAx1LDLQx7O8magsY9pSd1rZ2eeNVLc6zyq6f/Ronn3+CDR2H9TtVeq097PFgv1lXwla9BXZqezR1dGSpZdu9KtXdKru6vn75Ik9/5XM88YU/4ckvf5bnHv+iMtMLCl5tAc06Sa8uURok3Rpxrya11EVNYgvcem0GljrNYWt/GPv5Z57i6ce/zEsvPMnJV5/l5vULAo1dQoFHz3TU9nFp44kUWpSB6bvmaQYdJDgWnA5UCeqrVGz14Ei/vrxFOuURuAnN+i6NvS0GGjObDji0b5ZiNiX9xwR+gOc6w2tjEHjq0lGV8MDBWR548B5cBTBbQi5XKhRLRRoC3NdVnbC/R6q622BH2XZX2W1TR281AfJ6o86uAlZbVSPXdeWUAkKVbqMoRSgnGcnaIg9dG3wTixLNLcZVIDWakycnGqiPr9Z+dwW+wyChmPOZGy0yawGZjjciW0FQOmskcV/2OogdOu2YnrLj9bVtbtxYoiEwv762RlVVv75soi2Qtbi0iA2wNsCPT4wLXGVU0ciropEZZmBveegtfO8P/k2+54d+jA9/7Pt47P3v5V7p4f4H7uLe++7AVukefuRB7tP18duPcEyB+sSJu3nnYx/iXe/9Lh5+u46A7r6HqbkZxifHGR0ZpahssCTdlUplSqUSBWWeuXxOGVtGQCIUgEmw83Y9X2C3QFQ4iJ+5g8TMCtgL/LYLbPdzrA5yrIvW+lksLXfTLDQD5msu81WXq9WYi9stLm72uNlIsdzOsxkXubwTc2qhzsnFOmdu1li63mBruUe7GtJvZRg0MxgdzxlVlUy3gOnmtV/Bke6t/j3pONB6pHxD9CalfYcodEhnAkqFPJXyCLlsCZIAz4nw3AjH+DiOj4xruCfRx2Do6njXE4hbVIW7qeTD+oMgDBkZHWVUNKZKakvHvD/0Q/8Df+Nv/Agt+QRrT8YYBgJRzWaTjvxFqHc6jRZtVSkb2psrNxfZ2dzE8lpaWh4CptXVFZaWl7lx8+bwZ7FSssWxsVEmJye1licU2O7g8JEjWP6/88nfECg7qy1VF8hdYENHyFvL82yv3GB3bYG99Vu0q7a+vYIrcJ+Vbab9LmlViTKiyGmRD1qM53pM5vvcfiCnxMfQ2r45rFzl0xnpa5KxsUMYL8fVK4usre6yLbS9tr6jxKCFtgGuE8o28uQyY5RL06RTOc1nm63tTQFRRypts7d5k7i5zlQR5soeRDoIjAAAEABJREFUoxnDvpE8x2R3h6bHODI7xtG5CW7bP82dStjuOXaA+24/xH1K2oak63tvO8j9Jw6LjmCv7zlR4f67izx47wgP3jPCW+4u8fA9ed7xQIV3PzzGe98+yXvfsY8PvPsw73/XYb7j/cf50PuO6vsR3vvYId7zzoO8T/c/+J6jw2cf/uDtfM9H7ub7vus+fvC77+WHP3YPP/Rdd/H9Hz7Bxz54nO/6jhN89EN38J0fuE39j4nXMT7w3mO8510Hedc7DvDYO/bzPe86zo88djs/9p47+Fvvv5ef+MDd/A8fvVv87uIHv+tOfkD0Pd95Gx9932E++I453nZ/mTsPu5r7gOP7E+7Q9b23pXj47jzvvb3IR+4a5bvuHufDJ8q85w7N9c6s5h5y51GP4/sGHJ7McGB8gpFijlDJ3az0N1B5ra8YY7TebmQwAfTdPn3d79Gl3W/TGtRpxVV225vsNDeotrdo9HZ1XwlRXKOtZz3TxpX/GtCXDdcZKEHv2QReyV+nUaPTVN/6Hq3qLvUdrffaCms6KVhZuMHyjXkW56+wfPOiigQX2Vq/yubaPNsby+q7p3ca2gtVukrU25ZHbVff94bf7b1mdYfG7g412VBtZ1P9d9jZWGVrZYn15YXhOOvLS2ysLLK1tsTe1jq2n40djd0t7HvV7Q2161T1bFdx3tL2xgrb6yK1u1urVFVAaNU26ap4MejsKQbu4VIn8tqEoltth9BvEwUd0lGPTBQPQXO5EDE+U+Lgbfs4fMdBjt5zmNvuP8adb72Dux66k3sE9u5/9F4efOcDPPLeh3nsg4/ygQ+/i4987AN87w99hB/80Y8xNTNJfzCQrxgoNiYYY+SHnCEZY/hvP45z69l/rzXm//W9/5bPX/3ulIolbdwyxUJJG75AsVRRWXGcYrnC2GiFfRLywMwEB/dPClXPcvTwHIcPzTB7ZI792pT7bj/I1JFZJmenODAxxZG5aY7un1I7ysEDE+w7NM30oUlmj8+yX4o6eHgfBw+KDs0N2/3755icnJZDHdN440Mqj44wOT3OoYPTHJob5dBMmcMHJodj3378AHccP8RtokNHDnDgwCz79s8wp4xqemaG8fEpRkZu8RkdHWeiMsaUHPXM1Bj7Z8TLzkOg4ZjmcbsczYnjB7n92CHxPsCh/ZJxdpLpyQmmRvYxXpihkpuinJ2imB0lVyhiy6GTlQKzIwWmyllVUDLMKgPbP1FhdrJCZWKSvMbLjYySLlUIcwW8VBETZMBLg5uW03TwBX60Z7U7O9RV5djdWqa2s6bq1Q7pEBlaQNpPkwnSpPVe6IQkorZK3k0dh3RiVxvWoarKUVVZmKXtdp/deofaVpvd9Tp7m03OnbrIK089wWtPf4XXnvwKF195mljHFxZ8Op6LkVEpgUNlBRlhjyjyBBYOD/WKwLZ6sLayyqnXTrK7syNHX1Q1IqZWbSoAJAIyA7qq4A368fDaSRwsGLPkex6e7xGqshD5Lp7mrJCAwuObQbuHG4tUtXS/RXI4vhmo7B7jqkUAyqiakfFQ0ChxaFK2Uc6RVUbrOuKWSIWav4qS9KULR4F8d7uK/X8J7u3sKWitSe7qEBDWVY3d0RzaAn2VSoXxcpqCKghef49KBoopI76hNnjIjDLrQ3PjqkSm2TfpcXguxfGDOW47nBeNcNfRae69/QB3Hz3AHbffxYHDD3P8xNt5y9se4fb7DnPX3bM8fN9+HrrX0gEe0vVb7z7KW+8+Ljp2i+45xlvuP8j9yjQfePBh3vO+7+d9H/obfPDDP8SHPvJRHn70Lh586xyPqHLy9rccUXuYR9T/4fsP6foQDz9wiLc9eHhIb1dF4m0PzvJOOZ+PfsdH+PAHf4APf8fH+K4PfxfvfOsjPHT3fTx877285YHbeMuDt3Hv3Ye45y7Jf/8R7njLUW5/4DBH794nmuP22w5rj+ne8SPaG0c4cfwYdxy7h7uO3zukE0fv5bbjhzl22yT2H56cuPMIswrg0BEY7IISHktG69fTwnS7XXzfH1IiEOyaPnu1JdlJGyNA3e8PFGQ6DNT2BJjsL0Ct6Njh4sWLnHztNc6fP4+tLFVV/eyo+mkMAsJF7ZEUPi7ZKK0g0aCQzWnvj2CMw8Li4i1aWGR5ZYVdvevIHjOZjIBXQCzHa4whk81gbXNNR9yf+fRnqQ08NroR23GatpulToqttmFxu83yWkO86mxsdtjYaHPz5rbA2jaLi2qHtMPq2rpsbRPjdMgoGRgoGWq1O3hBilUFNL+Uxiukubm4wfziOl2Nt11tsypQZY/RNzd3uDG/yGuvvM7LL54a0tLSmkBrlrQqxWv1NrvdPulCUXA3oVrbkb77eK6jxK/G/PUlzpy7yekzNzl7fpFLV1alv0UuXlrm3PkFTp2+xhtnb+r5DV1f5/U35jn9xvXhs4uXV7h8dY2Ll5eHdEnfr1xa4vKlRc6fUx+9e+rkJV58+TwvvHSOF1+5wEuvXuRVHdGeFp8zZ2+It/idmee1U1eG9LKeP/fCWZ577nVeevF1XnvtHBcvzkvOVa5dX+fCpRVVvde4LDnteJc09vz8FjcXtllWxfjKzU3Oza/zxtUVHQUtcFryXHr9GvOSefniMps3tthd2GJveY3a6ga9nRpGx/6OEmrbmmaXWFXs3l6dtv2Z07096rUqPZ1K0O/jKykMdJoRyYekY4e0bCciIVK1NpSDHii5cAY+KZMh5eSIyBDp2lIQp7Dkx6GOL308HT+m3RQRAaHxyQZpXXkoP8btO5jYpW9CUB9fPALShOLnGfGxRAo3iXDFz45JzyPpOPS7Lu3Ep+cEkApJJJfjurJ9H1eJjBunlGxn8cXDF//QTROJQjckkF1Y8l3wnERg3if2U/T1rGs8unggG/R0PJrSO/Y9Lwnf5Btg5XD0zIl9nL6PkS6GpGt6Ytp1iDtGzzxxCrBjWgrE39PsfeNKBg9fe8+Xv/YcyS0d29aSr++RF0jeCEc687wIbRZiVQ6leizF3YRBNx5e0weFCnSgAvIXjpIbN+lIrpbkqGGLFraKbYwBRN9q7fVfJT36q1+HfYc3+D/8cUaKRcqFghxSmnw2S1FOpphPUclnKAutlwq6V8qQz6fJ6jpbLpIqFMnK6eWGVKKgkm9hrEJ6NE9aYCM7XiI3USY9KhopkyuPkC+OUciPqa2QF4+8jn7yFcs7zUglrWz3FpVKESNDSstxZsmXinq/qLZARiXjtGRJjRXJjRYpiXdJ4+UrKUo6BhsZzTA6kmW0kqNcKlCUvCU5sYrGGR+tCLCNUVE2XBIAKopsW5rU/ZkxxqZHGZksM2q/i8ZFo+ozMlbE0piA09ToCBMqZ49PjTMiGpsaY0xAbXJuinEBsokDB5gVyJuanWJydpIp3Z+cmWRCfEZHS9hz6RHJOzZSZEKyT0pns8os96v/wZkxDsyOs0/vzc3Nsf/wfvYdnmX6wBSzB6eY3jfJ7MwEc8pCZyZHmRyvMC6e5UqJQqlIsWypgAXHI8UKY+UK43o2Kxln5kqSJSWKOHh4TPPJMaCK48YYAbU4MfiO3cAwM7Vf1ZmHtF98bYRAhhwriOzSE5jbqXW5euX60OlbUNUWiIsVJMMgJAxDcjpaC3R0E6jqkkvnlIlEeG6Ah0NG91J+qCujXaENYtTKiI02FWpvkQNvXruuR+AF2qQBgXFwTaLvCRNa/6MTJfbZNc0E5NwB8aCrbLHLQOgwsYCz1SORE0gSl4aqaNW9XTnSOn2VYAdyolUd/dT3tuWsusr4tqjt1pRh1bh55Qonv/k5Tn3zC7z+zJe4fPIZ9lZusqOKx5YqHmvKGDdttWtxmSUdfS7rGHRpZZvXXzqpd77OGy88ztmXn2Hr5lX2NhbZ2lpgV1WN7c0VVVHW2dvZEK0r+G1SV+bYtBmlstVBp0Gnusnq9fMsX3qZjfmXqa1fxHS3cAZ7RHGNVHeXSJQeVMkmDVFzSDkF77wo6/TIuj3CuEp7+zq92jz0tuSsWpTSMSM5h3LOkC8YcnmHQjESpSnmfAqZRGBZpOtsLiJKR4QptaJQ69lXBbpW31WlZINd6c1xE/K5DPlsWpShUsqTTYUYY+3JUg/jdjBOVzYUqeqSln0ENJSJQxsGjvoXSWcMxoWq9JDyehT8vkDwdQGGPJ/61Of4xCd+l2a7hx8GCgbq6LsEkY+rSmxd2XChnGJiWnY+ltdxpUshdJnKpTgwUuL49AT3HDrAu++7E3us1dvZ5cxrZzl3bp697SZt2QixQ1XV59GxSe65+y2sKig//9wLvO3Rh3jPBz7IYx/6Xt79wR/i3d/x/Tz4jkd54IEjvE0A9OEHjwvQntD13QK59/DgvXfyoKqX9wgw33Z8jtnZkpLBSZxWkz1V0K5dvirgcYoEMwSP9v916QtkZbMFgbQ1gb9lUqkcVQX/eVVZU+k8RfnMjc0WFgg9/8JpTgq4LK/sECv4ixF1VTYcJ6FW22Vrc1lBsMPMWI4Th6e4Q4D3+PGD2utz3HHPQ7z1nR/jre/5Ph5+10d54C2PcuLIcW4/cpjbjx3m2OEDHDtykOPHDun7UY4dPsIxPTt+5Ci3HTvG4UPHOXT4Tu5/6wfF53t56FHRIx/hxB0PcXDfEfmsfRyYE+3bx8H9+zm8/6DoAIf2H9L9A8xN7WNWx+sjE3OUZo9y/N7HuPuh7+b2+z7C8dsfYmJyn3zyOJXxEcbk06bln8dV0R0vlhkp5MlkioSZEbyoROJm6CiYt7sujZZPNynihHNE+dtJpY/Sagfs6Ui80xxITxH9Xkiradjd6bK+0eDmxg5X1ja4urrFvI7sa72Mkt2DsrfjONEYPVUPw3SKbMYjn/apZCLGZU9TpRxDUvyZLGYYK2QolbKUlFSX5YfK5RzlfFEJeJkxJdMHFAeOHT/KkUPHODh3kLHRMSX7o0zJ308Xc4zl04yIT6WcUaxKMS47HquoFU1Y0jpOjBeYlp+bmSozPVXBxpTjt53gjtsf5O6738G9dzzModmDzEhf0+NZJkdDJkfUKr5MVHLimWW8UlCMqAxpYqSCpXHtjfHRImO2n+LHmK4nJmc4cvSEjtrv4sSJezly+BgTY6NM2Fg3NsLYMHaOMzY2xeioaGSCUdHUyDSTej4xWWR0vMystYHDmreSsEMqeIxNlikoBhfyOfKKDXm1uWxG/ufN77msYsYtygp72AQnDAL5DJd0EJHz02S8iLQbCm7qvhJ2P0FAdkAknxRpPwVellBFBxdPQCwmsSjM6eH4sfzEAOP0FYMYkuuAqz1jyXMT3Utw1VoyHhhXpOfG9HHpESquRMlA/B35IB839PEll+eFOK6+ewFuEMqGgiHhC7C6Lk5RBpKKPALfURB0CQOH0IcwdEjrfiQKw4BQzjWINA0/gCDA80McMfW8iFQmRyRl+fkUbjbCqC/qKyYY9XO9EM9EOEbvSBjH1cCegx94cuAe6ZRLJu2RSXmkIzv2fpsAABAASURBVJeieJTyadLpiDCdIkhn8RW0XV+K03uJZMV3pTQXL/QIUwFB5GhIc4tPxieb9sllU6QzLhl9T4tXJpMhlU6LXwpffF3JacmLfMkRiiL8KCDMBKSznjJNj2w+GFIuF5LPaIHFJ6W5pvJZstpYORmNp3saHCcVSjV6T/LksmkZUppSwVJEUaXNUjE1bC1ALRQyMrgcRW2yYiGnfjmKuQylYlGbtUypUmZEhloayZPX5i0KsNpNOFJMM1rKYNuKeFsaUVvKhhQld0Gt5V9Uv3IlQ0WbvqC2OJqlMplnfN8EGY0XJy0QtHIEPIxAlYpS5ASEDh08REb6Hsh5n7l6iasrC9i19fyIzY1tZegbclZ9GW+iClVXQULAZGtTzr2GMWa4JmmtvVElIFGVwsj4+7aSpUzDxYAoFgn/KDbou95J7HcRxhneG343BuO4WuYAz/VxtSMc3+ga8lrzubESByfkbAopsilXpuYQBjJqMXYcD8f4WNDX7fTY3tmitlcTQIR+pzvMUvvdtkDCDl6QplwZE43K8Y0zM1VgerLAzGSFAwK7c9PTTEzMMCInYh1JuTSmNRshn6+QK46wsLLBtYWbGrtKLiWgE/Yoph1yWotQthTIxvwgwGgOCcKToljKHijVGsQxOnEnUeubHolAVL+xRLe2SK+5oUDZ03w96cTTSrkCttDsDLBAo9my7UDBtUut0aXa6FFrxaI2m6p6Li1dYuHmORaXLrDTXKcmgFXr7tHS/DvSSUugotWMVabv0Vd1s1Pv0q0PaCsgdQRkOsN+XR2NdejoyG5lbZGbS9fZUjV1e3edLa15dbc+1KutCnZabYzybqPMmcTTtUsiJxgr48xm88P16+kIPLaVSRMwVpmi1dghcMF3Bvimw5nTL3Ll2gXaspdzZy9qnWL2dneHFSzHQX7JJZcOKKY9SvIVY1mH4wIwDx7fx0O37+eOuQoHiiGHyxHHZO9HR9LcMVnkkcMzvE1VxXtUQS97sKNjjmuqfl04e4blxQXNaUcAc5SHH3obX/mLL3Lh9ClVGaC1s65ju1X6jS1971IpJiIYKbkinxGNNVJKMVFJU867lHMJszM5Du4fpVPb49KpS1w/s8jl81e5OX8TF49uo8/zT79Iu9WUf8rK36UwccKN69eH+66jqtb5c+eIwpT8Q1nJuKP5e2xu1tVnhe21TewxZ00VF1u5S8nn9DotHQtdU2KwQjaMmdOc98+NsG9ulP0HppnbN8fUxDTT05PMTI8xOVZg/+wIB/bpufrZvvb77HSBfbOWSuzfV9L7JWbnyuIxwW13HGHu6EH2iY5Kl4cPTWmeIxw/Ms7tx6e57dgUx45MclTfjx6e4PjRad2f48Ttc9xxYh+333GAu+4/wd1vuZdDd5zg9vvv44GH7ua++45ypyqm99xzkHvuPsDd6nfvnQe4/55DPGB/due+OR65f4JH3zrNOx6e411vP8Db3nEvb330rbz3o9/J2z/8YR76wPt59KMf4X0ffj8PP3o/Dz/yAA+/7T4eVr9H3qFWR0Zv0/13PvYQ73rsER55+K2889G3894PfohH3y+w+J538Y4Pvp/b7r6N8ekiUzNFZqZKAoRF9qm1upjbX2R2Ns/MdE6UZf/0LTo4VxBwKkiXhaG+br/tEG9759slx2M89Mhjat+JBbizc0X27ytySHRQ13P7CsyIZmfLWN3vm6kwO/0tKjErPzQ7U9B6lNgvu77jtoM89g7J/o538uBDj/Hg29/Bg9Lh/tkJPR/T2GX1HRWNMTczyqxo3/QIByfLQzqk60Pif0z3j6uAcJuS+BOKBbcr8X/4oYd5x7vfx6Oitz/2Ht72jrdx+Oi41r3MYa3nkaMTHDta4LajKW4/klKb1vpmOHq4IgA2xn7Z++Fjh3nk7e/kHe94N+987N2847HHuN/KNzPOgakRZseLzIwWmB7JMamYZGlC8XPMxsWMh9w4Wa9PoLjk9eqY1i5JY1unKpv0q+v0qqvEVflGtd1WlfJImenZg5rnEaam91NUYreho/nFG2dZvXGOpatvsHD1dRauvM7SlTdYunyGlSuWzrJy9QzLul7W/eXLp5XInmZN/VfnzynhWtGeG8iFBcIUGeTIlHgvsL5wkc2bl1idv4D9x2Y7q9fZW7/Bnv0/TWwuUNteom3llK9QlbQmoGEZuPiBUZBh2AaBg+shMgTKAIPQJxAICkW+wI3jGhInUWBtUZcDaTXrcqKxwJkncofk2UAob+g6jhiJ1Dq657oujq5tG/ghvh/geT5RKjVsWy3xbNTVB6HaLK7n4GnMQMHJk1DGGIx93/Pw3iTfD4byBZqD6xkcF313hmScmEHckXw9jeEThj6uA774+r5r9SaKcTWnIPAlu4ejdxw5e9u6rn2W4Hp6R3pJpQKy2ZR4+zhiZHl4nosjcsXb3vPEOwikC/ELUx5R5BFastcie88PDV6A+DikBfZyuTzpXA4vDMVLvAVOwjDSuynSqTSheAcCFH7gEmhNLL905JPSOEPS80w6HMqWyUZYOSONlc1myecLui/eUZqUxtIMibyA0HXl6o2i/UDjGjlzj3I2TVtB88rVC+x1qiRC7vW9LZp7u2RzWSpjI6SzGWK0/v0u+UKWsfERjEmULQxo1Hap6Ry+12ky6LYUTGIC6cEYB400JPtXgoYVxQJCt8hyvHXv1rNkuM6O60r3nsjH80PJGUkXgUBuwHghxVQpTSUTYAYdegIAu9WajlPWcezahLrvGAGRFhs6ftmr1WQLsTLdpmy3TV6JQMlmmuW8NmqRnLLkXLlMfrRCaWyUkckxyhNFimOFIRVUFSlX8oyMFhkVzc9f1hHGG5Qm9X12hDEFqQk5mYmZEYG0EUaUGY6OlbH9KyMFKpUC5bKlPJZPSVnlt6iivuWJMpXpssDvqHhVBISLGjdHYSRPSY6pMlnSdY5SOUtJGXRZcldGit/mb8cZ0XhjYxUmJgvMzJWYmM4zPplldDxDWe8V5czyhTR56S6n9cxmc1hKpVOyNdmN2rRsJKX9aKlSrnDixJ089NaHOHbsuIJ9UfoPb/WNUkPbDIJA+0uLKWtCZIyPMY76BUPq6Agwjm+tL8ZglFHul27nRnNMZAN2d1b56jOPU9Pxnue42F/rkJGNp3wHS5V0yJTknSykmdGcD0+OcmK6zF0zJY5WIg4UfA6VIg6OpDised42U+RgJcVY1jAuukvg4J0npvjOBw/y9jv3y2ZSOi6osrG2LLByVRWjZa3NCGGQ5tf+4ydZEQiqrVxie/kUWwunaGzIce7uCaDvsbW9I5CzxcamSDa1o+P7lipn2aBP2ukLRJ3n6Sef01HYTc5e3GBrp4n9WSlb2dwTEK2qOraysMSNKwJbV69pH/rIKLl57RopLyCvvX7t4mX5gJhIutnQXqzWW1SrLfb2GtpjjiqwHRr1Ns1Gi1A+otvrsby8wo0bN6ntbdKR/2zJ1m9cPc3Z01/n/NknOfv6U8xfe4Nqc5tNAcbNzXW2tjfY2d0c0m51W/wt7Qzb6t4OnWaDRnWLS2df4eLpb3L25Dc4/epTLCnA1He3qe9V2dVe37Z8djaxlcwh6V5VR5O2kmap3ayxq4rapbMvc+HUk6InBF5fYHt9kcau/IU9st+uKzkT1RvULNXqVGu6VgWvVm1Qrze1bzs0FWs6nTob60vDf5m8fPMy1y++xMrqVQY6DoqVtPQGDbq9Hbr9XQZJ7RZZf9QR+Be477ebrC9fY2XpPIvXz7Kkfdy3v+LFTaT3Hq7fwwsGohjjdETdW/d1L/QHFLw3SbGhGMRasy6ZbIdINtCW/9le32VDx85bq4uy9ZZ8dF8+sIsr4OD6fRDPIcm3JvKbxhgc1+B6jhKNAaH4h148bFPi7xrJu36d5cXzLM+/zs3Lp9hUILe+OZH/TGwCo3nHqqxYSuSdSXr4qmoHNAhoEjptMrLPgofkh5z62Gvkw7c311hTAr1ik4y1JTzTHs7Fd1r4ei+iS1oJUVrnb1kzIKvYGAYNorBD1saYME2iY7qW1mh7Y4vdrV367S5FFSKKKZe84nJOlI8c8r7GfpMy0ndWc81KbxnpvBDF5MKB+vcoRx2KYXdIpajLaKpHOTWgkI/w5Z8GjqN91VE1cod+bxfX1AmTpo5093Bk46a5M2wHtRXixgpJaw3aigvtDYL2JmF7C6+xjt8S6Xmke9Py0ftm5hhTIp1V1TFXKjDo1KguX6CxeoH6+lX2li+xq2R1e+Ec2/Nn2bl2hh3Z0Pb1N1i79BrO4uJ1Gq09cjkJqkn7vhmCKu1tLXKCr3qb7/t4ro/jeLiej/F8tI7KctvDTBYcHN1r6xy7oyzY07UnBsbRfcdgXJfhx75kjPg4AjDusDVG144rg7vllOv1OgOl72GUoqGjm11tWi9M4aqfI37GGIYftcYY7D1X/D3fw5PsjmdlRnKLr65jlfGaQra7cnw1Id9qdUemZHA9zcM4OK6H4wd6N8TK7eq7r+9+4GBJ3dQnxpGBe+IfpXzJqrVpy0nIqezJ0Vo5Y+OA44tcXL3vOB6Ovnu+i+eB54MvunVtcGVMlnzxDCNXQCeleccszN/gwtlzXL54cbgpE8clUHALguDb8tjjD0fv++KnuINeJ63gk4t80rphn7t65oeGKO2TSafwNHACxIOYlCp2Hg4pdQpFbmL0LcYLYKxSZGa0wtbiIlNeyL3js8Q7u8Mx5vZNURbgSOKERHxGKyPKkOYoFEvDilW31x+2fVWBXG1uR9UYR8EzkmzGmOH8+NZHwji6Zw3JcOu/WNUt+912SWQrloy+2H6W7LWUiiOZhZvJaH0VR5nQsVVRc/W1svb9tqosPVU7Ws0mvusRKuj4mr9jxxHfhoLNruaUWKejOYehSxh5+GoDAcoonyHMpPFS2hNyCmE2IMzdoiDjE6U9spmQosBYpMqJK2FKY1P4qSypbJEoVxzqOJP15WgD0uqby6XIZkNSejeSk4lS4iNnlNKaZfTc9rHPM9kMQSZPmM6TzpXISLdpgaCoEBLkQjyN74tHSiAyretIi28pbddZ9zIiyyer/Zwv5MkVihQKBe3vvMbPkpEMkaobdryM5mXbdCpFJpMWZUmn00TSVxiGWIqiSPYeCECFsl/JrO+WX148s7KjtN6zfdAnpotxu9igEco5BlqTSLyNcXG1Rx3jCIY72L3XV1C7euEUiZxfOYAzZ17m8uJVSuM6htHa5aXXqdEyKe0Pe4wxO1bmsOjoxCi3zUxyeGKEMQHCnO8SyF/4qoj6sjfPxKQCj0zokxMQCxyD50DWh0rKYX85xSN3HuIDb7ufOw7PUSnmQMFocfHm0N+cuP0egZCrPPvMK8zpSGxqtsj4pGh8nLGxCUZ1lGNBZrFYpCAqj5Sl3zQzE3lyfovzL5/im19+Rft3kavzS+yp8uR6kYBAj73dBq12n1SYoavgs7e5zdrSChfPnMPRMbo9QuparDT4AAAQAElEQVQ1W0oOEkr5PDWBmZTsMqdEa215g12BjvXVLbY39wi8FAZffNuihtY3h5F+V1dX2RRQqej9Uq5AIWvIpxtknD0Fqy4FHQOHaYfQ2qDsKIxc/MARGa1Rgic92Xuhxo2igLTnkdYaRH5fPqBN6NaJ/A6ZCNKho2e+7MPF9Rm+a32SrzgSaC952p+WV0p2mtF4aT8mdNr4poqTbBKYht6P9T3B6QMDI1AU0+/36QqEW+p1oNP2RQHdliVPz3sCll3On3mdP/7D3x3+A59Wc5lqVfoWuK3qiLpWr1EXMGs0GopRbWyi3m7s0m3sCXDWqAsMry8ITNtfwaOAuHL9Its65t/d2hNg3lMltsruTkM8m1T3WlR3m+yprdXa4tumJh/SFO9mq6mqY4e21q0rALq5elOg+hWunHueaxefYeHaa+yoglLb2qG6WRvy3BHfPctPVK02qAlkVwXEarpuSOaWKrhd7Yt+e1fAZI92Y1Pg8xrzF1/h2vDXH73AtUuvsrh0UcBqRfJusKmjzW2NYWlnexdL2zu7bFV32a5W2ZE+qs0mjXZVNrhNq7NLu7erKvSebPAc1y+I59lnBZyf4vK5V6SLdcktkKzTiV2BpK21JltrA3Y2YpRfI7xMV0B/qE/Jur1xjYtnn+eNk0/x+itP8tqLX+eKZFwTWFta32bF2rrkWt+psrFTE1XZ3KtLrha72gu35Guwo2SgKp0223XZtWRt1Wgp1na6TZryGa2W3tlY5MyrT/Pa81/mxec+z4vPfFnjPa8qk/o22lQFxhtaj5aq500VaCwvy8PigJb4djsNBuKX9Nu4DFB4UvxLFNN6LF45z+kXH+f081/lVfF99bmvi++KbNshlm+xMQMByzjpk4hc3UsFLgW7IQRO7Q/6O2Hosb21gRFaDuSMfDkpz3Uw1v254ChgOI7RhnMxjoNui/RUQVW32dna5vVTp7FGkVfAdXTTbgqj1hjD8KNApl3AkIY3EH+RxnFdg+e7Q2q1GnLkgTLAHZ56+nkGxsdxXG2wDon4DRR0bbZrg2+i8WP7XYT9xEhGR47fES8H1wO9gnFjqrVdLl2+xKnX36Ampfd7A1zHJVHmrF2Mor1Ei0kSg+u6wzE9afqvkTyzL+fjSR8DIfZOr6W+PuXRCaJ0lsbeLrH1AJJLDHBcFzuG6zrY9/w3+dnWccA4yVDOSEE1lYrkNLqceeMMa+srjI6PMjUzrU28y83rV4dOxPUDPM8TL3c4R8dFYxgC8Q+sbNKjhkCqxJMTDAIPy9fTs6G8Q6DRV7VpDzEkHQRkbMDTgg4UxEoCSBMac2KiQiRGKR3dZbYbLL94kvriMlkdY3U1v7YMtdtuK8CMMT01BdLZ1tYu62tbyhw3VCrdoK3KZSL9BG4iY0sRSRbHLgYy3CSB4eqjd8EYIz3dImMM9mOGoG0gIx/w7TXWe8Onet0YzdtziTzIhi45rUsh5RPqnl7AOA4Dyd+TY15fX2dLG7oqcN5TNl+Xc6kLuEdBSFYAIqV5WduPogALNjwFY1e6MZaXdGq03o74u9o4nsbyQo9AwCJQf1/fH33nI7xbxwdhkNG6ZHG8nMbP4vop/NAXeYRaY0uBvgfD933x8GXrPikFfkuh7vsi10/helkcJwNOWmuZJ0ilCTMhUTogTElOvROIZyAZhq3eC3Wdkh1Fmk+g6lygOThOiCGSfsVHcgVBjlQqI/AUkclaSpNKpxjyCW7JE+ldX9e+72s+f0mu50kuD0+tJ9sOPB9PfSTksB1V9fKOOw5y4OCIwIZLLu9oHIfQ97Sveviep+85YtmLY23WD+jZvaggtyowdf7c63TiLm/R0cxb3/IWIj0f1RH49OSk1inFmMr7c+MVDs1MMDtaoiAw4BpHvsFaTKC/PPqxA24gX+EPKXZ9jBfhBGmM7ruuQyr0GBHgvP3wLO98+EFuP3yQYi4jGQdYHxZFGSrlCT792S/TaPZIqUqXKhYI0gUirUMkHafSAqACv+lsikwuRT4ToMlw7vVX+ebjzzF/dUfzzuFq7znBAMd1VUEdqKKXkY+AWBl9R07fzjGn9ZArUNDcVNBaF9gAI4BlBjH2518qxZzaEcmdUfDco9tLhu3a+hbGeKQzWcDQUQUmjAK1La7r2H57c4Ox0REqozkmBfgmxnOaV5piMa31yYhyus6+SfY6T1E6LiozLxSz5DWuvbZJVKVSZGy8xMREgfGxPKM6whmpqL/6FATcC2qLxTwFtd8mVVEL4ldSVbGsyuyIeIxr3SYmSkxNlxgby1IWn7Kej5SLjGitK4oflUpJ90tUBFYrujc6kWFiJhCFTO9LMTWXZnZunCMCvMVKgUsXL/D66VeYmCpy4NAMM7PTjE+NMiq/PDaq67EZJsbnmJqYY2Zaz6en2Dc3w4H9s+xXkjgzXWF2ZlTX08wJrE+MTUvf+xirzFIuTlEuTFEqTIgmqZQmGSlNMzoyTWlyhuLUjKrKs0OanD7AvpkD7J+bZv+BEfbtz0vOFNM6Dp5SRXZ8ZEbvzjJamRnSSHkaS6Mjk9LF+Js0pnaUyckRJqdGmJ4eY25ukoMHZzgsOqSj3EMHpzh0YIq5fROaq2h6Qn0nmNI+mZiY0Brdokldj+teZWaWyqzGnd3H6JylKUb2jTF+cILJw9NMHxb/QxUd41Ukc0FjFThwYIx9Olqbls6mJmeZmphlcs6+U2bsQFnvF1VFLzM9tY/Z6X3S5ySHD0uHds4zeeZmczoaLg3bshL03MgklrKVCXLlSdJq07qXrozr2pLuj0yQFeVEti1OTFKempZupxmdnWNkZk4yH2b64H4O7hvn2GyRw9Np5uYiyVBkdnKKkfyE9uMI6UKFVP4WpfMjZItlIiUYqVxRz0T5Eun8rTY1vF9Q/zJ+KoOj0w6ntYlTW8LURZ1tBoplta78QyempljZ0t5sCXc0bRFBe7XZ6XNjcYXzl69SbXRxjh86Qafep9sc4JtI5cKAgBDPhBg3BDdSKPQYKIvoa0MrVskrJNr8PWIhx73VdS6dfIM//b0/oifkF8jZ9xR8u52WtjrDT6KAKK+FpWSgQCkwMxAlEs6YBNez99oEGm4Qt/jK48/zL/6XX+eX/90n5fDliPpVEmWhA/WP9d6QqaRyYl31Y4zITVCZVWQ8PC8gVLbteC6OMTTbA85d3uTf/eqf89u/+2Vy2QLdRotEyBJl1wOVg3tSUKyM18rqOEayO3rXw3FExsd1jeSLMUqpHF3bjOAbTzzFb/yX3xHa90jlMnKc2/RVpbFzxM7ZoI/BkUy+H4qHf4ufE+BKv4GXwfPT0kso8LRGrDkdvP0w565d5vmTJ9l/+DC2DLyhaqKmrnf1nuOJj219jHExriWPxDh63+i7QxC4hFJmkuhZEurcd5Pr56/SqvtkZdTG7RN4iYKcwZa5Y81ntxGzpJK13cx71y9w/nOf48xTT3Pp3FnQoke+J2dQFm+fdCZDX9nktWvXpNd5rq9Uqda60mmHlIHxfIrpkSylbIQNqkZr7AjcOg4YyYn9mRvpBFWzLAiSuhmSi9oER5UDXxMOZbAeDpaMru16u9KrpwzBFy9fDCOBh5x0W9R8y+mQUIZgdNTb68v+nIQ4TkgUbGPZ746ObZoKZqlUmlDgI+VEVNeq9FsDXCfE9yWvG2gfOPiOiydZjfHx3Ayh1so3KfFP47gFjBdK9AZHD00yN5Fne/EM1a153WuCZMPxMeLviCcK5on0bXwHJ/DwQvHUPnFFxk+BG4qfbSNcV88F5GI7Bx29tpQFJpq7H+SJ/JzkSBN4aTzxNQIqruzci1K40oFuio8vft6b5MoujMghkUyeFxEEZSx4dP2O5IvVH8KsSxAaAn9AJDmtTn0/wFIQhHhBBH5aUwrxPV8yqL/6Ba5DUXspmw4UsPIcky6mdUx64ugch+S4D8yUuPNIhWMHCkyMRENgMOhJnqRLJlVm/8wD+LLVczfPkIhXKSyQ1p7drm6wuLnDjjJhCxryuSyj5ZyCWppcxiEKYskQk3JdUr6veSQ4gYMnvTqaqBE5uLIjEQapE9cxGOPgeAFGa5CSzEf2TfHOe2/j8LgcbBCyu7PNzcUb+Cmfq9cXuXBxCdwSnmzFz7hqM9JzClc250UegSglf5A0V1m+coGXn7vG5RtVYs3J03qkBdDcvgH9cT2HVq1KfWMTa9tdOWlJjesFBKHW1PWRI2FH/rRu7XR7j+52DafVJZQNTwmQRIGvPSq9qFqypuOyxbV1ajoCdJ0A7009ZLIB3XbMCy++wGZjm1RljCQ7gpMfJShUiFJZJVQ+dj8Hmoev9zzP07p6eNKBG4Z4YYoonSGS3p1CBr9Q0HWBMCNK5QnEw89mcfU8zmhsvRcGEYF/i0LZY5AKpceQIKN72pdeJo2bzeGJ/FwRX1VYX7bjpO39ADfn4mYhSiPgf4syOYcw7Wu8iCibIkhHBBrPLYCr9Th+4gQn7jhORtdhGJDNlgkzOYJiJH/sk9a7UeQSRQ6ZbEg6UyKjYJsXeMtViuRKJbKlUdJ5yZORvNoH2UJAMR+Rlx4tZdMuOfEv5D0KWZGuszmPVD4gW0yJR1pAIU1G9pnV8X1BIKJQKpLP58mXx8mWKkSKDZH4Zoo+2YwvEO6LVzCkvMbNS0cFVcIL0kFeFBVypMsjZHX8lKmMUNAaluW3y+VRioWCEpa03s1TTOcp5DKUC6HuO5LTFwXkNO9cWvzFs6h5lDWfkuQtqqKfLWQl64hkHiE/MkZOvPMF6SKXo1QoUSyWxD9LVPDIlAIyxZBMKSQnneY1TkFtpZKlMpolM5IWjxHKlQmNX2SklGN8pKy2IF5ZyZVnpJBmTHoaLURUJEtR+ivmfaw+83lPrU85n2IkyjGSSjOZSzFdTFMupyRbisJohpLGKo2J31iRUQHOiqgokG9BdblQpFLMUioGlEqGsZJ4CGyPS5ZRjV2xVCowoQRjcnxUAHGMyclRRgVab/0js3GmBFDnBFYPiOYOTDAj0D49O8qEwPbk1BiT4xPMjk5xeGYf+ycnqOSyHFBBoZhNC4TB3maVva0q7WqHuBvL78Tay50OPSEwY3c/6G97ZXAdl1hBbCCnHivIDfoCP2oTgRhLruMxMTGt7Clmxf6T1t26gop1mg69niDC8N0BtsL0LYrj+M3vMcPr4Xd0bd8z2hh5rKPpCOTMz99ke2Mbz3HpSj71woIeyyuRHLEFaCL73fJKuPUxw0Z/KyuOFVBLxVHOX7gsNLmMLweQ9BOBghg754Gc23BeAm0WVH2LkBbQxzEOruvieZ5kRHL0dR3RlrM7f3aeX/mlj/Olz3xDjmgC16TEszuU0fKxct2iWO8mWF6O4+I6Ho7jizw8N6AnEFpvrjM1PTr8p9T/8p//Cj/9U/+AP/3TzzI2NklNpeGO/SfACgxILmMMVh67PpbfLXJwJacxjp752M9AOnI8Vf7kfF945kX+l3/6r9hY3SSTaSCTqwAAEABJREFUy+F6Lr7IuJqT1tVWn+7af4Bj2iDf/NSfU9d6jo+PKQOcJC3H5/uegFOV2rC02uTipUvYf8XUVzXIlzzp0GdUxr1PWWJFGasnWSw5ktlxHIlza3XstZXdkzN3gwjHDxVQvVtk1CKBJJTj+hjX03t//Y/B8rlFjusSRCHZlCgK5ExCBQy9P+jiuAY7R09yZwQC/SAgTEUEChqu59EVUNzV0W1KVaessn3jODiOi/m2vLz5MWodDA6u5HElVxAGGN1uq7K6o4pAq6nAlx6R7ZZVKt6m124MnyN+jvh6gYcvOVwFVmP5SzZH5Ep+S8a4OOJtHM3XjbU/atL1hmbaV4AJ6NjqoI7CYwVX3w/xPF/9HRxH74m/46q1pGvj2vsijYVkRB+jMV294/oJ9b0brOvYoLGzSru2Srezp/J6m0g6DKVD13FwJZsz5GNw7LuOQyBbCaU3z4VMKkD+EZpbeL0q1ZXr1Neva+7zQ8c2O5OjUDCkojaes0MqrDE9k+b22ya58/YDzMkp5tMhY6OjbOtYvq4Sv2Nc+trj9kjZDNODRHutI63HZCWX5xqsjOjjSCZP8vmei6vrYX8tiL3vOJL/r5AeY8lzXc3l1rPBoEeshMryndFx4rEDc/gq43d07FC3epZefVW3nn/uFY0WgbH6dvFks54fqNV6Bj6e0Jr9odn1lRWuXVlQhb1BNlcim0qRyK+VckXy6RyuzDUdpdi2YEljSBD8INAa15WI9gllk57n4WjBAt03CbiSt6+KcNceMdWr7G6tkw5d2XiKtj3GkU/Y0VHV6vKmjqNayqYTzSmRzjOUFJBbSnhffel5ujp+DJwUniu5vQBHckcCOBb02HFvUUAgm44kdyQ5swIE2UKBVDZLqL6u3kH2iXFw1Hp+qK8+XhgSyjdEUTScQyDfeouf7mtfRnbdNC9X5Pke7pB87PdQY6XSGSK9P5Ql8iWDp33iSK8i39G1SyB9BGEKS2GY1jhp7PhSkWRx+dB3vp+f+/mfJS1+juPIRlKkVH3NZCOy2ZQojb0OJYsvCiSXq7kSSg61keWpd+07kfxDJDmiyCMlYJ3JBPJ9gUBbMARDaQGiVNrTM3svLd4ZIvELxccPPBzNz1gb0V7z/YAgiNQ3Qypj5feH84lCT3O4xSOlfRTZ8XTP3k+nQ/KFtKggmbOE4h1Ix86QAlzpwtc+DUSR3rX90+mASPJGkUtG15bsvbSVXX3CwMVSSuNk9D0KA8IwIhBZflZeR7LaaycI8LWWVt6hbJInnQmxlMmkVIzISQ9Z0nbNtNa++Hnq4wx5+biaeyBKp9LD9UilNH+Nm9b8UqIodIgkT0oJUFqUEdk2HbraMwG5VCAb90QuVt5URmOLfyqj+7bV8zAVSi8BwVDONNl0loz8e1rPIz3PqG8mrbXPRJI3JXD8JuVTZMXP6sDaQzafxVLGAlhRlM+QzqVFGbKqumZk/7l8TgAzR6lYZEYgynd9tpXsubjU7L8Y11HmipKgje1dbtxcUiJ2kz0d4TrX569jjNHCRMPWGIf/9pMkFhTEGGPQXyQCSx0BLROmyQnt3vXAW3j0sffQrHeoV1sqQQ9IYpdEoAZ9bP84vsWjpyMYe528yVO3sVWERFWVni2Lq8T28CMPYn/3zfvf/35SYYZWoy8QNNDQjsBJrKAzEPWH13ZzaYjhteWLQtG3Ws/1dJ4e47gBd9xxOz/6oz/AD/zA97CzuUunLZ49h4EySdvfymNpMOjT63WxjjexlRTxs5UWV7wMnk4KHdoq983tO8j+fUfpdR0BlV3ae029EwyDdfImQLM8Yl1bPt9qrXyO6+ApINjxEikgjge4Xo8wdGk2eqwuiVc3zcvPn6JZ72EBarvT1BwH0mmiNh62juNwi4z4eW9eO8M2Ft9BrL7S8759B+TAGzzx+NPsKgPW6IAhsJvIC8S/L8PJ8I77TrD18kl2L1yTwRUJsxlc15XzyKr1uHr1GitrKywuLar6JxkV/HwX8t6AorLB0VxIITR4CoCO4w7lSJIEY8zw2pG8tsLVVFCo6hx9T8c/e6oY2rbe7umk2iXxQ2Iv1LV0LX2DbA4w5laL/dhrS7o2GG1Uj5w2VCGTIqNN7GrOoZyH47p0ZW/Ndks6S+QMUlrNREGopqPVPeq1muygo/n39Fy61dNYIN3KOFBrKZE9yEA1kuYh+YfDGq3JoEm32yWTL9NoGf7n//mX+I1PfobAz5JYAKygLdFAwTqRPMZIUpEnsGOMwTEMH7uuM9QN+iS6P9B4bQXEMMqwvlHj5KkrhOkcidazoyCL9OlqXsYYjDHDdx21xtF38cJ+9D1WP3uZGGtxutK93b0tOp0txpQIeb7WN5XD0TsDyddstfDkEF0tqJHMjtPHcQYao6/1HBA4sVxJXwBhQE4OKzQDsJW0nTXaAkad6iYpv0PotymWPCZGoyGl0x3yuT6poMHoiMPf+L4P8dM/9kNMKNsNgx4DmgIBJWWmZfmgFBsbGywtLjI1VqYsJxe6CfbnFgLfw3U8HMeVTAbXc3Fddzg5e8/auyV771tkjPqpj695oY+j9Ys114GqyR0BlUZ1h4zmu296glI2BB3re36ACTLIPfD666cFYHbAhDhuiOv5+AIIgfZNGKXUf0B1c5XFa6usrjbZrnfZ2t6iryQ17YeyyTRjlQqFVAYfgx2/prWNZQMJaCkTqtUqSM6UArvla4zBk7yhAmkq9LBgbxiEZNdW3n63TiSZE50aNPc03vou9vdbNZod+UjYVWLb0ilBoVhge32DV55+mtberoZw6TQb4Gi4lIcrfXpvzsWOGypIRaK05LB63N3dHcrWUUUa6RBXL0p/9h1f7/qS0df7Q/ID7Pcg8LHPPa2Npzl6agPfIwh9HMnsuEb7LKbZrAvIN3U9IIgCUlFIoHeHfdWG2rv2u68xQuna17uexndFw/G8tOYTaCKGXCmDG4ivfLWnsULxs3098Uhl0qSzaQLx8HwXV8/QfXQto8K2jt7xXBdXFOhZELh4Sj6GP5cq2/PF2/PBUxsEDoHASyAQY/UVSld+EDCcs+9jHAf7cVx3eM/Rd0u+GHi+7efierHGihlW7pVAORrD9cECh2wuIpUOpEu977tYgOOEeuiIq/ohGRLJgOKEq1bqFz/EKxmS5XOLEjy95gmYWl2mUuJrKZMhymYIxNPR+mAsXzEXL6M5OSJtdIx04Esvgci2ljzP1VgOnt7TtDSeGfZLfAOSy8rk2PdSgcZIE1ndi1IpH9/GBC8hkNxSl+zXEbmE4hUqMQnFY9hHfFxde5Ldt/PXBH3fI/B9gsDXmA7IR1u5QzGKpP+U5pRSG2k/pmS/nuZsTF+yJvjiZ8kmk67G9wKG9zzJYUINEnjYvRi7moOo78BAbWLHTkeKgXnyxSJZFSGuXLnCmgCU64bsaI/dvLnM3m6DPVWKt/bq1OQwBF2G1XVneXmJCZ2/ZiScMQZPBuGotcagGbz5JxFgGGgTxHIEMeh5uyeHompNTcEwnS9if7bIAhVLtb0WYZgFHHU1aqUKOfnkr5AxBvuvHuTj9NDH4Et5aSwwy8hp/8L/5ed49NG309HRXcOeU6o/CbdkUDC3vNANe9sY8RKjRBQLSNgBjaKJPdILFeRqew3uu+9e3vv+d9Fo1OQoe+LbxxgPx5LjYoyj16ysBsvCEvzlPbHGSMaeNDfQUdKeeL5N8v3Mz/wkR3W+v7Y8L7Al5dp/ui8VJRrf0i0elo8j3WkIcTHGYHVsQI6wj6vxAy/H/PVl7rv/LTz4lge1JjO89cF3cnN+SfIkmmmsNegrvg/UDsQrQWzE4dYfY4y+W/rWd8u7J+BQJaVy/e2338N73/UBysURNta3hnyMMdokLlmt/REdOxZU7l09fxZH2W1qrEJfRt9T9WBtbY0r164SyWhNIv6aXyaVIfRDBVKPvBxNWRlcXpsnZQb4jiO+HkatK3vytDls2xPAsUCkLXBQqzfYEqrfFq1t7WL/v20rG1vUFBwGOAJVLgPpkDc/mtmbV2B1Z8neSJJkWG7NhB6lXIZcKiQVeLKlQNl7n3hYhesMdbO9tc3O1g6bm5s0VHEDAyIrU6+rvqrsxeIXC8AMBoPh2gwUVCzQsvcSGYWt/vV1tDjQ2XsoJ22rBWsrezzz/CX+06/+FqdeOyuH4TPotLVmlr9LrPcsedKD40gvQ1tzuDUWw4+dRyJApbhOKhxla73LP/g//yt+9Af+Lr/x67+Nr3kl4thRwMYYrD7tHjXGjsHwk1j5hzQYzjvWtb2XaD49rWm70yU/eYhP/sHX+cEf+Uf8q3/7+2zu9DReoMSlgZG+A8/HcQ32ZxEdL8ZYYOUO0CxIlGx0W3UGb1bierGhof0fa07ZYpmKjjoCHAGNbVrVOo7mnZKTazb22NpYobqzQSD7ePjuExw7OMPYeIHiSIbZuRkFkoC8MsM3zpxhYeGmslWfvPzAQFXcSDwyCgqu5w3naf9vCXZ9Ys3LAmBjzJv6MMN9YXWJPra1c7d6sjTsLxtMxFNlMZoCVR1VyYrZSLYjwC0g3FHC1BRgadgj4cTnysWrQBoTa+wEq3ocK4fj6Ohtl+21JXY29lSF6rJZbVJTpSslfYSOSzGbI5A+RvJF8S8M57inStVOoyr/08aAKGF3dwfXcYYZd6Q95riu5hETah3yysDzWvuydDM+WmTQadDc28GLXYwSunazx/raNgs3lqkroQ2V6LZV5d/QMWOiuaxcucmlV15nZ2UdtF5eEBJLfjcM8FxP47pYuwx8X+vuCOy0qVX3FHx8PXfY1V6p7e1JUAOS0ZLVpSsZbWuMwV5bXva7Yxwcx8Ux3rA1ujaOh6vvdo+1Bd4z2bx8UkZJSU966OIq2gWqRvnyJ67r436b9N63ryWPp2fq6xCC8emIV9xr6Vr2qfudTo+tzS354Y7iSFPzkK3G4Ii36wcYyWw8Z9jiGCwZ0PieZJXcxtG1QepRmzAEPArGQXDr3kBH8o36Dr2u5V3F+hOZOMa+YIw43fpjx3E1liVHOrPkCpT4visbMPjiJ3Xj+RAJyKS0xo5JiOM2jfquQGeTquLI7vYuA50K4fok4mdbo5ccP8DRnnAkmwULfuBgyRXwsuQJqNzir/vSaRBEeh5pPgH9QUJDNmr9X1X820puE9fHVR9jXxJvHA/nTTLGxYjsd9tasteeJ31KFlyPxDiga1fAZhAbgfHaUDf2xy368mm+5htGmrtadcNX0hYqnQqdmMjB4jiMrof6toDWkvRlx/gWGddHiha5WPlsErinhKSqOKJtiQVYkcb3tL62q+epm/RhedprV6/5Amx2LV3pC/HH3nQcEkd+wxiMOjq+j299TRgwkH/xg5Cb8kerioGh9ub6yhZPfP1pnnv2JV5+6SRvnL3AjaUVtrVeOvnDxjBnTlWM2dk5wOC4HkYDORrQcT1AClMFaaAjNJkYsZxuLKUp3pAO8nSF0mlLSg4AABAASURBVOxGKRR1TDSxD89LKWjtUdE5sK9FNyTiat/8q6QNQKyMN8EXX+lSfRwZW6S7PulcmfGJKWamJ8kXUtp0DY0LrgJYX6E20YKgN0ziYeT0LCWxO7y28sZy2gOnq4pHTCLjGrgdJmbHmJmbZrRcYnx8XMvpUm/11foKComqLoa2qlb9gQv4eE6Ap//QfMFR4zGQHiSxdBTKebXxlS1Vq9u8671vZ2yyRKgAsLCwCsYZUgx6z2hODAljQM8SwFJsEiz7vjIs47iUC1N0Oz6Xr97kf/ix7+MX/6e/x3hxnGYtlnPNEyYpBtoQvcGARGvgSB5H+nPFxJJDoiFiNAroue+GcjodhAm4dG2F8dnDfPf3/QALl+fp6NjAJJJTvV2td09BZnl5gUQa2a7vkRnRfAq5oYP1raE5roBCoDl7WotEzj9FoiMU+QhUnKIYJuRTrgCWg+sYXHOLPM038Dzdc3TM0cMGOc/1yKoKU5BjzaYjPI3vqF+z2Va2v8nFS9e4dn2BWkuyG3c4HvrYd9Xoj8Gov9EzS+DQT2IGQiOhNmMxlybQhtBgJKoABr6H0bx6qlblMjlGVDmYkn2NVkZVHk6TyaZIpSKN05d+LQ2I43hIdkx7PVC1cUiac6xx+nKu/aRPb+AoMEAYpLnjtuM8cO9dOJJFAzLQ8WKi9WpaB6aNX9VxzZ4ymq5AqpE+v0UWWNnNm2hmiWzB7jFXQePqxUUF9GUywRhf/PxX2RQQtnMdDNdf6ywdO9YhCARaOZNBTKxnf0mx1kikuWD7SBf5fEX2tcu//aXf5uLVXT7+m5/lS195lijI4Tg+LQV84yRaP/CkX7tWruczbPttOvVdfD33XYNeIFUoEuWKVFs9dlVRHcTi0RwIPDUVeIyCw0Bgo8H66i6bazuqnOxy8ex5rl65KMe7KTsKlETcQzabUfn8Bneqmvy3fuJHefjhBympBB8FPhWV6Ud1rJzX/o+sbaE5yaj73QEdAWas/ciLGkuOB1b5oCknGGMYiISRSPRuX7pI9MzgyV4giWEgMB2YhJF8KP312GvUaUsPfuhwY2FBAG9JbyQkSUc20WegXRLrxV67Q2dnj621DQWpDg35E20jBYiU9BeovyN+A4zeTskey6ocjVXK2icRDR07VxXMqjXpqZ8oAO2xuLpKR/aVzmTIpdNEClpBEEg3WcZGR5ieHOPAzAx3HD1GRXunr6qTIxBo974xATs7NZaWV1heWaUrQGi0FqvLG1y/ep1zp99g4fwFFRbr9LXP4k4PpBcTaG+KHO2RnoJfT/f7SpbL4/todAyvv3FxCFC6SoL6qspqUsP37Nrz5sfIBmX0JLILHDDyuUb24bgOxj5DH+m9p/2A/HUYjfD1rzzPl77wDfGOpSPoCwRau/W13q7rir2DJ79hyVU7vCd+zpv8rE6R30u0DvaZZdIR0LfJWpSuSA8tqrLHnsbdla4tf+R3EteRnIbYSYbrONCesDyQUTji7dqxLUkfdlzHc7EtjqEtXfeNYWRqGqI0pbERfIGEzfVFBpIfhlLJqGQrsk+7T9HnW3x91/trc/I0hq+5+Wr7vTa9pE1HviWno9tMfoSS/JPvG2pKBGPZulgRa752DYzGch0X3w/wZSdWRlf8Xel9SFoDV7L7vksQuKir9mNL1FAVtUWQStMSAogVJ/ryix1VDhP5CMc4eOrsSS5XNGxdF1fk6LsrWW1r9N3qBBNjjJSnP45x6Sph2d3dwvUjCpVxjOuzp4onGCs2npXR8/E8F8d1cByRQW2C6yJyhn08T/Oyc/N9PXPt8oAxooGWekBdlaJBX7brRPRUla0qKemp+uwJUPmh+AcefuTgK8m/Rfqu+67lJ76e6+NqTa2vMw5D1rFOHxK3jxd5NFRNXllfpVavc/P6DaqKl5Hjc/HMJa7cWBSAqmu/brK8uqUEXXt3cY2NrV06He134+McP3G7GIUY38NIKKMFwdNAWlA0+dh4WEocTU4USxEWZHkDT5t9FN+N5Yzb2iAJXpDl+J13kR2dBKFGN1vEzY7g5kbwZCiWQmW0gaXCGGF+klRJAbwSE5YTxg4UyY+FeK6INInd4OVRZg+eIJMqk4lKKtdXSHlj+GEJT8YRRClSQpNptZmgqCCfU7UiIJJiS0X1VRBtgxQXaFqujuo2WbRZnMbYUwCotQ27DUO16VJrogwnluEZgT5PvsLHcQMSKTQWDXCI0jlitTVVVFK5AvlKgWwxJ+e7xSDJMDo5rQ2L+hgS4wzbGF1Ld7gesb1nErXa2DLKWNQTWMyV8kzq3DYTuiSdNSJ3kzBqEWQdiiMFolA8Fdy7sd61a2AM/cQQa1aJ5es6JFqL2DHaoB7d2CFM5dmrtYhUndrpQ8sLCFRhGhuZZDAwYFw8rXFXAfM73v1eju07xrYce25aYE6bIVElsqtssKPjuj1lNV1tQNt/oP6RxlIcIm06jKRdckL/Zjg3DyP9WLBsKxX0YmXXPRLJjj5GjtUINHjGJ/Qd0gqWRQXOcqmg9U1DbNjc3uH6wiJ1jWeMbg20meRQEhEJ4uXiGA9Pa+OIT89x6dmSL10yYYDjSIYYPL0cyo6LhRTlUpas7KWYy5MOIwLXV7+EPQHjnpya3dQDObU4jknkYHjzk2jMJOnrXl9OTfPQ6rqeK7DqEMd2LIepqRzf9x0P8LM/+TGOH5pka2WRa9euDzdkrPn7TgCSR9NgR8BqW+fxFg8Ya1PiPxBpVNA6dpUFd9q7HNw/yaEDs+xsrnH82O24JsIeA/cV/GLpsi/HnUhOS1ZmG5QY2EFukaNnRqT4Id+XyJbFHkc6T1NQBcVzeuKpCl7iKCgEmp+n+VgpdF9K9nHxRIGnK/FpVzco5yNGZOt9BciawLfVy8b6mkBIm93tKn2t3UBzyhS177T3E827OwhBsu9s17h+5ToSH/szCPMLV5UBzpPPFHnHOx7iI9/5HiVSYwJgS/iuQ6lYIqU9nIt8ssrI07I3X6DT0RxN4mAcD0+y+Z6VPcEYozmgNTW6/+ZcJDcmYaD1s3QrazUY+QsrW2L3j/SYCVwmKxnCSDP2xdcdyEFW2apts765DbIrY1oM4i69JNERf5+enIWp9thar1LVPmkKkJieeMsv9gYuHYG1jgUiDriuIZBvLaQiDoyNcXh6jly2AMbTUXQbe3Q3L3s/e+mijtdX5X96RI6nxyntY1fBaoCvPV/SMcQBHd3eLQA/O15SUtrAKNhLLfh+SCwd7DUaOqbYlVw1Aj8N4rO8vMri1Xl2dXyxfXNlmFT1210Sx4Bk68meOuJjZP+5dFZmmOUf/sK/5p//s1/ReqzS1j4c2LlYA7b7Q+3Q5uy1aKA9MdD+i1XVtJTIp6GPwehv6EnHfSHOMF3ia19+iZ/76X/Ov/wn/4k/+cPPac08ut0BsfaAccBxHOnLxfO0FtoPrutgjFG/BDumBSsDyYsAkav7voJkIp84EHIujsxy7o3rfP5Pv8Jrqhgnso9AiVRXNpMYF6P/Ym28uB+TaA4De23l19wtb7uXEvVJjMbUu4544+o9XRsvLS+d55/8L7/BRz/2s/zKr36CIJ0hks306jUk4C0SP8vLkpXVtpYvktVxxcu4OEPycBxfum0Tyz4TB5ywxK/9+mf47u/6WX7ndz6Nr6pjSv5s0Gxh5EeM4qGtPiIQl/Slk9jVmLKToU/1xS8YktHOdWRbnvQXSL52pyE76hFrBsL+/Mt/8Sv85sf/mGsX5+kLlNg9lcherb/WVsOXrK5xMMYMyXFcjOuA5Mc1xCZhIKNLtKaoeo3A1ECJVbfZpTy5n+urDb761Gv0kxR5xfm2nrlexEAxxzE+rvTpSDbjuCCyrSv+rvi7ToDBkiO9xFKrSOubyIZ6qv63lfSkVXhZ32jxja89x4KO4RJc2UuIH2WJFPOidJ5A134U4QQuxvPeJF/zEDlG8X2AI2dktPZG/izRyQN0VIio0e92mJnZT5gpcOnSVfngHda1b65fvcHVm0t0tVgD49HQmgyUOPe191s16ViFgMawQq+NkEiTlvAMeHadYmI5MfxE3+11H7tpvkV908P+F8vJlMfKHD5+kDWd779wpsnnnrjJn33hLH/+hUuia/zZ56+rvcFnv7jIZ764xKe+usUffnWbP3xih997cps/erzLZ76U58++mOVTf5HmC89O880LE7xwrczJ5WmevVLhK890eOa5mBdfzfLc60WeO5PnhbMhL1/wee1KhtduFIZ06lqWs9crXLoxxdX5Clevp1ldztPvjcgIPGWei8zfvEkUZhgbn1RlqM/i4jJX5HDsD9pLx4BDXUCkUe9o3xopw9c9KUX3daFFTigJCBYKeVVyGmzYX6C3tcGI9HD02DGMlJ1I6YkqSQzJ0WvukBwZlGONRn2QIVhy1MbinaQcRkdS3L6vwluPH+LeE4fYd7jMwaNjjE3LObo1Iuk95xoFmxg37JBE2pB+H7w+roKkJ8fmma6WsI2Jm5QLISOi3s48M4WEWQV/UgOur1zXPuhhjJExuniuO6zg7ezsEIYhsRzW7u4uFkxtrm5w4/p1OgJXAxlPoM0UKLBkAo+skP+Iqn9ZARUv0IZ2HRzXRYxJDCDqaNN1ZKTW6XV07rwj41tVhr8g9L+802ZHWXVDWZPj+RQKBYrK6PN5rZk20dLysqodNpjF2pADrUdMX05rIPmGTtiO5zm4nqt14ttzsgO3ZOApgaicAISRIAPxC0JXfY36tQm02VKpFFk9t4DEOj/Lc9hqDL79SXQVi261iebuxRmiJI2XdAVQ2uSzDd7z3gc4dGhcx7XnefG5J3nmG9/g05/6NF/9i6+wpkwmdCJ8rXNGgM46x9r2LnXpATl2V8oycvRObBgI4HUGVbIFw9//h3+bX/ynf4cf/ZEfxB7D2jkM1D+x0kgOK6su/7/6MxgM6MkJVioB/+PP/QgHDo3x43/re3nv+95OTY7KrpEf+CT6z5NujEVjAtiBgl1Hx0Ge1ietCkpHwdX+Soq+5GgqgLcVcFdVHbl58wanTp3i5o0b7GxvCzDdZE0lc0cOLJfLMTc3R152Yv9xg60o2IqxJ2d34cJ5oqDD93/P+6gIsJ165SwvPXuSKxcvSFsDRsp5sgJWxjgo9sqhewoNLo6fQkuPUYYfeAmePJJWlr7WuWedvOYbxwmunGUUNwi1VoEDjkxFsYxMISSV83FD6OrYpVhUQib5rJ6ymSyhAtqOgOKp114HBWW0p9E6WWU7jmTRvLe1huubtWHWv1urqdqtPWkSgYSufEtXsgxs9+Fr1m4s+UFAWXtmZnKCmYkxpsZHmZua5PC+OUYEJFuqbG4q895V5SUhVjVPdiOgl5BoX/boKaFJpTxmZ6eY2z/NuJK6tHxCX8Gx0WhR0+mBnWRfNmx/aWgQhWRzWRZ0hGF1Pb8wr+rhFj3tyVg6khkN95XRnFx/MASTuwLKb7x+nlUddSwvLeNqnexChSFIAAAQAElEQVTzWDwTkdXRXyU5Rc1zaJVqY9GtayOZMUgXHRzP6qLBG2+c0l5GYHLAc8+/pMfqKyH6ds0U3FzNxRL2XQTXBKAGcszfoljfh/tUdtnVWruuI/lFvRz1rQaTkyX+1k9/L+9610OqrDZZubnAroCx3W8tHfkPdATuakjPcfGMQyIbiUUD6cKSXSNNAGMMvvQ+0NgtrUVRVd4//dSX+MSv/znLN3t86nce5/TJ6xTLE5pPG6xc4hFLP9+igb5/i9B8HMnqui6O4wzJdR3Fpp4eOXhugee/eYF/ryP5c6c3+IPf+QvtgQXCKIK4Qyw5YjtG0n/zuqdx+yTSA+JtydFec11wpUN77Tji35c96hjYyHY1Cq+9cl28v86f/fHXeP65l2UvNXD0tngn8qsDjdMXDfTdXify92gdkuH3W2Pa+5ZizTXR3ki0fj0Bnkx+jE/90eP84A/8NH/v5/8R//wX/7X8taPtMxjOdyB9uK47vP7rrZHMt+5bn+AYvaO+sWggWYxJtJd6sqMeUbog+63yj/6nX+Tll0/Lx3S4fHmTs+dWefXlq7z84hUB62UWru+xttyBfk66DbG6QD6iL1/Q6zWHurO8Y/G3ejUy21hxqN+JqZQn2VhZ48zLr5INU/Qlx1ZtT8lTnb09+e1Gja7AWG/QpScfaVyjPn22tW83t7ZwsvlxsrkxMqoopTIV0rlRXY+SzoyI1GbHyOXGyeYnSGdHhQTLmliFUAp0sxW8aESIepRnXlrmX/y7k/zS/36Vf/9fFvh3/3mR//XXrvOvf+2K6DL/y3+8yL/+T5f5v//HBf7Nry3yz//jDf7Zr93kFz++ys99cp2f/fg6f/e3tvn539ri539zg7/zyVV+6tcX+Yn/dIWf/i/z/Oy/P8Pf/F8v8iO/vMz3/+oN0Ro/9O/afN+/rfG9/2uNj/3fq3zfv77ED/3rM/zwvzzPT/zfz/CT/+ob/NJ/+GMWlrfw0xHpYpkoKmohtjh18gwb6zuqTPW4KgT67LMv8PRTz/HG6Qtcv77ATSFgW1JvNXtyQAmJAh5vfqwR5RSMDx86zF133smdounpKYyex29mELFQeaxqEQqlJB6WErWOCdTvFjkmxIhQxtGWU/GCNJuNNG/szHC+eoKVnWPMr85x9kqZSwsTXN+osLhXYHUvx16zSLNTpBWXGJhRHDNO5E6T8qYI/DFCb0xwrcLI6DGOHXmI8dGDFLSOpfwEx2+7C+NI2gSssXU19oKcTyqdIi2qKUB0Oh0dI3RI+wHjhQop18f0B9hfspiVEeUEZEYzykTspjdoHgbX827x1Xf0MdrUjuvIcfSp7jaUhW9x+cZNTl64yCsXr/P69XXOXl0aov+19U0BqOYtPq6LBVa+nJoNwLGMWuyItXntdfymE7QB1HUczdfH0TiOri0wMOocxwPsc088SqUSlZGi3u/qXkv2HZLKaD7arPadRP2N9BHLSQz0niV7HSex3JVIHex3y68nx98TmJDhsHnjCms3zrG9elkb+LrA0wJtBbVMmKei/ZEJsty8ssiXPvcVTr/yBm1VN9rKZAqZrCo0Obo2CG7tqtW8rXOSw8/oWaPaoB/32H9ohu/6nvfLcRewNtcWsLXrI3H/f/oTa16aggKmnL+SqA9+6L38u1/+X/mpn/oJcvks9ojScz0dg6awn74ASG/QxiMmrtdpbG7SltO0YCoQKKjuVdnZ2R46GKuTTDYjINHT9z1VrVvDddzb28OCm2UBY/uetafpmWmBgdnhGtt7Wk6s/hdvXseTXB94z2McFFjw6DM9UeHw/hlyKe0VJW89gXM/kyOjPdwTwNmSHld3drVH9tjR8VRDzHrGAQMD2amdsyU094Hsu6+gkgSS003T7CvQ6HuqUCIqFOnrOi3AaG1uIFurVqs0dDxnlDHfnF9kc20TnBAscxLZs5yp7GBtY4ut3Q71ZqzjoQF9J2aYwWtM9LG8rL1aHQ1l0T2JiUyNdGAoZSNGSzmBqlH2TU5yeG6/9uoRJmemyI+UtTZ5rUlalJLfipQIhAShy7Di5kNR71p9HZ2eUIIT6Ih4m+XlTSxwHShY2ABl1wHJbOWo1aocUZVrfGpquFf7qnjEEkh/hmulKdGsa49IB/fedwfpbMihI4cplStaX81ZgNraoaYx/GOMwRhDrH1ix7DPYu1N21rqay8l0kVPYH4wcNjbqfHe97wX+zum/DDhscceRY8Z7imtkWU60Nj23VgPBtoTlux3o4f2nobTbBJsP0c+CAe2tnao21/poqQvifusrN5gZ2ONG5ev0W+1SbSvtlWl21xZZ1PB8tqlyyzO36SpBA/jYKzfMma4x2KNa8fTcMMxetKRkX9ORGs67nGdQFN1cOQD00rKetIJGAZWeW/yQK0xRo3R/OJbpLlYfVu5+SsfIy89UPItsVlaWMVxfHzfx8iXBWot38SIj9WxWmMcEsOQp9UtJOg2jmPelD8BDPaeXVfFfNkr+vg05H/SquCMVCaGR843byyrgj+KemPX0Nop4pdoDa2cVhdW/1YH9tm37onZ8I8dEw3U7w9wtBYba9t8/D//Ae2mI2AyRW2vQV3JuSPZjN6w/BxHuhPpq141b5Jjv2oOmpuEtv0SK4fmbNfCUkf+xxgfGytrqno/9o738ra3vQvjZVndqPLaqfOcfP2CiiTaq4MI18mwtVHD/gv9xRt7imX+8J6Nw7EA1ED7w/I1jtHYGq2fELdQ/EzR3Gty5tU3lJAlGK3bjsDS2tamKuzb6isRJONAgN7S8EYCdl6+7CgIfJzHnzjJ40+8xhNPvs6TT53mG0+e4olvnNK9k3zt66/wdT17XPfs/W+ozzeetH1e52n1efbp0zz77OtCjG+oVO7QTo3TCidoBVM0vRlq4QitfJl6qkgtVaAeFYmDceJwil6kftEkrbBIN/LpZwL66ZCBnOggPU7Xm6Zjxui4E/S8CRqmyE48ymo8zTITLOrZUjLJzXiChcEtWkum2OrNstOeY6shY9E4P/gj38d73vcwIxNFJqf3yVGNazO1uXblBk8/+SxPPvG0FH8BW0Z85ZWTPK/s6dy5i9yQM7W0raCXTuVJC0TFchKu67zp5ELCICKdyhBFaQIvJBKqjVJZtRmBk5woTyadJ6sy4i2y1/ZellSUeZPsdZpMkCIszPLpF+v8rf+6xN/8/QE/9ltVfvg3tvnR36zyo5+s8oO/3+WH/zDhp35vwM/+eo2/82tb/Mx/XeZnfn2Jn/nPC/yswOb/+B/n+alfucTP/qdr/PR/vMzP6PrvfGKPf/wZn1/+qsOvfa3Lxz9/k74An+uCrfLIRnRc0RXw2cMGzK4AlXUA1tQr+SJpzctS5PmqzgzIp0Iq2QwFrVUkfTjGkcG6qhrw/0JREFIsiEcqR6Ixw3SO0dkZgtIIZCrkxqbJ6/x9a2ePVVU2OhobfTzPI58vDB0MBr2bYPU/kNO1Wa2Vr9/tYVvtP1I6WvH1TiyHYDc5dlIkWFB24PBBHnr0Ee5+4E6O3nmMyX0TjE2VGZ8dJ1vMUhorEWVDXAUsP/QYUqRWG8STY+sPYqxzqQsEbW1usXj9LNcvnaRd3STEwVPAqG7WuXzuOhfPzGtDXhu2G0vrdBodXM37FWWF169cxdEG7IiPp7YigIAmt7a0gs2ku/UGSceoojMhJ2AUKFpsbG0PAY11bAVV8lzXI4nfdNTfbgdYB8F/84n13Mo9kM4cOTJf67e722LQ98llR3BMRKvZxfIrl8rDtbO6HGZfAjkm6QkwLuMoYBQ1dkpBpC6QVRPo9iRHVhUoo7XfstmZ+N93332EYSh/8LLK5pew4KSt9VxaWhKY7bMnB2ufZzMZ1tfXqSr7s1UhegGrC5uqwHq8//1v5Y475pidHCenRMgzsewt0l7KkBW4b6raaY8PVze2ubZZ5fzqLs+dvcbTpy/z6sV5jbEHspe+nJ4FYh0VSFpapaWdNq9eXlLfBZ5/5SLf/OYpXnnlkjJ1B88v4Go+sjL2BAY35UD7ChSBn2Jza5dVBWQcD/uxtt7QcUxXx2c1Aa/N7aaSm4GqXTEdRcbEJCjOYNejL73Zo69Y9hPLHo0x2HVwHYfQdQhco9Zg/3Wjoz6eoqUNqF4Y0BavXYG74X60dq5KpuU3GLQxTp9U2h9SRjY7XsgzNzFJ6KdwvLTW1aWudxPxTEch7VYbzw+U4e/ywtPPCHBsCjw1sXvDggJPJb+eAMmgl1U1wIKzNX7y//QD/Jv/x//MtIDwQAGo025rXo72YCz76TOQTVn7ukUJGkpzRh/zJjkg8JtoTn3J3qwZBp0c+WyZf/JP/6/80r/7x7z7XW9nr7onUNWXffT0HuJrVImxPPQ+tv0WOXheIHA3oNPuCPTW6QksLeukYXdni529Va5dV5KztqGEZZTabpPxkVEFxQSbzGyurbO9vqEjednI9i5by2tcPHtWfn5eVbO6/KCHMZJxuGcGw3naNby1f3zJWeO7PvZBHnv3vRy9vcxP/cx3MzFt98+O3vPUX+/K5qw+7H6y+rEUSzE2SRuIr31mvw/bN7/3FMyNju/2dNT84EO38Z7338PxO0f4ib/93ZRH0tJNLN2It/jEg0TjiNRK/cjVITbSme4JKMAtXSUJuofeS7QmrgBzomtoNLpMTGb5u/+XH+Mj3/UBPvyR75KufWKtUdP+rF2c6L1E38XgTV7f4nlrnJhYff7yXqz+fa1JBwv+POnP/jx0rM6Nxi6PPvaQ4l9IvdFkIKGsPh3HubUHXBdXZL+7josxzpC3fXdIwzkmb97TGuqIPZacNSVTS1rzbCbPrpK7m8s3WNtaB89QHi8zu29aSUCObC7N6Hhl6I/Onl7mqSfOaO338N0SJCHgiIzIti6xqlSO/Hiv0aMp8E9nIJ+0zI71v9o/tVaTrvZBvyfbkD37skXX8fCs34gTQsU5Ow/HODhf/MrX+fLXnuBrTzzF4099UyDqm7p+ZkhfffybfPmrT/KFL36dz37hq0P6zOe/wqc/9yU+9enP8vt/9Bl+93f/lN/+7d/hxtXTTGbaFE2NtLeDk1klld2QO1shctbI+JtkUpuEBd3LrZOKVskHaxS8PUpewqgXU0m6jMiRj8R1Rt0aI16Lstej7HaZcOrkgnXG3Q2m413ygz0y1CioX8HfpeBvEeo69AcUMwmFaIvv+fB+vuPdd5L0W3RVcSoUcoyMFujJMXd1zttRQNnVMdSuEO3OWo1urc/uRp3N5R2213bUbip4XmflxhJRKkci8PTCqbP80Z99STr4Bp/7/ON8/guP88W/eIKvfPWbPPHEC3zz6Vd49rlTvPjSGTntc7x28jyn3zjPG2cvqkR5iQsXr+m4cYF5VcJuLq6yqMC7JKe9vrbC7soOq/0Ul50K82aMq8kIVwejXB6Mc643xhvtEU43K7xSG+HZrTG+uT7Gs4t5vjmf4hnRN6+FPC16aj7ka1dCvnwpP3xbQwAAEABJREFU4jNnHP7s1IDfeyXhky+5/PY323z++W0Zq4+RYYVeSNzrU8xGDFq72PP7RMZr0g5xysXLhGQzEZMCRnndL/keFQXXXBgRehE2CAcCHr7IbhBjzDA4O9qXTpLwLcqLz5GD0xycrjBXyXBAR52jQY+ZSpbD+2bJ5HIMcKnVWrQVtIwMOHJcAkdy2kxO0saOp+HEuN+mq8pFewBNZZAdJ8ZT8DBeIOfR1NxquJ4LGU/n4pFsqkRmOyBXCxjplSlKj2Y9S2N+QONmn+p1rfvlPo2rDt2rGbqXs7SvRXQ3DK21Dv3VBltX51m6eJ7thQUau2ukg9hKxMLCMmfOXebMhctsa8NH2TwHjx1n/6FDjOhoJyebq9Zr1Ft1zimTau002ZZTWLp4jssnX6KtI9dMOiOAUaWhI5muHDMKRhbkjFXKjBZzyiYzTE6VCCOXOOkTC9xbh23JBn/5MOJkIOqDQEiiPoO4N/weaz8l0myi536gtctlIK7R62wRd5vkMgGT0yUUc+mrnG37GZBlGLY3NrVvWowWyniarQ1KdYHfwJFtKBg0ax3qyvaN+o/JgbVbVbTZ8EOf5fVNXjt9hkG3RySH01FQ9mUjmwpsqUhrUqko8FVZUOXS80OqAgE3569Rknxvf8t9SlKkX82jUhkjzJRIhSn21hbZWb1JJeVwbKbCoYkRpkt5yqqYRpKpLj0vCxS1NWYi++n2WjR1dGOBugV2y0uLShp2iKTfvB9qv+9y5cJpWnXdk2zCkQr8PRLtB1+TMsaw1xiwKB/RNV26AjOO4+L2XAY6tt6V823JCGu1tuaZ4A7A0WIYkyB10dNfPWnSkWyh52pOHp5jcA04nkcQRhjxG8gpG91MZN270u/FC9e4IoBYExBoVrdlO1WtTWvIGwFi+p58XUQ2pWQuEE/PMKmjw+nyKD3tHV8JQbFcoKsqys5WVfNxBETAVi32NJf5i5fYE6hFehJjXNfF0b7eqTaJsgUi+blRVaeOHjoK8uBVZe5RGKkfxLI9jFGwTnQdD0nxHhTlHZFRMExio+eiWHpSoMqky+xtN4hl26mUoVLKcuTQATwfUSJbbMrHZBkMDAPji1xpwmASozk7uAIdjqitgNfYa9Guttnd2KC+s0l9exdX4/WaNQqyg7FSRdWpHn3NbVvV1KYF9asrbGxuUN3exPQ6BPJL3bp0KptsKElY1p5eEiVaB98Fo5WT0rC2HGjd7D9yiWVLE+NZfuHv/zj/6Bd/lg+9//3yTTl6fdmR5ihpMVYRb5IRr1s+EM1BPHU/EVCPVYWNZdcDLUascVzpvdZoa6wQo3n89E/+GP/oH/48jzz0EH6Qk/1KP71YNuOIfzIkpOO+SWibWEB+oK8xw4+jv2VfUhsanp7+6mlte/KhW/UWrtZhQwD08LFpfvQnf4DJAzOKaRmN0dE8enrZMJD9xvK3A2PXwWEg3zpwe7hJh0gy+3o+tHHNI9G1JZJE+7dGqZjnF37+b/KTf+Mj/IO/97O87/0f4LpOiXKlKRLtl5Qf6S0D+uNIVmN0AXrdzisezi3RXBmA6btYfZq4CTrCd2JfCarLwuIOr6oqZavUp86e45r9NT9K2lZXVlhRcjo/f4WXXn5GcfhJzthfiaI1np6dpqX2+edPcu3Khuy7QqJEF83Tton8gQVMtXaddlf2JT+Slr3nMjkJ4rIqoB7LNjVNJSKtYSW+1+uRJJJZk/G0ly0QTNSh0Wjg9HQ26MpwNDWGpEWxTmBIWhD7giXX9bD3jJ4nBoYyOS6O64MDqcEaB+JzHOid54h7haO5K9yWmWdf/xyF7ecYq7/K3bklDnmnKW1/jfuzl3nPxAqHB99ksv1ZHp25wHfetsSJ4GnGq59iuv0n7Bt8ntn+Zxlrf55U/UmO917hb+QX+K6Ujv+O7vK9x27wfUfndf8vONT6cx4eu8B7j+8wNXiB/c6rfOyh7PD/P/THf/gnfO4zX+bzn/8cTz75OHvbe6wLyNT36hLdIRumyUdZikK/WTlv00to7FS1cbdE21w+e4ELp89SLI1z+OgdXFfZ9EtffYonnnpe1bxnBDyf5i++9IRA1tf4zGe/rPar/Nmf/QV/9KnPij7HH/zR5/mDP/gcv/+Hn+e3fvfP+Pgn/oj//L//Dv/hVz8p+gT/4dd+i//tf/8kv/xvf4ULrz7HQWeP6c4q+aRGOq4pCNTJel1Ggh5lr0Pa6ZLJ+hQqeQoK2mEqIpPPklEADgSOfGX4JvJxM2mMKFFFKUmnIT/KIDtOIuoMPAZyBn4QUSkLdIjH3t4uiePSjWPS2RR+xqfWrimb35M+dihGESPFAukwwHUcZFOyGQdrP8YYrFHZzM7oriUSSGL7V4JHjC9nUow88j5MZlyR3qlvCcAukZJzCQSKBnK89udKTL9HpEDjOx6u/sO4DBIjRxHTUoa6KwCzurnNTWWcy/YYt+PgBwXq9R6D/gAvlZCWDsa9Muf/7DW+/nN/xvm/+yJv/ORTnP6xp7n4Ey9x8W9e5OrfXmTxZzfZ+HsNVv6ve5z9xatc+hfXufHLN7nx8QXmv3yN61r/2tqa5h8QWjm6hoWlDa7OL9OWHntJSJ8089rwr5y6xJPPvMrZi1eVQW3TkpNI5fJs7lZZ1tHDBWXHa8s36TS2BdYvce7Vl7j6xut0arusLFyjKqcXd7sMum3SqZBKpUhOa2GdsAVQiRxvIidgJEcSo49By4UZ3nOIBwmJ9GSfCUcxbNXP9rEb3/cHjI6ETE9lmZoqyKYz4hEzUGXErt1AYMk6tWatzs72Lo7039fLVQX7PWVtXTmnRAFid3NHpX3Zp+ynq0C+ubLM0s15VleWmJ2ZEe9pMA4Xzp/HVkN6WjNPMg+0vlcvXx0C51KhiDGG1fUlQs3VAqvVxRVyqQxjoyXKApWRAGdsfGXZdYGwDRzZREfWdEOJ0OJ2i/Wdlta8RS4KmJkYJcrn6MjhOeKbmHhoy1UlT0E6T65YwbgBLdejYQxGwKrf7Q8rN66+W0U66D4OQk6ijoJ2g8WLWwrEExgvh3w7fVOlOlhktTFPW+/bn98zibonCYHn4PsObuCqv0fiebi+h+Pou2O0C5CuEw2lFzSmrYQOnxmHqo7n1gR2er0BqSCD46Zoao9ud/psKwls9Q1OEjCQf+q0OsSyc8TTcV1pBPYJxJe1/3fW1xDOYkrVK9/xWV/fHFYke53BEGxkwoiybDLQevR7fey651TtClMuW9trshmNLz/Ya/fkK2tEQYpI7/S1dnaPf4t48+NpKm6s+Qn4GBNijEPPbdLzGvRFpDqUR7NsrC8qIG2Tkj9ynJB+L0e3lZEP24/jFEkSF8+t4jp1jNMicbTSrqMpBjSUbDUFDBoCftXtKnaPNOu7eJKhrftG9ttWMFwVcN4TeLIy2n9yn5e/yslHpuUHQ62D/WH/5YUbLC/c1F7b1vhtVpdXuCygeVXHgm1VkVN+CjuPPhmSqMIgLLAmO+tpb4wIbE6MTkjGiFYjptMa4Eeai3RDnGAp0f6w7ZBkE7a19+LBgFhyWhroSHsg4J9WwtqXX2zJRqMwR16gdnRkFN+NZO8tmpInsv5cPBPtQ0syoCHgsO0gHtDVJu9p07qDNv6gOSSvX8PtV9Vvl9FSRHN7R0B6l6nSBGXtqXw6oJDN0JRf6uuYrqT458lXhQIPoebhazxfsvpKznzJinxwz4k0isNQhj70Bhk6gzyuP0anm+P6zRVuu2tSVbzv5V3vfUBr36Wi04B1VZLm5xfw/SwJAYnW2dpcIqCGaYpnnY7Wuut1aGvdu5ZMnw6GpuNR99KY0jStVsLlC/PUVXGzv8Jgp9pQUteWTfVVUapx/doC585f4LrGmr+5wNXri0p4L8kPK5ZWCrInl1NnLrK71yaQTSPrSRKHRD7Vk323lNQmimuRbMXIrvrypbVak/GxSdmlP1wL3cYYMyS7d2OtSTqTEb9A8/MJZQuOzWbqQuv2FzLa1iJ321pqNZsSuKnJtES32o6Qf/evkgTpyrEYo00+WCTyNrSoS+TZVJhZE2DZHlJgdO1vMRFuUWaBEXeB/cUN5rKLjHsXOZhf4JDokWMD3ndfwFz6uu6fZ9K/yEh4CS+ap1K/yF2N6xw317ktv8iJ9DXuyN3gWHiZg845jmSucqR0nanUJSruMsvnX+cPf/+P+PrjT/HKyyd58YVXeeONs1y+clGZyxqNVk2JWheLKVOBQypwyadDMilfzgvsv5BpqMS4rk135tWTLFy8zL7Zg3zsu7+bIPSpqqzZkmNryxhb3QFN6aHV+1Yro5DCu3I23X5Eu+fTartCup6MMaTbD+noXlP3dlUa32yk2ai3iaorPFJb4GPxCu8trPGBfTUem9zmvRM7HKqdYv/u69zj3uShwjr7u2eZ7V3kntI2h6JFCp03GOcSh8JF9nnzFBunGO2cZXRwmYn+BeYEeseSqwSDVbaUHVlHnRKQnBgfp9+L8TMVUmNyGAJYvpzBiDKPMPLodlskMnIvMFjFGOuxnUSboY9xDbEsrScHMUhiXcck+k+3vv3H6Mo3DoHj4aLW9cmEESP5HCHQq1dJOZDRGthKRVZjBm6inrGegpGhGyCOB0OQst2K2ZJzXVMmv3DjOufPX+fC5RXpVmtSNwxMRJR1mFR1cX8yyvhOiTH3CL3+tLLYcdLdOYqdWUbIUTYuuX5Mqtuj0HY4WJ/kUGeayU6BbN2hFKUYHS/RbDd5+unnuH59SY4kBeEoq5t9Tp9f4o2Lq5w5u8Sly+uqRi5zXWf41+a3OH/phiqUV7mxuElldI69Zp2L166obQgA57H/GyLihPkrV3jxmWe5eUVg7tIVVX2v0RFQ6QjYMADXiXBMCt/LQiKNKbDae7Fsq1ZtqfrSZG11h2QQ4Ps5giBPKioRhnkC+11gIFTru2nEiMQYOUKfIAxxXR/PT+F5EZ6vcdxQCxJT3drRWAmJ57DXashh3mBrd5e2AN+KAObO9hatelVy1mnoCGf+6lXsz6rYXzGwsrDI9PgE+2dmGR0dHR6p2QxuZ1fAvFjUPmgp0K+zurZKRg7MdV0WF2+SJAPWN1Zpd5ocPnyYovoGvo8EwYIxRzJuNWOeP7fAX7x0ma+eusGLV9e4uLTN0toW6wIk9rjMcVw8zyMMAsmfYqNlWFCF8IKOGM+LXri6wDdOX+T5Ny6zud2TYx7QE7jwJIe85XC8bj8gFoJKOVW2Lj3Bxum/oDH/HDtXX6CralnrZot4O4cFcN1Bj34iW3UdjMa1ztYVL2MMxnGIjUdbDropH6E/CBNhAYolYwyO+iQkBJJ3ZKTCmHRWLJVomyyrVcPVlTpvXNvk/PV11jfWsT67I5Dalh9O0Psay/cMlVzEoelRsuK3oQqqnAxT01P4QYCt2tTl52u1mnhs0O316GgtNSyJ/JQN+JVKkampMSLtv0SBNC0/ODk+Ti6fpz8EBDGDQSy9aK7c+hg1vi29GjAAABAASURBVGzUxAGJmyLSHg6NSxQfIIz3ESYafzBCKTXBkX0nKKaU1MnneYOQYq7AlI55U5GDYwQGjEPQnsZXVd5NstKlT61RpyawaWNRKHv1g2AYkxqtFo7rDeWyPml7Z51Gc099d2h16nR6bc0joq0Y1tZxYUfU6rTpmwHbe9sY3yFUctiSPgppjdWPldQssnxtkWa1I51lcAPtBwXfomx5ZHySft+httWgKRCyp/EQKCiVcjhOQqL1H1g9/hUaSGeWbOAdkuw7jvvSX3/YP5E/i5O+1rukfWqoVbdoq6Ld6TbY3l7FJF2drBS1RH36srHY9rfv6x1HIM6Xzbr9AdqiOLK7JCgQB0UGAi+DMCVX4RM7Bk++dt+B4zIHT3uuRr2Z0Jav29xskMQRlakjJEFJIKhA3y+KcgyCtHgVdF9VHV9rFpUFMEOEiTDGwSVFynRFdSKnydx4ikhyLV3cpLomeWsBbiuNqW4wUUho7W2xfPYMkQBvR5VdY3yMZEtMH0f/hd0cvgB20M7qvQxBX2sQNzDdhFgbJowcAs1pZWUdo9HbrT7d7oB2L2Z1Y5vrqv5fu7HIZe3tGwvrrKzvsbZR5cbCGi+9door12/Q1R68dPU6T3/zOTwlLSbxNH+XeOCSOAEZVeTXlSz2jEeQyQnztMgrRrWVSNZkJ5OTk+QVE7N5yRf55AXWC6UCdt37WpvEgAVYTloVjFDG+t+jKIpIpVNDilIRllIpfRdForSeu0K/29pMTT9FLfZoE9JEYMJL08BnVwi4OtB9t8Buz2e7G9N0HWoK3lv1PovKPDsmwkQFMqX93P3AhwjS+9hrZqg203JaGTZjw04moKvN3iWgbSr03RHc1ASNXpZaJ8CEaZKcz4aOMl64cIWbUmpdWc7urjZauy+DRgbVodPpSZmJnOkAI4WktMkikaso5siAzWCgICWD1RLGCrgNVa4unTzN4vmzHD96jAff+lY0heFiDFyfgYykr8UYGJeejKQnBNzRIjbk/BqqOjR1XDVsZSz2uqt547u4oY8fRmTdLGEqJPAbjLWWua99jUfNOR4tL/GO8RXelr3ObfXnOd56gYdyl3n3zBon/DfYt/cM94cXuSu6QGnvG5S2HucO7wz3RhfZ33mJsZ0nmVj/MnNrn2F26Y+ZXv8C/soz3FzbZHGzyrqMaFOOut3qsb7bwSkUKU6OkfF9LMjM5tMyZpmxFwMD4lhGrnmhr0ZztJTI0VpCzxzpi0Rd/5s/ju75xiF0vSFFjkvWcymlI0azWXKeR07zz6VDSrkUaenF0Sa1bFzXxQZII51tKEtdlGPba/YUONVXGXag99a0Wa8pMNcFAFP5AjPjB5lMT+DuQV+BadBu4sWbeOySmG06yQa9TleALqFbjxk0DJ4JoNKhVlxna3yBxp1rrKfneenFZ1hYnOfokeMcPXyHbNLlM196nr94/GW+8uQpTp29yYaqn0E6R3lsnJSOAAuVcQqVaZwgx/zCBpfkrHv9NGubHR0JX9Yx8DINBRcTliEosqPAv7rTwVbATr/yKi8JZL324sv8xac/wxe/8HUe/9qzfEnHzK+9cpYtHVHb9WrWu2xu7HL+3EWWVTm7dmVJ3xs8/+xJvvD5r/PVr3yTr331Gb7x5Is8++xrvGCPpF+6yOnXrvPG6zc4Z4HgxUXsP9SYn19iaXGD3Z2GqjO7Chw1bDD1tB4LOpre1HGL1X9XgdwCqvpeTVmwoW/3lJKJdBDhy/btDwSffPlVXnnhRVYWl3j91OuqMjW059rDtqVgmNV6N5tNHNflpjJKG3gc2cXOzi5aYm7oSNA+z2sd8/k8juPoGK7Fdq3BxYuX2FHmO1bOkQ0dKlp/6+z2mm126h1lsU0F/gG2smJ9k83kN1S52d3dlR2HYAyOAlFW8q6urKqieJ7N6p78QYeUfJknmRIbIHXENhj4GK9LmO6xuXSO1sJnSTc+j9f4Os2N50ghnrJbZNvW/h3jDMf1dc9gcDRWKBCQOP7QT+BpfC8C16crf2CdtQVIdn6B+qWi1HD+jt61FbSN9W32dhuqGNbotGNs1ryhddgVOK0LbPQFjHoK4gPtO1c+LHL6TBYi9o+OEwlwL8zfoF5vUBkdwfpwWwmsC1jt6ljs0sWL7Clh3NvbY1tH0A3xa+r41g9gfKLM1PQoZWX3jmsY9K2vHIAmakyCpiUy+n7rT89oPn5IO2nyhT/4Nb7yW/+cb/zJz/PcF36el770s5z6xt/h9At/k0tnfozdjb+vxOaf0mv9U3Y2/z43rv2PXL/497h+6R9z7drf5/LKT/K6rq9cf0KAPUOt6mIcI9eSyMaXsUm9kT3UFeRq1SoShEqlovn5OF7CvoMzZLIhafkE23dX81tX8tWVrmIBp9WlVcaln0yUxiSGQbvLkvQUyHbzqpAuLS5ySUfCNy68wMWXPsPVl/+I6y/9IStXvkFt8xJT40Vm56aYnZ2kUMpIIz1RV2LEWrtbhO5YG7JkgZBtefNjjIMRua6HUZvQ1/xixidHOHJkP9Mzo4yOFNinMcpqEwGrOO5j/S4YjcHwumv0pvTiOg6JqvPNtT1VXPewv5B0d3dTa7vG7u6qKo3LrK9eptuZZ2KqK5BWJ5veIi2qjDRJZ7ZVnXyDrZ1z7NUuKUETVa9QrV7X9SLbu+tsb29R3VimvnmNvZ0Fqkr26p2I7W6WzXaG9XaKTV2nJvZR2D8OxYB21McfSzG2/w5GZt/GW9734wTpGezPnnYEUiyeD7wRAjOrxGqC/LhDYVI07VKYcshWJsgVblcsOE45M0vUdbl5bYEoyrK5uYvdGy0dvW/t1WlZcKUqYh+XQRIIiPdZWduVL91UMrjGxavzXBKosv7j6o0FnnrmeXa3a7jaj3HfIe4bVAvB1/pPTM+pItUV8OzgCxc15af6sv+x8TF6vT4DEbKbbCbH9NQ0SZwIfDWx+99WfWvaU47RwjqOiyVXrSV7bcmVg/k2GfX5a+Sgl3GNwRhDOgqgW2Pj6jmc1QWS+ctsXXyDveV5ksaO0GeVpcvnuKoA0JFzXLh2lZeee4ZFTbYhxHzp9AW++fVvDumZJ77Cy899mdXFCzT2FujurpDaaVLtN3j65kkuXXmFmy99jcunvsSZ00+wtHqO3Z0r3FAl6Y1XXtd7V7UhN+l29rCZVUOgyjWBjNGVY+9oY/YkuwMY+tKmkWNySUCOKZECk0F/qCS0CV3dNgIR3WqD+fOXeP2ll7UJ5/mOD32Qu+66R4voYBwXYzfJkAIc19d324Y4novjJ0PyUy5+5OKFBi9IMAIqAzlCRzAs3W9Lmg6x3yNxBACEzDuxI6PPCjz28UMX4Vpcv40bdoly0nnBIQh6Ahx90jn1zbp44UAzaWOcDtPTZQ4enGSi7DBb7DKdazGe61JQX2ESBfUBsTGUSgXsD99uqPrz2oVLbOwKiUgvAwXQgQBmUYFLS08/6UtGcEC6jPV3guu6GGOG343uWAL7918hGaEFVU4M6o3vuAJWIscQuZI78Chm0xQzaULPkJIxew4apI/rOARhIKCSZWtvl+tyig1tIFwfz3cFvgLGxgqMTRToKbPpD5qECrZT5X3Q8AQQmnT8mG7GEGd8+uWQ3G2zhLfPwKES4d2TuMeK9PaHtCcNnUJMPDIgmeyxk95kpbnI5MQEd991L612T8e5f85v/8Gfc+HqKo2uS6vnyS0GoDHr7aqqlQ0Sd0BD4GFPZebewNGGdeScmqysVtna7rK1E3P52janzizwwunrPPHSeZ58+TxffuZ1vqGjQ+v4b16/qYAzTyzg16q3WF/bYUOZ19TcIfKVMWo18VPW1u8mFLJlAcSYxZvWidapKhC/8OxLfPGrj/PVJ57mL778df78i1/mzz//F/zpZ77KH336y/zGb/0J/+Rf/BKf/P0/5vd+51P80Sf+kD/4vT8QeHtcx3gLxP2eFiBhbX2dVVEs4Ly9vT0MbM16c7je9d0qa8vLAsMZUl6gbLSG/SfrjhzN2soKgedTrJQ4d+4c9rfYDwRmBsqwiwJLthWToW4bqvimBChcxxvuzV63r4rgPF1VwUs6mp5WtcX4IVUdee1XsHnkriM8cLDCw4dGuXvfKDMK/lMTMxprnKJAGNoByCYNRkWMmHRgmNFx4r7xEkdnxjihY8LbVCF57OEHOXr7fgZuDz8I8GVn6D2GFl4D9nC9CRYX7uCl5x/jlZf+Fhcv/xg3tx9iuT9GLbQgKAElYNYP+o6rgJUC8XBdXWdzRJpXbBwaSuIWtV43lFE3Wl1JqHutNolQpCcfEQQ+UTqUSgZsbG2wtrGqtW8yUcoxWcozUcxydP8sx44dwzp0yzcI1F++CX0sD18bLKcq03ihRDmXo9fuqIK5gpUnlYpIy4FYve8KjNjrQPuupCPWnNYjo0TAZtmuZBHawGhvGuPgOD6uGxBGac0lI8qSSmXFK0cmW5DfKRKUKoTi4/oJ/b1T7I9eZy58nn2pkxyt3OR4ZY19xRYjqSaj6R4ThZBK2lUiWSRtJpXAaU7uPWSTt+O13s5o7mGBi9uoNzaVxmkOFhTJbvryy3t7u5qPw8T0NPc88ADjOuK0MpcqeQIXfFEYOAS+M7SF226/jbe+9UGmJ8YleyTfEFGt1uiK36aOszvaX6koxUC2Zv/FYEyH3b0lGhuXKQyu053/Mluv/wnzz/4+T33hN4mdJlHWl9/vadl7QKw1HJAYXSqpxkiAv0YevHnfWF16Aa7oW/0SjPj06Wu/xfIkUSoglYmQ4dKX7x3E/aFNaEsxiOM3KaErv9j2HAIBgbMvvcITv/NbnP6Df8uFT/0brnz63zL/F7/M8lf/M5tf/w22nvhPrD3+b9h5+p8Tn/1VgvlP4F7+3+mc+t/YefFfs/PSv2f3pX/H9ov/G5sv/T/YfOGX2Hz2P7L+9K+w9sR/YOlrv8zlL/4nXvv8J3nq0x/nC5/+Tf63//SH/MyvbfC3/0ubv/NfWvzsf67zU79a4+f+a8I//uMC/+pz4/zi72f5uV/b5m//8nl+7uOX+eWn2nx9sSA7LwpMeSzM73L+9Cq/9ydX+Hv/fpt/+Gs9fvHXB/zjT7b5x7+/w7/4w3X+ze8t8qu/eZYnn99iaWmTIIio11vyE7H0kwhAtWn3BnRVseooXtdVHKg2enRVfeoMDH0lFwkee9Wm/O+G1sljXcfha8N/yRmCnllytEZ6XfEzxYHDR1WRKhP4HokwQa/bYyDftaMj1Ea9SUd+yHM97M9w7e7uSpYOHaHETqettoPjexGWAj+F74U4XoDrR0PCDbDkuZEM9hZ5xseS6xhcx8FzXTy1YSqN7/tUkiaPzmZ51748c3lHoKVFlCsR5RXAtOF9ObCRcp5cOgs9h2KuzNzBWbKF1DAoJl6TRCCjpbPkjKpolVJZgarDjtPR/Tq1nQscT9X4ULrGPfEaC8oq9poD8vkRut26joHOsqmjgEQINJ8q4yqGkr5VAAAQAElEQVTrdJSNpK3cTqTqkiMl9NR3gHwhSeKA45JoDrEcnDXcnhTYkzK7ckqJHGDBBJS8FI6ud65f4eXHv8LjX/4KiYw+VAD1JK8/pL504eFqLNd4OLgYtKlUuTOx1VuEZ26RK1lcXbuq6Lnqn3gxXbdP4MJCbYFnts9x+eJpGfaT3LhwitWVJbY3Nlm4eYN5gcdtlTqrq2ssbi+wooxke2uTpqpp1e368Gis0xvQ00I7yYDZfbMCAF1WtrbY3N1S0N2ir6Bs/0k/xJjAsFnfZLu1x0UF5tWtlnQSYFoOXtuTc0+IB4n0L/M0A1yR9ya5DEgsepfOtOOx5MiYHRn1X5JDbMA6Hg9DIM0ExsV3fVJhSsetGbKyh3wqJBcERJ56SH8DrU1Cl1hAq671Obe5x3bsSNNg5PxTaZ8ohKJJGE+niWR/KTfFZHkEnCaN+Trhbp7K5BTMZnAOjGDGi2x2mqBx2+LUjlpEJwKc+3vsHF8j9faI/KMurZEVWq1tetWYKzpi+uM/fYo/+OMnubSww047pi/Zg3SGsfFRUgpWNwU89pSBdbS595Q9NbX5eu0W3VaLcqFASrK1OzV29sRT8z9/bZknVD26eG2evubaTyLWpfcba01OXlpjuzrAc0JV16BXW+fogX384A//BFmN5xQiPBvk5FDHK+NMFccYy5cZ0TjNnW3uOH6cX/i7P8+Hbj/Og7t93ro54I6dPe7f2ODhzW0eVGXi/nqNe5Vx3t1r8taGw2M7KR7JB9w+mWKg5MULHSUgdQXldXa29mjUu3Q1792tGtW9lpZ5wPrOKo3GHibukfYdStLpWC7PqI6uwtDjshKr4vgIYTatQFZlZf4mawtLtFU9maiMsiPntrexRd3y3NgjciL6coguvlbdYWFtleagQ7qU4s57j3PfA3cwNpon0l7xB23yCirppC8bbTIi3zKTz2DtIJRPaqsy0VMmG3hprdEkY+WC5IOpnMPkSIZSzmP/9Bh3H7+No/sPMKFM1LV+QPvekHDLYBMGxlDv5Fjb3s/rC7fx+EtHuHrjdvUYVR9XduiDbNodxORdj7R0MJBtR7kCkYBKTQ54cWVTfumGjoFXWdnY4crCGtdUbd3p9OloPN/TvvL6ON6AVMYb+sHY6ahiHxG6A/Yp6TkyPa455LHHwgPZmEcI/XCosygMcNIRA83blc9OZQPyhTSVfI5YRy07Gj+dDUnnItL5SOOgwLLE6vK8qpXnOPn6Bb7x9Gs88fhLfOProsdf4alvvMpTuvfUN1/mqW++yjefOa1jk7OiN3R9lmeeFT1zhueePcfzz7/AS08+y6mnzuJEewSZAumgQpj+CE+99F381qffzb/5Dz/OP/63P8ov/LMf5mf/wc/w0R//MB/94Xfy9g/cxsPvO8jD7z/IPe8o8z//qwP4lR9ntxnoWLlNo9alLQBkwYVBa+0MsFWdfCHL+bOvs7mzrnkscP7VV1m8cplTzz8nf3mBhUvnae+tc+HV53nt2Sdkawt4kYub8ilPjDB36ABTB+fIjI1Qnp2gNFEkVwrxwiZu4NFs57Q2WuP0KF6SphxDNlMmjiqyfcCEMpEUiZMHp0TsFIk96dsrIJQpPZTxUhXZ/qj0MTJsw8zo8L4TlXHC0pCCsIwXFDGyU0cxZoCr6xR4Ga1TAc8f0fOK5M7hpfPiVSKVr0gWUTRKlC7TaixRCuYphzsUwj3KuSqVYpuRYpPR8iZjFVFpnZH8MsXsBtn0JrnMCrncAqXiEuOFGpWs3stsUsxsk0+pjdYopjcopVbFc5lSeINiXGe0vUK+d5ErWw5fWxrl6zdLfOWcz1dOJnz9FDqW7/PpZxp89rkOn3uhx1efjfn815v88Tf2+JOnqjz+XBu36pJRhbuUcpiYDjl++xTtHfjSF6v83ud9fv2rHv/xiw3+/afX+PNnqrz6xh7zVzflO3dZVbLR056vtevsVncUl3o4JsF1jLCGPLqAd0cAdbdaU/K6y+b2rvxVh/WVHa5duMbe6jpOH/LlCjYGBPKhQTpLWvrOB1n8MMRRDCplMkO/FriGMcWTcq6s74ZhDPM9jdXHVtiN59MlViRJaFifY8CxQMiS67rCFh5+EBJGEYGlQK3IFRMjchUYglSKIBXhhyL18dTfCpEKfVLeAL+S4ciH3sXB7/koj7zvfVTCDHPjMxyaOcDRuQOcOLKPB+45zkP33sGjD93POx64m3fceRvvfeAePvzoW/mhD7yHH/nOD/E/fOCD/PhHPsJ7772XUEEwdhsMkha5bIb3fUj3f/wf8MN/75f03sO86+67+IEf/j/zt37ob/ND73of36fnH/7ghymVigRagBPaPJPFPI3tDZWemziOMwSAtnVdR4i3T08ZS99uXjnHgRydBVe27ep+ovseDtkgRah3Yx3nPf/NZ7kxP08gnXiOh+u6QzLGYIwZXjvq6zq6r+eOWmE2gTj03MEx3i0aPgswJgtkyUQZaj0Fmqtf5K3NpygvP83mq9/k05/5POcXFlmr7vHqmTP8/p/8KS++dor1jV2efOpZOb4XWF3fFWiqcv7KBV47/RqvnznFa6+/wjeeekaBYIVVe9ynALa5XaVlf2an1cbO+fqNeVJRqGOGbXaqdd64doOdXiKZfLyB5tOJCWSIKSS3c4vcN+eLPrHQqTWwb5Hl2ZeB9QW2hq0MXd2Gfxz9batWQ0Xo2hgzXA9HfEkgUTZmjL3nSYceRkbtuI4MOKZVl7wDqKs6s6rMY3WvQ20QomEEcPXAOISyz7HxCZqdFruaZ2OnTeAEOJ54yUaDbERuNA9+rMCalsNI6Lur3Oy+RGfyOsm+dbaim6x0Vjl79RpXVHJe1NHazcV1+jqDt/97o5bAtit+Pc3RHsdcv3GdlmRq9Qwd6asvAN1X4PNNTGg3vEBHJvTIZtL0BMTbnTb1RoOm9N9RhtxRRTCU/gM/oNtPFMCrvPjq61y6Oi+nsEfGC2lurrNy+QL1BQGZlS0uX7jI4s1FtjY3VeZeYnNzA5uETE9Ps7iwoGrTTR5QcHu443JiocoDF7a592tnePAPv8HDv/cN3vXp5/hbFzf46Odf4sA3nmdfus++UycZW71CT0DLla2vrKyJ764cSIxdA/tzBTcXF/ACX46qKpDVIi0f0NdRVi6d0fwi7c8UI8UcRTmlgUDmjo6ZJ0fHsVUT+4PY2wL2y6pu2Tn70mFVVZO8qir26K/VbGJ10BeA7wikrwh0XdfxoCMfk8vnOHJwP/tnZxUwSoyPjDM5Osr0aIW5yTH2T08wof2elh4HsjfL3+43Y6AsUFIp5cmmfHwGBG6C48TU9jbx5BDHKxUi2U1awNw4Dn3Zs4f2ulek1a8TTta57b0Bb/+BCh/5iWOM7jPyIxvyLQMi2ZQjG00clz6G2Dh4Wkej75ua68rqKvX2HpFA3Mz+SSZnRzFejP1VDTWBy64CQE8Uyy5iya0NwNzMNDOTk/geOJLXgtZGdZtle7yt/S/RJbfBka2ZOME4BkS6wnM90ppnPpeiUsiBfFdrbxd7hJeSHgeqmPmuKyCyxOrSMhtKzK5dvsrFc5c4dfJ1Tr72Oq+9Kr/x6klee+UkL+so+uWXXxNwenlIzz3/Ek8/LX/z9DM6Un5evucZvv74N3jy8ad4/unnyOYkRRAw8OZUEc3w3GtvZ+6On2eQO867vueDvO0j7+bAg7Nq7+HhDxzm7/+T7+XBR0f5oZ+8jb/zDx7h//YvP4YX7WkeEJgUNunyfYdmbY96fZfQS7h5/nUuv/4iXq9OXN3k4uuvEceGIErj+qGmnFCVbheXlthWArG6tsGi5lrTsfHqjatsLd/k5qWz9Pe2KHh9ZkbLFBQ4HQGUwSAFXR/XKdDq5QhzB+kYj0R20eo4/P7vfp7f+83P8Lu/+2l+93c+zW/95p+J/pzf/q1P8du/8wf81m/9Hp/45O+Ifpf/+vHfEv0mv/GJ336T9Ozjn+ITolvv/Zn6/Qmf+I0/4jc+/kdq9ew3/pCP/9c/4Df+6x/yyU/8Mb/5yT/lE5/4Uz7+cbW/of6f+DM++ck/5zd/40/E50/49V/7bW5cvUEYBfQ8zd1L048dGLRwnIYCfpe2CgttWUyTFLGOtL2ewel5uJqno8KGiTf1vYrTDnBrRZ0sBdR7OwIJNerdJjX5K/sD+YNWAv0srcYU9cEBBpkK3XSGriqycblIL5fBGS/hjJUYlLLElSydch535ACF9BFm01numotZuH6e5aUFTr36Atd0enV0JuZf/8P9/LP/aZx3vQ1GtQ5e+i6OTe7jp+6IeKfAX9Gssb2zya5s2foCW+GNZfuu42D3erPZoPdmRcn65a78arfb1TPra1WMkf20mnXajToz05JfseTyxStc13HgzcUVFpToLC9t6UTA0iqNeo1Q+9j6hFQUCdzLD4QBxhi68nd71d2hLK1WQz7LJfAcCpp/Rb7Gefnll/kWvfbaa5x89TVeeuklXha98srLWHr5tVd56eSrvHjyFV5We/KNNzh19jynzlzg9bOiMxd56Y3TLDS22VEw276+Sfpqi2BvAHJQi9fnWVRGvqijvmvKIF594TlOvvICr738HC88/SQvPPkErzzzNK+Kvvb5z/D45z/LM1//Co9/4bNc0NhHpIQoMMiLUG03taAx6XRezjLPHYUu2y99nvNPfpY3vvk0N86c5eqZ11VWPIl1RMeUhZzYN03Jg0rosLu2zLbKeFbxnuepHBwqGGVwXBfrhDFgjNEmjWWAA2wAbCnoWaCQ9Ack3cEQXO2fnqWk6lgqVdD7BYGSPGGQxZVTc8XrW7wjLYilVCpFNpsdkr1Op1OkUhGRgoB9Hvp5Qq9EGOYIgjbHTtzBB376n/Ndf///xi/82I/z4ETEj/zQR/kff/Zn+Ns/+Td5//vfzfd990f5ng98Bx9+z/u5/557efCht3Ln3Xdg//cmB/fPcGj/NNMTI0yMjnDn/5Ovv4C3JLvSO9H/3oGHz2VM5qwsRkGpxNTiltRqUsvNaLc9/Qxjj9/M/Ozx8BjaHrfdblKD1CDGKklVpeIsyKpk5puX8TBExPv2Kand9pv3TuXOOCdOxI61F3zrW2vfm3X4NnZv3zHonCQiA20lvLbIgXO8kuTKRxGbSgImjLip7dlnL15ho99lS47onCiyPn4q3WCwcuQfDufcLgmlaSpTSz8DJWb0lSS6vfbg6Mhpkrz+faLvUw2pGWPM4B6nWzfcnJH05XTnkoPRc4xnsbouU7ex7AWUBBy+72G9kI5IznVHEgWgLT2v0euQKsFZ6ZUwp2TWg8xjS9tmBS9PXVu4fmAZnqqy2l2iYwMSm4diTC3sqouVsmYvcm39IhfUCVxdV8DkS9RFrFOtP9X17V5CT37g5HWEwK0/ku4i2d3H4ElHXmYIBGRR2icmpaB1+NK507sxFqs1JYoLpzOr73oK0qZIludZfCWkQMkhyBW4qmB/9eRpbtxcupJgHQAAEABJREFUYHNlkZcf/wYrZ89SuzhHS13JG4qrl48dY07fXb81xwsvvMB3v/tdzuua6zdv8v1Cnusffj/F3/pNZv7pf0/69nfQGJaUpZTQb+LbNfompXvwMLt+4scZq+4lXfEFToaadLW8vEFXhLorn683a8wvzZPZjCgX0Wo1B7EQGEtOdgmtp6o5Iop9ivreFTEz2lZqraxL1k1BuqGjddZ037qA0REs1w1Ga5bXSEuZtryW1MrvKCFusVFryvc6XBJxnFtaJelnAwwphDHVQpFCnKOUj8jrecMice69J9mMMVjp1I1QuqyKjFULMUOlouJgmG0zE4ypazWpbcnhclFyJcKJDZragiyICHYUF+5eL+iCbcv3StQ3c0pcW1w43ubFJxbQrhSdmiGUT8j0GCX6xLNsiEjX5KfWGrY2N9nY2CAIAiaEX9v27EDNW1a3NpSsu4O4GPiPEkPS75NoyzPTCOQ7VmuNNHfJYYNvBjJm8m1UzMXCrHwUotMameQzwq1MNpO8gJZPTqS3Kp/OhZ6q6y5lYU1dncq02yXA0FUX1flpbWMTCUJJ/jZSqTKkDqPDqLyuj2NhUy4i0AI9xZsbLu5cbAaBP1hXEIbk83nyDgNF4F2cB6ERDdwgKHTICrs5c2uIU1ctJoDb75qgMtpX0XeUt713OxOzfT7y8d387M8d4aMfHeef/JM7ZZ81mhs3BPUeVs/xvYy+MD/SgsdHh1gUqUc5pru5wfzlS1w/d0bkK9P8EXXtJGBDhsYmdG/M+NQ2hsenpP9tbN+5h8gLGC6WydmA1maNtuY49eJzXDl9imJcZP+hO5ka20He5uRvfRU4HkMjB8gNT9OxEa2uYXWpJiK6oQ7uphLwJstLr49FbSfN31piYWGZpYWV14f8dmlxjUVt3S8treMK4GVhkRuLi5s6r7GwydLi1mAsLGzo/k1u3Vxj/ta6ivZFLl26ybmzV7l4/hZXLy9z9coyF/T+4sUFHW9w9uQF2vK5OBdQ8BepeDVGZZdR2W1MsTGWDxkvlxkuTzIytIfC2Cx2dAxvaBIq02Sl7XTDw/SiA5hilXhsi8LQBtWwTCXIafiUA6sw9eiFayR+XQWrbBPWGQ9XGDVLTBa3GCvVGC5tMhSvMqbPI7k1RvKb8o9lgvQ6I70b/OpHDvGht1RR+LK2rpiWHXPA3IkLXDv6HPuGL/IrnzD89Dva7B9Z5ZHJLlPnv0B2+q/I2tdkjy6uoF3Rjo3DTt/35b6JiFOHnvC1rzjqKFe77zTtIIc7fDYmIc45n4WpmVGmZ6b4sz/5c/7w9/+YP/7s5/nsH/4Jf/KHf84fOWL8B3/K7/373+HsqRNUh4coS3dBGNJQwefLH8MowPr2r0cu8qXbIhNjw0yMVhl1pMol1s4PkmtT3YtaXUrTBE2Nut67sanjRqPGpljeWn2TGwu3cD8fMCcHcr/Sfn1ugWs3lgWCPitq633nycd59rvf4mURp7oSS12V+lqnwXq7QU0V/Za2Eda0nbBW67DWSZhvdbmpfdIr6ixc26hzaW2T89oWOD2/xHltV9wUwKb9mDAoqXLs8pdf+Rxf+8P/he/9h/+RF89c4Iac/fjx5zl54WXOLV4REF/m8sWzLN+4QndtiWunj5PV1jm8fYr77zhCEIYsaStkfX2DnpJbqM+RRpYm6nikCKWcTQaHTKDXlaESsWBfgKQyANeCX1UFeuK1E2qfn+f8+ctcuXxdQXCD69eva1zjppLanCqlWxrzqsxdJ2FVW3RubKnadMP9sGVb20MtEZd2dw1nh7aqgVSVehSPUtr3RkbufogH77qXfSVoXT1FaW2eodoKE50tJno1pmzC9kLATm2RDEUpw4Fhe77InqFh9o6MccfsNt50aB+P3H6A/eMVRkyfYr9FR8/1Q1/AM67947IC+Tqr2m7xooi68bnR6nGjXaelFi3lHKmu7Q5SX4Z7WWvdgb6qa0eS3AfnwKnIVU+to343FTBlSKWIX+BIhBuOxDl9OqLWU5LtqApqK5G58y4o3DxOzcYa3HzoOb7nkQg4hqKiAjhP0TSZ0nrL+YjNtVUl4jYd+dmW9FgeGSbMx1glikSECm0hFsIi3Y0WFRORyJfWtJXqZ10o9eiOJHTiLrv2z1CsxKxtrHHytYus3qyzY2QaX+6AH2L8SNsyhla3j5FMPSUot1Z9UBKLGI89pvI+EzmPiRhGcwGjpRLj6haMlguMKbnHYSDSHNFqtsEYqkNVirrGWo9M//XVsQjCWN2uVFseKTklgFJlmGURmhVtReaKGedePsrz3/oeK4q5nvxybv4Wx8+c5rwSzLFXX+WYSBaaqyii/Mz3j/G//cs/4B/8y3/L73z16yyJXLfuvYv27HayXBVUtXr3383O9/woZjnAu/8BbhUrio8SDW0bLS+tsbq6waZickmx2FKM+vKNTcVn33U8jMXIV30RgdD6hNJBEFnpw2NiqMzOsXFGVfy0tR3a1ppdrDkytiHy3qjV1H2oU9vYFGnZIvIDmiLHjc0t4jhPN7V0+hmLImUXr17Xd83XE6GuGRseJdCzAxHCnPw9H1ol1pTAZljZxnryF8W188tKKU+5EImEeVQG5CrPSLVIKR8S6vpuc0tzb9JwpFbkwfmojEOieRJQQujLTVaxS68SbT5Od/EptuZfottZAj0/DJzlEpqy3Wqrw4rWkwrct7SOTI5fKBSUDAJeevkCJ0/f4NZCnSVt/fUVJ6H8wfMsA3+SLRPdb4U3oecTaYxVK4xJj9VijrLkHZIvlfMl8mFO5N3DSkdRGElfMUEQ4mndVnKHIiI5z4ooBOzdtY1RAX1kAxHBJj4Go6IgNB7GFQiNNv1Ol0zvI3V5qnpmpVwml8sR+D6+sfiaa/Ben60xeL6HZ63cLMXpK0t9wB/Ea2Z7xJIj7uXppyWefGGdf/l/vMiTX8v4x7/+DP/uX1zghW9X+B9+81W+9eWEj/3IX/B//x/HmT/foLUqQrWqbrFySNIJlLybdLqbAzutLM6J1B4j7bbUKYBePyDNIrAF8sVRJqa3MT49y+zO3QyPTzK7YzdT8vNI+hpSV7M6Ms7w5C5sPEJheJbJHbfp8x4yr8jZc5c5py5ta/E6HeULwQelspbk9VmttRidvoO+GdJOiU8o/w6DhNA30o+Vbszrwwbyv/j14emoEfl5oiBPHOQYvPfD169V4Rf8zRFYzWcJPAYjDAyD4UMuDhmSTYarQxTzBflxXsciJcX36EiVfCkgyiXE+R62sIeFxoO8fO19PHn5x/niCz/KFx79OJ/9ysf4j1/4BP/6z36Uf/bvP80/++1f5x/+Lz/LP/pffpG//U8/w2/9i1/iH/7Pv8I//1e/wp9+5e/znRf+Ho8e/QyPvvRJnjz9YZ6/8j4W2m8gLYzSswiLO6Sbr3Co9ij3NB7jcO1b7NPYW/s2e9a/pvFVDtS/zd7Nr7Nv4zv86K7z/I8/0edH39gRQdtkfWNZuyo35ScZzbVlrl+4xKWT1zn/zGvUjj/Bx+9Y4n/6cINHRo7Rmn8ZP/KFgVts1RSritOeCFQQ+HTVjXKY6XDYGIMxBvdSzY6LqcAPyKnAjnPSUeRRquTZsXOWtgo7Ug/PRMr3Bpz/JhFJN6CnIrLmnqG8FoWyaRCQKVZ1Fdb4RIqRUHaMFYNlYWUpnyMXWPkowiSIZFf7d371l/nlX/tFflHjl3/55/nlX/g5fuEXf46fHxx/gV/4hV/kl37pF/mVX/6lQZfEdUre+c53MqXW3Ozsbma27WRq5w62b9vD5NAMnTDimoz8vFnjlc1lGgpwG2qpFrUhfXrk6CoY+iYnR83R0fsWEU0T0fID6grWhoKyLeHbmqupRW31U8TLFEgZfVVfVzbnOXH9JE+8+iLfv77JNTvJmldkkz61tEtDXYswzlNS9dRTIvCkZV/P78oo0wKYA7u247YMSnFAc32Fi9eusqg92J6AoSeg6icGlIyRLMaYAXFIjEBbyvNMj7ZIwLWFdZG3eS5fucHZC5c5K2J1/uJVHS8Nxiltz5w4fZYTp8/wmroNL6m1/vzRl3HjuaMv8ewLL/H68UWeParx4vP6/AzPq9uwXGtz8czLvPbn/ycXPvfvOfv1r7G4lui7Y3zzq1/h0W9+Q52+l/j+k0/y3e99h+9+5zGeefopteuPcur4cRG9c5xWF/EV177XM5944gm++pUvcu3KZdlJREGgOD4yiiMNpV7IJ9/zUSrSlQ1CPIGG+zVXXw6VBD5BtcjQ1ARdBXpPyVqWHPwxRjpy71JQbsJiMBmk/QTXkckSfaEE4Y7uXFdJrqfPbRGuhkC81uiwulbHbYMsLi9RE2lvizi1lFi6nT6ZbBaGIUGUBxNodhiplimFMJUPKIkc2m6NyHQpFMps1jsEhSKT27ep5Q2e7jViRLXNBgtXb1G/vkhbLd715at043Wm7hPpeaBLb/wSVG8xNGmobazw8rMnuHVjiYnxcfr9NmEcE8QlOkmGq5Iyrdt4CjRJFElHlULMRCVmtuKzb7zEvsky+6aHOLRjgj2zE2yfGGasFFOJLVUBYV7JykiPA72IqCcqXvQg6c+SaQujIb10+lbJucFVbTkurTVoiMBdvH6VhpL1hDoea60aW0repXxRRLwtkFpl2+wMH/vwh3n3u9/N7LYdnDx5hrqKn4P7JxmaynHy1mm+e+scr/ghF5Ro1gXSgUi30faP+exnufkv/3durFzgUrLChoqotZVNNjZqJH2oaau1vtUW4CT0ZJ92rY6VnXPyI192kuT4SrxWMRN6Hm7kg4CxoSo7JicYr1YEoIZUlWlPNq7Jv69duyUN+qSKt0a9AfKXQPPdunkT1zEtFQu4MHS/7Xnu7DWazR6ZsSwtLtER6JUFlla2iJydyciylH6vK1/MiOW3nr7rKU494+mcob6xRb/Z0TZHSl6y5YOQVPrvqrjoaD19rblZ31LZ0MeYBM9aTBaQtjfYPn6Vd73pNd7xhj/l5372KHv2nBAG1ETmU1LJHUU5jOfTFTGZ05ZlU6BvPaN5LA0VjefPXtZW25LQJZAPj7Nvxz52iwBEUUyge30HkImVD3j41ifnB4SApxG4z7quIDwr6NpQ1wqKJB9YF3AykNHaQ+k/0rpDDXwfQl8JN8/kxIj0YQY6aGm9HSWItmyXKhYVrarw28TSYaGQx03aUZy25Weui5hJB74wOMoVCOPcYORyefJxYTByOsbC6aKXI9L7XOwTpSVS0xISn+OB+x7nn//35/kHvznHT3zsNG9/8EU+/K4z/De/vsLHPniCj37gND/1E9d4/wcX2X/bBrXmaQLhux+UFWuJ9NdieLggwtelsVUniArExSFSEZVhdaH23nYnuw7cpo7XTorVUULF6cTsToZGp9i+ez/l0UnCYoUdew8wPrODQPdG5VFKYzNM7thLfmSaw/c/wo59h1U8rHDs2e9z9fJFNQius668kBORzaSnfpmFHfgAABAASURBVDqMV9itdcXEkcVKvZ6fSV0ZvpcR+AZfOve8GE9+ZYMAG/r4YTj4jOchY2GsxQZ6q+FFhr8eocEXPgSxx+vD6l5LmA+0Jk/vDdaHzEs0Ujxd71kIbISftajmWvS8ab5/+d188/wdvLz+Bv7w+YN86dKbeHL5LXzx9N184/w9/PvHpnjq6na+dqzNC9dH+ey3DZc723nuWpfXFir8wbfbfOf4Xv67f6X337qDP3/uHr5+5n6+eOIB/tN3b+PS/H1az26ayhlTUcibxrd4aLLJPeMd3jC2xsNjizw0XuPBsTp3V1Y5kl/g7tIyv/HR3ewbusDxZz/HKeW+1cUVbArdRkvdwgag4a9hxNi2rtc4/9zLzLZeZUf3JLFs4E/txDVg6srlPXGBWL7WVo7oqrBL5cvmBxhkhQOGBGv6BLJLHHlYHfsG+WeOCeFdPhLPEKmy1rC6toor5h12pLqv7fVp9TvsnZgRhm+X/1nhfo+WdlxSm1AqF6iWqipWCgTGJ/JDoiDQdVqCYtCaDE/z2hFV/PmqLqh4FEoe5aJHXPCIcj6hFBcqqeTkHMUooKBRLRR44333sW1K1a4Yni8Ht0EBIh/ijEyT5sOqPo4SFIYpFPPk0g45LT6U0kjB6j93NJkV0HiE2sYJdd5PEyJlaE8L9E2GG0YdCPfZpG1SWaLp+VhVIvGR+7mZnyBSJV+NAjyBhWdDrAlJ1aEIckVK1THiuCrnrLCmoGyo5ZvWawxFhpKUNFYIuHPfTsqlHFfmbnJeFfFyrUtdrHWrl7IlEGpLDpMLSXwGzlyQXvwgojC2i4nth9m26xCzOw8zuW2/Ancvk7P7B2N8eh9jk7sZmdyjsZvqyHYK1enByBXHpeMxgvwoNhoajL6pkpqIRPrri0hcEjn8/JPf4jvf/Dp/9N1v8pKq22W/wqUOXGzDNQl0Tfq82c2Y70HNxGx2PWpKBOsYFuVwaymsJW5Y5hp9dfHWOTm3zHpiOXviBs99aZHWqYPUzk6RNkdYUVLJ6FDKZRTkmMMiAYVcnkI+j+95SLlkvP7KsoxECQU5k/wWmQ1Pz3UjMB6+3hv3vezecyRKyXRLCdmNdSXRJW3bLa/UWFF3sq0kFOYjgrCAZ/MEfoQxFmM96WmEMC7IFyPGJqpMT4wyVqpQiSO2TYyxY2ZSegtZq/cZm95BXK3iSeZQAG8LfTqaxxHlTrPLZmuJoTugfH+Eva3DEufpREs0zSpXrt/g5Zcvsia5JmZGIN9Ra9xjSd2vpdUtXIeqp25EXs81QjjPBhQCnxGB4UgIk8WIqeE8MxMVJsaKjFRjyjl0TUJJHcSxIX0/VGBc102UYiXqCrMjZWZF8scLBYp+KJ1ZBoSSkChfpZ0GLG91SNTZ9ZKQ5185w4XlRcb2izhKp4n8M5KODu/dz6H9+5i/dZOy1n9Lif36/DI/9nO/yK7772J8xwyPvOt9tIcmWQmKcOQAFyo+Z2ixePECyYmnSC5+n5K2GWvLm+oQdFhZWWVDxK2pDpMbXckQ2AhPCNUXCUFkJLaWUNWK5xsyk8j+vpNcgOPheYZYsTI1PiQSMc1+ybBzfJRqLodNDVtrG9xQvBXCWLgS4puUkUqZQhhw/eJ5bK+JH3jU2z0W5ze4Nb/KzPad5PIFNtRNRLjguiSbiuuatrPW1Rna1LBkmstIloxEley61hDmS9RFujfXavRbCe1Gl546jr4X4HwtH0QE8sG11SUym2IkS0hfcqYIBgjyK5RHXiXpvAre0wTRGs1WQT63qeTfxeATSjeB8dgUcVtV9zXKhyD93JDcrc019s+Ms2d6jN3To1RUoPh6fuAHJMIqFLNkIcYLpM+QXBBQyefIh0UCG2v2SLIEA5LXU1LpiGRnSE7JmigJdEQIbZZI7xAawIswQU6aMDh9lKVz0zc05C91F7e+Tyfpaoa+ukldkO1yeV83B6RhSBIEEEUo6LAiVUa+aaUjNzw/xvNCPJ1zx0jnnZxGMZqLWpT6odZh6PaK3Db5HL/y/j/hNz75ZX7tM5/l1376C/z6z2j8/H/gN3/5P/F3fv6P+fWf+yt+6Wc3GaoowfY9kshjvbYq2TsUC8Kx6xdpyb7V4QnGZvdRnd7HobvvZljbuNFwhSEdJ1TUl5UTpnbtpqAOfXF4hKHJaYJiiWl1rkraDixoy2tseor9Rw4zu2sHw8KOie2zTO/Zy+F77ufN734/97/1ndz3lndSFW5vascgka+7Qmh6ZiczB+5nenKWXVNjjOlZO7fNsEc+vUP4MyPiOqRgD4IUFwc29PFy0lMuxGo9XqTPcYAXh3jydzecLv+L4c5HOTwNE8QY6dUIB5Ge8QMIrL4L8N08mi/2NT9VSiZjPJeyUpvma9/rK/fs4f57Rji4q88/+Ef38qv/cBef+aUxfv7nY770F2/mkx/y+Q+/82b+9E/exqc+XuFzn7+PP/6jN/D3/l6Bn/2NNn/4pYe58yHLT/7cCJ/8W9v49K/dycd/9n7a5d1881sL8hmfVb9Nt5tyS9h9c73Gwnqbua0et+o92U5Du1Bbzb6KDsuGtqx/548+x+e+cpTHn7/Gq6duUBOm5aMKcVxhaGSK0aEpAqwKlQ2aWZ3zt27w/HOv0Jpb13cjjO2YUhGXKgYsKF6aLfksHtYGyNnJxCMynXdDwYj1Up1P5NsdEnVjUuMRmoARNQ4yBXRmMqDH1NQoxVKEtQmJ6dEMeni2zx3lEbonz1FVMZh5Vt8pTmxXtW8LXzkttp7IbDaQCT3QC0IixVgQySZ6b4kSQgmR8zI8//XJrQDLaAiVUPmnybpSYk/Hvhbe1nWWAwd3ktHRuS7uZwL6qtLSxBD4sarsLebX18mr0o+V3JM0JtFioqSJpSs5erq3Nzi6gM60QLLeQNC8gVExwj27ZrntwB6mxoaIfENPDp7oGYH1mV9p8I1nTnKzHRAOjZEXIOSokwkMe9Yjkembaus7X/TjkK1WQ2BXx89F5JTAQs+jXCjgG0u70WTfUImH9sxQCQM2ai3OqqNxbX2N5XaLq2urnF+cZ2ljg9pWi2bbEoclBj/n5cVE0TC5aIh8bkRjlGJxklJximp5lmplG+44pONQdTujwzsHY2xsDxMTe5kc38vUxD6N/eo0HB6MHdsOUy3N0PKKjL7hjdRmd/KaZGxWchBarIDaGiNTSn2Ap7X8cPi+P/je6LwxBmP+83D3uevEgfDkRItLizz3fMBXvz7ON77VV0u0KBP06LY7eJlhuFKlXC4RhCHW9zDWMjhqbvcnFYlNUmk6dQ5q3KnBswfP0MfEZqRy3q6cuqXAajYbbG1tsLm5gXufyt45VWKxwCeOcsQiVIV8Ue3aHKF7ppXNleic/xXiWG3vkEDnxoerjFarhL4v+8GB3bvJlYs4gNy5V+9zOYoapVIBI7ve9BJuhT5XixnxW6fp7+/x2vXzLN8sE0QT5KolulrLjRs3aTbqjI4NE0d6XmFInxPmRULdFnhta2ugT/edbzx8jMzhyX0zHX2KcZ5CJNmtR+T5REpGURThB4F0p3P6PFPNsU/drIOTVQ5oK3bfRFWJdpR92ybZOT7MSBQQmT4kHY2+/NkqEfaptxP5Xcq6QOysup4dEb3R0QrLK4vcd//97Nixh7lbi1SGxwYk1f1jt+WhUb763Ue5vr7Mubnr5EVufv63/h7xQw9wWS3wbb/1G6z++Ie48c77WdkzTqTOVTWI9JwaWOQPLRxp6Whbqt/vaQ12YF/IFPOJPhus5+Fp+LIFP3g5b3Dbbkg/vvwmFwaMiDju3rmd248c4qG7b+Ot9x7iwdt2MRqnNJauQbdJY0ulgDrM26YnCEXIbly+QlVbo17gs6Lvzl68SF/OOzIxRmqRTpoD3f7Qr5vqXhnr0RfYLq7Kz9Txawr459WJ2xAWFVUgbIpgOVv+cLy+tj5BLqYteS/dnNfanWV96BWgX9RnSxoU8HLbRXJ3ilxPUhrdo6PsJB9vK15aIphJ0h/4TU8KWFxdpzI0JB/w1dnbYrvWtHPbNGPDZRoihDVhizWGUD7R6/UI5CPoM1Za8w2p/usLf1Ona/lmRx24vjpIfT2j1+9L/316PT1f36fSSU/n3Q+89xWPWCtIzygo0eRtjtgvkosrA931lRCUZZRgPGRcXerpsZa+9N7XfKHizpM9A9/H9wMNd/wvh7OHlU1+OAh9OsJYL58jX5RNvC2iIK/YWtH8q3rcIr30ksYi3d4m/c6aCrgm2Zbkl83YypE2dgpzRrWmLltraxTzVlgK1y5c4Nq1OdrdhG279rBLHafRiSk2lVMKo+PkRZ5KIjgjMzMqXCeIKyV8yeEX8mS+9JCPKSoxGmuIhCGBRnVkiMroMLlKGT8KiUV8Il1fmZwiNzrNlEjYQw8/zMPajZncsY3SSFUxsUkQdrnrrt0c2jvKjqmYXbMldkwXmJmMObBnRERmG/fdNcs9R3Yx5uZW4ep7PoFs64bv+/+P+vzhec96WGsHwxgju5i/jq0fXvOfjx7GsxAYVOUQRymTYzHTO2Z5/JkuX/pGiVPni+pgp9L1MI9/6xxf+LPXWF/oM3dzlVI5ot5a5Uc/dZfIy2vEsWFqpsiHP/w2zp1b4Cf/1hvwq5atToPUBHT7DXYOneGDb9bjcikrKlCXhSs3L13Eu/oKxevPsza/yKXlhAXlFfeP+s4vLgiLVlgW2TpxeZ1XLi7x2o11zqzUeeKlkxy7cJWmiTivouPq4hrDIxNU1SAxKsJ95YyefHIz63N2/jri2hgg7XXoKJf3O03kSDoDiebom1Bx//pI0VHFaKJjSqQICajajNE4YER5IopjjHw7NQZj3fCw0qU1Ofw0YntpiEzr6px6jSgzBNYXNtVE6CBT7LU6dTrSCyRg+kS+L9yPFGchoecTeZqvrEp7ppBjmwJjshBSKQQod+PrpkjgFopwBTK2p4uNMbiXA6NtO8ZkiCEpvCWmmOkZVsWjIYwFQIUifQcYJqCZm6a/+y0kO++hWyhjNF+qhJpmXVIpr5+0sQEMVQrcvm83P/mxj/CPBP7/67/4Z/xf/+f/xm//6/+Lf/yP/j4/9uEPsGe4QCltUcqXRFzyRP01tdUvijRJyaUq3SA3eG7qeyR6RqJq14Y+canI2NQkVmvsCcRSF5SqBgpKIp62dYxISwXYNTXBlAu4OGBheU2t+5TEeCytrXP+ynUu3lrm0mqTk9ry29xYwrepgKBPkiZaSyKcSugoAUr3em9eH8IOYZ6+t/95KODSviEVCX19WHpKAJ2OnqdzVnpDnahXX7rMmXMbjI/s48jMHkIRmFTgKm1rrnQwMoGuGwOS475TJWqMwRgNXh+Zzrnv3dEYQ2Y6BIU1Nkyb6x1Y6HepK3AKQUhfnYnIeowPjRDqcxxHkjPFvayxr9taHxI9ayCL5tZjdOb1P8YYUl9ALUduyb61VhP3s07NZhOne09+lM8XqFaLlCsxpVJeRL1SPqsuAAAQAElEQVTHtavzXL1yjZbIV0aGMQY9jJa6Im6bJsCDfkpedquWyoxXh4nlxEY6GZ+d5uB9d1IaHlKiCokldyQC3a5EvNJY40VtLS6PQndXyunNReblLl2vSn5sjLr8ZFmJbmNzU8l/iIJiIQhDtjZb3Lq5TruZqBuhYsBarIaztXtmIL9wwxHQQpijGOUJdc5XZgyU0AKtM9Q8sYI4iiIcsOY8y5DiYlikrypAr4QeI5HHtDpXu0ar7BitMKTPRsVIV4S+rq7Huqq+yzfXWFSnkswfPGPh+hVStf1nZicZVXLxbEQUl7ghYvXodx/HyxU4e+kK3/7ed3j08e8yKt//graN8T3+/j/6bzl054OcXFjnbDPl+OwELzy0n2sP387ivhmWY19ErqtLPVyc19XZ7anDYYyRTZBJnHU0MvCsHRjd+ZXVe2PM4LP7K5FfouEpzn1BXuwhHfmMyO67tk9z7x238cYH7uW+u45wSHF/aP9uRvXdUKWgDsA2Wm7rUXG6c9dOcuUSDbXg51eWCPIxnvSZeobNrU2R9E02VPC4ZzqicfLMBc5fuqak0WVLxOrWwhIvaEt9Tcna2aOjLUHX8u+oi9WWjh0Zq4sUravzd+H6HMaPsIR4Xk/utiq7jXDr6u1ceu1nWF34WXW8PkZt6wFsdpDQm5BPdwd6cj8P6EYi2y+p29mR7M3NdUqRHaw5lfxb66siD30qpQKFYgFHXpzcgfNjg9SVkYr4tCVjzf3MmRJIR10vJ/vC4iLLyysqSJqD57k1dGWXtkhdR7J3RH7B4FmrYTA6orXcWNpiWT60oGdb+Rt65WxAYH10uchCqGjLBhjm5ImjmEj6dbqK5Kvu+DeHL7+1cch/Hr7eWwIvkj4ymt0hzl+7j7n197De/AwXr36KMxc/xoXrH2Nx85PMLb2Tm3OPsLLyIRYW36vu+ptUHORUdBtV/gkby9K512X11kVt2W6wc9c++evdwvAqCK995ZfxiRlyuRI5+Xys4bAzFwRUixV188A3Fl8JsbPRoCM/2lhY5tyrJ7h69ry2+I7y2nNHefrR7/DUtx7jK3/2eb72F1/kT37/c/zB73+e//R7f87//W//kP/0O3/KV7/yOF/80mP81Ze+wqPf/iYvPP04R7//GJdOvshLz3yPF5/+HidefIZXnn2S88ePUlu5SpjVObJ3ih2TZSwpvhK405/Tqa8E7N674d674XTusCFU8eGu+ZvDXeeG+95d64b77IafD5UilHeE5QoPbZlfYn51kctLKd96dpXXzqX8/b//NX76J7/A6dNTvPRyhV/5tW/y6KNdPvGRL/HpT3+Of/Xbz/MP/pvX+KlPfYF/+++O8z/8k9P89I99iz/57DG+8PtHOfXEDb7xe9/jpa88zR2T8xw5sE6rDxtbGZ2V6+xNF/jg7hIf2lvlnnCd/PoVfbfJhooX57/Obzc3mtS0S7La6LGi3HhuYZWLio/HXjzB1559hb/8ztN8/ttPcfT0LZYbVjnXJ84NkXgezQB2338nlalxYuvjS59e2iXnGwKTDmLJIxHeG6LASN99AnVsc0bfK+kWPEtFmDdpM6y6xZsifLlCXjEeEMqPPc/H6hqrY2ARiUqoeh4dFdiZ8n97s0YuCHEcIdI1cRTo+pQgtOTyAXnZIKd5AjzJAs7nNKPk2Fxn9dRpLjz+FPPHj1PxLYVcSC70FCiZhM/w3IOthzGG118pfpgxPqHFJz1VOjJuagQ0PpnxwQtJJYw/vZfCgx/CvvknKL3zpynd9zAPvukhPvVjH+WTn/goP/MzP86HP/oB7rv/bh555M3803/yj/mJj36EOw8dZGR0iH67qUqvwQP33sWvffoT/L9/7dP8t7/wE3z4bQ+zf89etWvfRbT3DdiHPkP63v+B4Xvey9jkJLffczdHbj/E0FAJq3X0pOhA1aiV47qf4hdaIhT565GkAf2eh1FbPUeTyQK4VmEpLOD3PXJElCpVTi4ucHJlDW9inP13H+SOO/cRxQlp1lCyaYDuhRZJX3L36jrXks66aOLB0Zju4EjW1nevj0Tdu253iyRpkYow9nsNDB0ceC13LTeahmurLYHTVXrdFlbdH4t7GXD20EFv9NZgBaTGDE7gXsIVMv0H7tzrw13j21DP8+nFLWrxMqtpjUa7jyMFRqA+OTbBzMQUeRGCQKDQE2g74jZIGkqUjlA5LsX/02vwGCMVZzRabXUUtE75TkFEu1IZEpGqklPSj+SMOTllsVigrOogVfthVRX+latX2VBQukSRqGppbjZYX1yl636gVhVS0upJTp+hcpXx4XF841EUES6NjmADnzCKiB2ZETliqMgFVRaXJGx/OFViXpbEO5nd+QYotVhqztNU8PWylKI6Gf5Ad5l8oc/K0jquIIIQz/MGunXHRPpJVdVnGlaEzj0/MHYQVF7GILCMzlu9d10Ep+9cPq81xwSR/Ckq4ulogjy+H1O0aKQMxT4zQ2Wm1dVxgJFKLoxHqmTVEgHfrHXoqmJPZIv6xoYIxSp79u7C/SbM5Us3uK7u6vVb85y7eJlXXj3O5Ws3mBmfZGVunpeefo5+vaVE8Ts8+/TTGPnQKy+/ogqsyc1ayrNJwDG12G+o07V8YZP2ah05mvwxlZ+CL732VIxIjfosj9KbQOeMMXie4p3/8mWMGdzr7jFpgnFr0XaTb1I84UJLtl6RPFvyuZ7wwlok6yh7d26jko/UAZhk2+QUy4tLRIrbSD6yKYKxsLKMi+OCOhJNkQ1HcH3PI5/PUS6XkdrRA/CjPO4H3NdrDaySbSh/6Cm2Y83l7unqfV/2cyTM+VhfBcK1pSXctnQmwpH2Mkzax/M7eh6sb/pcvFBhYeGNrKzcIwKwmzBX1RZafaCPRD7hiCXyo9R4rG011TmcZ0hyHjm4T2vKCfh9+WuV0eEKBRFDPwgx1pJKP11XhWWIlATkopzuG2JYRUO5UMJidH2eUqGg+O+yurKCS1Y1FRsdkS93v5X6nb8F1sPXnH0/o+VBUshzSj5xfnlZvt9RMvHIJKtRXMV6fuKeK3yIwohIcTOInThSLJQoqUuYk15zKgAGw73XiBVX/+WIGdL2QsWWiLwCN5Z3qSvxI7x4+RN88fE38JUnPsFXv/fj/IfPfoy/+OpPcOnW/5uXT/wsJ8/+Kt978WfY9D5BOyyqi71IfWWT3epIteqrbKzfoloqMj4+Q1ysUh4eJbU+NsxTLI8RyWcjE1Nf3uLWhaucev4lrrx2kqe//ijf/PMv8Ff/8Q/503/zO3zu3/5H/uhf/t/8xX/4ff7qP/whX/pPn+Uv/t1/4ut/+Dm+8/kv8MpjT3Di6aM8/+jTPP/d5/jKF5/g83/5BF/68jM89p1XOXd+jfX1nrYgM1SjY1X4RonHqDrZXg/E//D1uSGicOPiFc6fOsbi3AmmJyzDw2V8+V9OfueKq9wPdamj++x0Hv3gO/c+lJ+64d7/cLz+ORzYx51zn0PZy4sCgkKEDVLZtEUl1+YnH17i73zyOv/oF9b5b3/K8uvv8/l7P1nk730qzz//26P83Z+O+aWPhvzWT0zwq5/o8bG3XOJ/+KV9/MNP7+Bjb1zlp94W8Xd+dJiHD17hHffW+ZEHe7zv7jXevPsEE8XXaLYX2Wh4dDZTdkaWn/rxT/HgJ3+d2z/ya3zsgx9kV9Tlxz75KX7pF3+ZX/j5X+JDH/oIDz/0Bj75kY/wrne8jXe+4xHuUi7ff+9DHLz/YYLhSfbc9QBH3vweNv1JFto5VnsxU7vvZHLHHlSFcfDBewiKBSqlCrNTkwwLH6PQxwiDBJkMxxmxawgop47mDDuGc2wrB+wcylHo16kol476hoIK/KFCnkQgkYC4CjjsiIKQaqXKgd2T7Ns5InIGiQnYaKXUNrbwFX8uVnJeiIutSA8tFCOKKoTjnA+KX6Ni3+VNh/+em/vRP/osT33ti5x9+RkuvvB9li6fIch7AiYPz/cwnlVa6Wq0NWkiI/pkSiLzZ06zrso4DAv4XoRVVPdNj57AqK1g7Wi7z6vMsm33Ht758CwH79ouAvQAxYkd7Np3F9v33MX47D723X4H9z54Lw+/6T6GRgrMaUvj6pUrzF+4zLUz52itbnLxtVP0tjYZHxlh764dvPH2veTV8QqHJygfuo9tb3s/h+84xIG7HuS+t72Pv/UzPyOG/mOMTozTzwx1dV9cgs8EUT0y3A+jtVTZOVAxIgmpFN0TsFqNooFQVWxZDpuTAo0MEhWLbIi1TgyPMFKpsH//XhGqI+zavQvf94WlGX0BlQNXI1CVvQeJuatK0hkx0/x/c6S6wD3TjUTPdyOVcYTJus+QJT5hfoRY682PlUjHJ2hsuwe75yHyY9OUcx75SABpYwJr0FtC3x/I4uwVFSJiN5Sg4mIsO2b6DvraVuoIGXo9Q7Eww569KzzwxhM8/HCbfKlDTSBdFKjumh4TIY0IZPu02yeVPY3W4BzHKEFmSU8ydjGS2YiwKmuiD68PVRO+EoQvXSeq2mvSf5NAn2ICK7mCiIKAOZfLEwZ5YiWRSrXMxMQok9smIPRYXFuhrkq/pQSw1WuzqE7Sem2TjpJhq92g12sN1hIosIPAkGg/PbGhqpsAE4eYwCcnfcSFkEbfYvMws78IvkdP2aafNthglVayRqe9qdMBYZDDeiG1Zo+OSMxWvSNftrgkK6fH8wJ8a0X09WwSPSuTJ3Vkhy75uK84yUili74qKaPo8qQ7q7VbzCCAPeNh5VsuTn44jD6j8+ga3yaUCxkTI0VKpSrGzw/kCdRJA0srNfSNT7MP3cxnfn6ZuSuX6Wqbe72+RVCukkZlLt5YoN7ukisU6XUSbGpZXVrlmrqrx196mS/80b9n7vIpbs1fVUfhPOuq5MVXWNO6660OZRvSUWcj0zOCIOb1VwYCJc9kuBFYQ+CH2g6DRPIb2TSVbFKI3CAbDKlAvtyjLps1k0zX+mhnXWRvQd3XS1y6fIN5yVXXczta1JaKFSvdlbU9Ew8NyTf3MDI2TEVl+K6ZaZpbHRbW6gPfiIo5vDhPT8ksiIskeGTGMqx4ObB3Dwf37WXb9JQ6RGW2T0yza2aHQLmka1LwU9nVk2ye1mToS++9yOf85SXcjxf4WmNfMyoE8WyJTqPLvgNzHL7raxw8/BXKpS8ys+8Jdt9xg632Bng+Xuhj3JDfOf30FEc3tG0c5ysDsu37kMsFxIFHUR/y0p8VXhglaKfrLR1bsnFqjOI0IPIj+ioeGuqgpfKj6sgwQ2OjzGh7Z3isCjahpWJhq7FOT1glkbG+h0xN6lvSACcW1lqiSplNEcjM+pg+xHq2ynmsZA382JmVnEi+NQFhEFBSAivkInKKo7xiNC6UcSOKi7gR65iLirqniNuyj4MiBX+YwGsRhol0oXnym9j+KqUgZfv2l3n7W1c5uHeTOLolvc/JN3vU6tcYzpdoLI2CGSEWVlWKU8KVtvLKLWITIeNkEQAAEABJREFUMr3toOyVwyr2uu0OsecpHyzxyre+JfL0Db78e3/IX/3e7/PF3/+jAUn6yu//CS98/TGe/cq3Of7sCyzdmBv8ZllDxZrp9DHtHn43wVNuygmbIhMQhSV8G1GMY8ZKZQqSI1fMk1MnrCYydfn8ojppTdpyiD6BjkY42aWTpJTlp4V8LPx1Pg+lfFXrRh2rNWrLS4yX8wxVdS4qERYqWndZ6ywNRrE8REnbXXmdj6WHuPD6+cF799kNnctJ/zldUxAmuPH690XNMc6ow07TpNPb0hoWuX37AkfG+xwe7fCWfZv8yANN3v3QFrtHT/CW27f46Ft9PvBwwEfef4Kf+clTvP/NmzxyzzXeciThgd2Wu3ef5/1vuc7Ddze598gQ5XAd2meZGrlGdbhNK4OtTeHi6hZ3bpvlwIPvIn/7A4w/8naCkZ3ku9A4e5TWpZdoXHyZzuVXSZcusy5OkSzepHvrJoEKZl/d7/7qMnG7TdBskO/1KGirL9K22qj87ublKyzcXKcwvh1yAY40zQz77Jissn9mhJkSHNkW8547Rvk7P3KYz7x5Jz/10E4+cecsb95W4qHtFe6ZiLhnPOTwkEdePl+dnGZ4Zka+lLF7YpjD26Y4OD3KntESu0TEpsqWqZIlyKckU0U6kaWmrlrYg7zixPN8fOMPYsiXH+SDPCaxuLzfJyMB4VGqnbsEOzq1mx233c3M4SMMb9vBkusKqNLKBYECzyMJDD3r6yYPY6wm6rO+cJP1mzdBlaaVYxrjISQlUdT2pZxMD0kde9Nibqpl/erleRKxuqGZWc5uWr704nW+8MI1Pv/sBb7zwml8kQ/T2OTUM0+ycPUaG4vzXD97gqPfe4ynvvolnv7KF7l26QJtBcamZAtIeOsDD1DxI+FDT4G4xT274H1vuYODe3fxuT/4XV597mnaWxusa+vO8wOM9XR/V/vzXToiCb2+7kszHCAZEQErmQPfJ7IBY9VhKgLARMbPGUOigE4bbQ5PzLJ/VNW/EkKOSNXrZVVYdTwFvdV9xvigYE1TQyaES6X0NDEk0vjfHO5cqmvcuV5XBukbwMNIl4mu76lDhTpnftfHD4uU9sg2b/wwnUd+BfPIzzN0+F4+8cG38tMfeEhdvx/jJ376Z3jnu9/NO9/1Lt729rcxPTPJyNgIQyNVpmenePs73s5bHnmY3/iNX+MjH/4QfRGjI3fu1fUTvO2RlA99cFJB0yPMhYypkp6dHKUQW0gTgXYXRz7TRIuQjox0pRPSW4oUL7l11Hnc+R8MT2cDAWAkoEqk4ytzc8yvbwzAqOd+Li5Depau0JBPWT0qCK1Ul+KFHkaA31DAbTVb1LttNhs11rQ911KS6fQ6SigCEp1vq5PpPm+fGmW7giOpL7G1fJXu1jztpTnC3iYjxRUO765z++EiepRErolI3VSyXGV95RYb60tao1ubT0t2NrJjW2RE7ovxLF35ZkcgnAhEM+nNZgmeSbD0yOcso0MFpDbkXugk1tdiDBjpxDfWnZKussHRym+NYsQzWqcG0ldqPLBGN6Q69KR3TwAf6m7pI03JRP778tdMcyV4IlW6Lszp2pDrAp/TJ19jSdtiC0oczx59BeOHBAJb5/cbArB8vkilOsTIyCiaDpP5nDp1lnPaHrw6v8Blxdv81ct46vwg3Xo5j4WllcH8geZKtGZUBFiJ6Ekq3xgkGXHki7D1sSJ9oacvRbqyfiL9JkqcQiLdo8tFBKElm1+7ucCxE2e5oG30uuxaKFcYGZffjY5R1RZmvpCnrsKpr/uq6pROb5tmWpWp1fMnqhWGh0apieAsri5hVUUMi2QEUaRHSNPSjbSCkS4jxXpBW1hDmt+NUBjhexF+EOIppk3g43TZE5YkMrLrUnYw3FreoCfy4UiVsRlG1/b6soP8bHrkMvt3fIv9u/6AyZHPKkb+iiOHLzM92tVcWrsnG4IKuFQmzfAkx62lNZbXatoubNHUFnhb5Md1y/qypytSMvmVkV+1W11WNuusNxraJm8JlFMuqtt46uRpXOEX5WKwFuNZ/DCgPFxlbHqCsalxrGzQVpxYwBgjWVAM6b3ECTyLlc/qjLrQLX3vieAZ2Q5c4ZuajCiMSTMjPABPtkYvYyye5xOGEVGcI47zgxHp6EYc6XP4+giDnObQEBHLrHxV8Xhweo033fkdjT/hfQ9/i3e88d9yeOc/4ZMf/iM+8dHf5+4j/xMP3vfbPPyW3+OBh75FpXiZ2uoKGWv4/hpXzp4l6xlmduwnKFcpyM5RpUxd/v2EtuH+/N/9Dn/+B7/PN778RY4+8xSXz55hQ13GRIVzZ6NOpBWOiIyU8wUKhTyFfF7yx4RBSBAEg5HL5QjlO558xYah1hmKLOcli455j8Dr42k9nrV0ZJ8bc0vc1BbipnLAqrqfdfnJmrZne2lGt98lo09ZMlrry/dT6pstybRJTRg0OlQWASrhS29OfzmRJTfcezdixaf7nM+XyRd/MCR/XsMRu1hd/ThX5PVjQbLmJbvWlKviCxeKwpOMlES7DX1zCi9+iWL1e9jcF+l7X6fW/gty1cdom8+pZ/NZodZnaXaeZflyX/L1yKKvkvpfwnjP4Rceo2e/Rrf3BL3ud/G9ExQLy6T9RdoiP/2+hyuS6l7GUm2N2je/QOcvf5eLn/03PPmdL3C9u8mrp1/j+ZeO8uIrRzl38Sw35q5y+uxxzp8/zVnZ6sqVi9y8cQ13vHDhNNevXebE8Rd57ZWnhQ8v87TuffbVYxx76VXqG+vkkgbR8nn2RevcEWzx1hH45Tfu4++87RDv3x2zM1jhXYeHePOumHsnUu6aNCKWGfdtj3jPvbM8cmgI9zNw2+++D7vrMAeOHOLOPaOMFsFL6izfusDZ48+ruFxmuFQhyudIhvMEE1Wa9bq6zHkKikHPWvmEIWcDYuuryWRdfYbFgDArU6xl6opkAlnrTx8gnDlEOHsQM3UA97Mm69eXsUr0vgLP+ikmiAmCgib0SNcXWL10ioIeHijwEk2SKOFqXqwebI3VQ4wCNaHQWSTuLrGorZTLx8/RvfAEOa8jp7AUiyHFUsRQIWY8iJg/fU6k6nnOPPcCF155gSsnX6K/uTAYoRR7+rVXee3ll7hw5hQ3r15l++QM+ye2kW9tcP30Bc5fWqO3Os9sIWB8eJgRbQe01pZoC9B8BU8qOdudDm7RmYTNFAr8jZcnQuXkT3UuUgBuq1SZjHMU1KmpZLBPQN9WZT0zPMkDdz7IY9/8vpzhDIGALXVzadnSMImSbqrk6UBGGUfu3te5/+/RVxJK1NXD6m4l6W6/Q0ddmUSk1J3zNGfaMTQoEE3s5NB9+3jbe3ZT3XuAaN+92B2Htd/8ZmYP38HErn0cvONO7nvwft7w0IMMDY9Q1voLhQL333c/n/rUp9i7dy+xSM67RLxKpTx+1FUQ+0pUGxi/T7Wa57b9+5QwKoyPDMmRIjzP0leiTGVfZ+NUjpMKSDLpyBjDQI9Olxo69dd/TJDpux6Rgm+vugyjxQKLW2tcX5rXtswyy0vLSjY1jEteWmdfwJRKF35g8UOPrpL76voKK6pmVgW4S0sLbG6u4a7pdrv0VNk4W/YEbuj+3sYcncXz1K6dZOPiMZbOHeXMC9+lkGzwC5/eyyc/WqEUbOB+Xmt0epjp6Srbh2KSTpNUSWVra4v19TVxxQQziJEMaw11bbF0e10y2cd6hlQk08lc9FKGQ4NL9mWBZOBFut7TsHjWw/M8Bi/NZYyRLpw+3JxW13i4hzgd8l+/jFXi61NSzOX0jL7W2VeXp6tjR4TPrd3Zwq3fs1Z66tGXTRr1Bk8+8SRzN29oDX30QNzPNGyKiLp7XOK9JWJ7SVuCL5y5xtefeJ4uAa1uQkN6nR4psHvbNF0l/o2txuBeTUIURQMJE9lfS8HJ3FUxEiru81Eo+0IovYSyYyCsyJzvyxecfO7i1MWciPDlS5e4fPkSTvYxVYxdL+CCuggvHj/JE889z4mz55X4+3jqGGTtjHKuxMTkKDsnxplSsnLtlAmRiFlVmsaYgXzDw0NUKnk9picsymvdsLqyxaKqy+vX57k1t6gCcY219RptkZfMBngiEX6UJ4p9jE0w+i/wYzrqFN1SpyxUAkvlh5HsHZic/CwjDFvE0SY2nSPrtgiSkLhfZCIosr1aIPA9zSJtad1O78Z6ZCIoLZG2pbUNuimkUpzvedJlJnsldGXPnuK/p5h3z2uoC7uq4m+j1mR9q44f5dh/+AjVoSpxHGFl6zAM8TWvJ0IdqFNktZbi0Bh+EOqxeoBmd39cTEopZHpoV7by9NzhoSEG52Uja6x0ldCXL3dkrzAf0xPm2MAnUmL34yKekrg7BnGOMAoGI4oD/nrk9F4j1ohULJuikrOJhVQlhux5StnjlLMz5LrPU9HWTK6+Sa7zKrneU5TtC4rLZyjyFLny0+Bfkw/2KcR5AtZJ5H/D4zvwq5OUpifw8hGXRLS++pdf4MmvfIuNSzcpBTkqIiOVQpGi7otFon0RTl+yGl96Vux61sPHKp4ModYcSg/Ws9JtSBC9PqLQJxda8pGOwp6ynjU1NMSII2Ke0XotodbXlBFv3Frl+twKbXW+W+2UOCywJRKXJpaeCuNcLo/DhlT+4/DMKAdEdElbGxRyAWEYEsYRgZ7nRihZ3Qj0XD8wsqOG//rwdHTDXReE3uAe99mNULJGskW+4IuAtwg1pzGBYisiTDuMlV5mZvQLDFeeI+efZ7xyjpGK7FB8jHLhO4wNf5fh6CL5ZI6x8msUw2co5R5luPx9xgqnCXtnmSxfZWL4CSqlZ3XPDXxtraXNTP6vfKH11/IFjoow/u5Xfpfvf+erfOvPvsi3jx7ner7C9SzmdK3HmXqfK2nInAqqJeH5vIq2NWXDLdlnRf62oTWuGpgX5ix1WqwpB9xQMXuzB7fUfU+by8zYBsyfo1q/Sbx0hsLmKeLaGUrJdYa9VaaqhnJo2Fy+Rm3lsrq7cxT9VYbCVaYrLWarLar+MnfvL/HIu9/EW9/7XuW2Eo3FixTLvgqTYfbcdpDxXTt56eQ5Xjp2RrtaGTV5TunAfjLpOCyEFIsxVcVJzrNUyjnpsEwceXj0sYpjX+ty+OfL5n6WYI9rW+DVS9e4qv3sMzfnOXXtJicvXOGaANhXQq2i1+JlutdP0rh6ksWzx2gsXOPypYtsqrL0PU8XIEC0WKNhrT5nYAxdVZXluVeZPv9lSie/hH/jVaKtC7B8Art6GuuOtRvcun6FWzeusjx/g/XlBVaWFlldXYUs05wGT/OuqVK4efkaS5LRjXMnT+H31hnrLTLbucE79lTpLlzn8vnLfPTH/hY79tzOhipFJ18qAHGJIRPIg8EYgx3IyeClxwyOP/wrSfr4Jh0EnC/SU1AgOOUhha1ubPAHf/ZXfPupF/EFcMIpLJpTNxsNazx99iSzr6NF+lZ3wA6GiKybYvDenU+UEA8ZKbAAABAASURBVI2S+uB8CpmA0J3PdC6VzO1+k1gBNxm08UQU9l97gQ9NbOG6aE+ca/CnR5f52rOv8tjzL3Lx5hzX5m5y9fpVdu3cyeHDh9mxY4e2KvfLKYqMjIzgnnfmzFkBdY5Eto0U6IMEKPnzuYgDe3ezR1sMI5WinguJCEVHTt/r95FFSSWoS5QOoP+fhpY/+JPJuTq9hgAtkZNbbtu5i7IfEwjo9sqJ+yLTV5bmmbtxk7oIAdJUJhk8GxBLp1EQkY8LlAplnD7BSjmGVPpx8nadXKrQXefK83wuq1vzwve+RXNtQa39Fo64B7RQ2cjEZIOdO7NBci2pK1vds5fh7bMsycca9brmTHDEw63HWEOn09XnDlbv5SZ4ml9eresyJcRUR8gLFKYVaGPFPLG+DzSMMbpHciJprdV1KVkGxpjB+1S+l7gh33LvDVqS06q+19vBH2MskZcyXgrJC3R0I8b3CYIQ62lO6d/X52azSaut9en+oWpVRcuSxiJGszj9uO/7SqjWGtxwvjR4prHcnLuFHJBds5PsmRnjwLZRRvKeElpPyaFDTfbY0thYX8c9KxYRR69ExMrN7VnL+PgYoZJaFpVopT4bSjK1XobbYk/03ERrdM/3PE9LSHHkfvu27WzfsZ2WCMXFm7eoiej4pTKlsUnOKK5Pn79Eu63io5XSbXRAehgp5Jgpl9RFyImML2nLcx73r347vabyhYnJEfKFkBs3bnDu7GWuXV3g5o1FXLd9eXmDW7eWuXJtjlPnLnLhyk3Wa21sEBPlPHL5YJDoquURrbk76FRZ+Z3JEiVqj9im0meKFbFsMc5y6wibdowNE9MvVkhybdJQOhIZcXpKpB/nQ64LhnwdzbW8tiGy2MN6noZ1oY27pi/9KLxJFP/NRotGs0VP5Lmh9W/W23TUrU7wdS0kij0rO7pnFKUvIzI1p92EKzfmRRYzfH02xvB6wZPifMzd6J7jfgjfHXMiCejlCiRP8uZzOd3bxf0YRKBkERXyWCVnP1fAyW0k++Doh/KBYDACnRsMP8Id/cF3+l7nMy+kbzOlmBYmkEy2TNbz9cQmNsnJ3VKsTRTFBWyWEzbqOb2YtF1mY7FPPqxCL2T51hoj05OY0hCFoSldazmpIvsrn/0cp186RiEIKUnGyPMJjKdkbwhkpcBYnK951tMzDOicexfqU2g8cpKxEOUo5PLk4hyhHxBHMblcTOQZaTpRcQCRsHZI+tg+OspQMa9ZEoyw35efd3oBN+fX1DHv0M9CtjYb0jX4XkwYFFhf21T89DRnnkhzu0Jmx8QQVltaceDhBwGBZIh/MALJ4Ib7nBsQw5zmiQYjkk3dHGGoz25I/kD6dsP3Aj0zIIoC0qyL7/ugfJGJwHTbI2SbQwS1YbLmiLrxI6BztEuYdhUas2T1XWTSexBd0W3n6G9sI6mN0W/k6dd1f3OGpD5M2vTpNhMajVREoyQoLZL1feqbwokW7Dt8D9G738OXgS+sbTHvjYIdxXghvtboKc6s3iuApKQYL8yTeRGpCTE2Hgwr3RnFitW1Rt8T5AhEDHdHDX7ktknl9lV6i1ckz6Y6hi3aWY8kClhRo+O89H1tpUmz5kmunDDbqIHSF0HfpKOuWmAhFIErCUPSrTmuPfYHrH7/TwgXLmF7qGBucVJE6slnj3HpVo2byzUefewp3P8H85yaJ6e21qnumFRcWKrVImPDJUYqBabGRpiZHKNazOGKyXzoKVf58i0fvdXIsJevXOLV117h2KuvslWrkcr4i+ruvHL8BDcuXKS7ME/v8jE2Tz7B3PFnaCzdxBO49xXsLVXPqZTq+QEZBgcsqRKHZy1BGHJ5zXD+1BVWj36POc1/9nKN42evc1Igd+LceY6dOk1TnYfUN2yKnXaR0kyfrty8pi2whpyX0ghJrqKWt0BZHZnpbbsYn9wmsGpSrnjcu3uUD9+xg722y7ZqZQCcr527QT0rsNrIqAm0nEyZ5DIZWGPwrNVRWjdIbjCeUYAo6D2LUYAmQryGWtl1jXbSVQu1STPpUE96bKi7sdHr0NH6Ul1LZjA6esbDDYMe8l8M9Hr9nJPDzZ1JfzqJcX/pb6v7DZLJDesPANLKK/Yc3M6BnaMUV87ivfJ1jn/+Dzj6l5+lf/08o71NpvwOcb5Aaj0O3XGER972CA88+ADvePvb+ZEf+RE+8fGPMyoytaE26pS2UmZnZygIQKenZwj8PKXSKGQR+fyQZA9Aa5xWwiwVYtrajuh02jhQd3KbLJOk/OdX9p/f/tfvetJTX3qzAlqr96XQ5/ZduxkqFFnd2sAfLnPbQw8QqpN2a3GRdSVwI0cK5UcO6IrFopJnVbIW8LQ2z/Mx0pFLQt1Oj478zg1HqpKkT0HXF0XA6mrVX9eWlmupj8zs5PsvnODslQtqd2vyYILJfXdQ2b6bBoaFtVVC2bBerw/Eb2vOjfUNgUgdt95AcRApoWZat1yHTEkv6aekvT4j0s/s+DCVfF6BG+B5Ic6Gge/jK5AzJeaBv71u4MH87i/30RiDMcZ9HHgJeutUORh6Vqj1lmIfTykqVdWLPvua17OGnJKhp/c9rbnZatMWAfQl56wSUSEXD0ifk9fpqd/P5EdGYNOn3e7izmXyOyMbj5fzPHhkL3fvnuTuvdvYpe1iBwhWcuW0JvRaUVHjyJnTgzGGvki4W9+IusCe53Frtcbpa0u8fP4aL5y6zAsnLnHq7EWWVtYQV6AjPcVKYNVqlTH5VBSF9Hu9AcZURoYxoa/kBJ7O7963lz37DpAXWRkeHiVWUkrUxfGlx0gKKpdyzM5OcVOduGV1Oa31cP8sR052SJyOpMlysYRLmDklqJLmyecKAroisWQIZMet+haOUNbVOfNDj3JZ3+dzsl3M2Qs36Djbyk1C+WDgSfudLUhbJKbI069l/Ps/T/jXv1/in/8fln/+P2/yuS8E0sEuUPynwotUpMpIVmMNcgasH7KyvoX75xWM5DX6LhMRHNjBHXVPX/dgrLRtCKM8Ncm2urmlxL1JXRhsrXQk8ul07zqP5y6c5+hLr2jeddraPmy02xjJaoyRzhPc/L6ehZ5ljMHFR1f4msh2kXTgZOjIzxM9u6v7HYkNglDxXyAKI3xfw8vhazh8CPwckb4PNWJ9Pxiaxx1zYUxeus1J7mI8Tq4QstZvc2G1wqn5PTqOcmmpx8VFy7WtkJtNNwrcbBS4Uc9zfatIq7mTnBLw1ERDCfwC7V4NWy1Qnd4mu+R48Tvf53uf/6J2Rq4znC9JpwH9wOJZS2C8vzF0Tnr0PB01fH3va/2h70vGiJziPA4CYncMdZTPRTrmdCzGAUUdY98S6p6cZxhWwpydHhOZz5ORYoNQI1ZEBly6OsecuqDdTkKn1VdybmDcs/Usa+U38qO+htPv+bOn2NDuSRwacopd62seL8DzA3zN6YZ7//oI8XRuMHSd5+nzYES6NiKUX7vhB/Hgsycf7qeyvwVD5P4iixcwfhs/jbGSPPGbdLMaiW2SyU+6vZK6knVhQV+yD9MVSXI/ruN8vyu87mWbJNmK8K9Dv1tGLkKjX6dNS5k5o9f3VfAklEye+pV14hNrlLSbcui+Q0zPVAh7DSJhUyRuEMnH3PAzsKnBaLij9zeO7r2vzyazmCwgkq9uM3XeNp6xN2xQSJtsLS2ztNZirRWwtZCxeKnJRT332pk6c9f7zK/AZitH3wwRl2ex0Qitji9fCuklEX3pwu9D8fpRNr/x2yw+/x2WbqxySrykJSJfqs4yMb2P2+94gAcfepgwKrLe6XPq1i1W6pvEhYiSsGL3rp3ceeQwdx48wDbh2ezoCDMauTAg8FA+NcSySaRhN5RwO+0errpbmFujpgXU1hrML65x5vxJVuZPUpJx8n6imy1WwZT6OZIwT0uO3ZX5UqugJiNVUkAOhvXwPB8vzGhbSysYoe8XZMwE0ymT9EOcEbePj7NjfEbVTIBvfHI5GdLL0Q8q7Lz9IXa/4V0EB+8hO3Q/571RbhW3ER95I7ve8WFue8f78Ue3c/juN7FtuMhrp06SxkWmJ8e5JqJ4c71FS0relEKlcaKexVM1nXY7yGPQX/SzHq2kTcekdCw00j4Nsf+NdpOOgia1AUGxjK9EU3GBPjPBqhzPz/cUgB05s27KfB1DrI2Q52K9DM9LdUx+cMwwmj+VW+L1SbwOfYG1ISHT8xXrhKFBZY5E0pxKJiZtMz0+REkBf/PCOc69doK5K3OyTZNVVfnz519m7tT3WL/yNN35s7QWLtPfWqUvubsiQiaDSIFbyheolisCTJ+yWHZ1qCTSdQ+7dm8j8A1V7fcfOHRAjlOQQ/hsG6myY3qUVK3YtjohLrHZrC/bpLKy1qOkrOXJXhlGicEIPBDZyKRNY7SGHxyVCzV/KB1ApjVnQZfySMjURJWNmwtsnJ9nQ5XB0L5d7LvnbiW0jIUbC6r+NkhFwsLAw0pnmQLU5R1SK11Z+Q36PpX5ElUlUN9q6zlQHckzMTRMSdshsQjbRGlMgF0QAJ6VDfTMtb7I9gKba3PY5evMnXhWSaDD6uaiJM40b0K91tbclmKxwKiSfiDDZAKGeq2h7yEwHr6EqYQBI6NjeEomHclVU+t/U92VjsAlzXRN4GvdCUZoYoyR3JnsbwYj09Pg9ffo5T6rdqBvITPgGb2xIZgceQG97yHfNPRlj9BksqP7zifFl0yewAOajToHpotsG82TL5aI4gK+Ys3aguIxIk1DnFwoDn2tqVKpMFQsYlt1KvL1HdLX9ulxRlV92cDiGx+n1C1tdQ1+w04A2RdBcgK6357pKylfvLqoxN/WqQwjYpNGllDyJkGBa8tbLK7XSaQv4SWhCKLyDZ1mjU5ti/F8yG754XgAUzmPmULInTtn2SbSXx6fgFJIL1MS2KjT3KyB1l2WToo65iOPRq1DkliWRcRbeETlKrPaujywZ5LtkwWKBR+rsszTiEOoxAlTZcMd+7ZxcO8Mao/QTyDyPOk4YLne49iVeQRZ+LJNFBZpezm2+kau3SCQLxpvBwvtUW5u7WFh824WVm/DFh6kmY0rlj0SxYER8w4VK0UvIaZJIL8PRHRX5D+b9RaJlNHTc/s66kAjbcruKUZ2Cf0Y34vwha2xOiVFxWpPGLC60lLnbU1duKs6LtBqtNg5O87dR/axa9s45diA6dOTn6Z9eYUxCHogy0glT18LDcMQVyxbrS7QM5rqhG2K7HVbhtZWwsrNZRYuXubmyROce+l5zhx9luPPPvmD8ZSOTw/Gq899n1eef4ITR5/mzEvPDca5V17g3Csvcvalo6xePs9ibRdP33iQ//RMiX/6zSn+92fexT989A38g989yD/+X0b5b/5FwG/+jx6/+d/H/F+/u5sLV7cxplijtURjfZNQXclR5QTT2ODpL/wFT3zhG2wsrBFHMZk1wk7o+0ZWMrI8eFqvBblIRqA3sWwViRxFuiaST+blW3n5m+fjY91bAAAQAElEQVTr+xBysUccGgJ9Dv1U96Qg3UlZwsuQQlQg0kSR36JSTJiZHCbnyx/7Nbo2oW1jam3D4vwqW6sbGN3eVmxsqLPrurs5EacwDJBYGOdQ+So92yNjQxhrsUFIEIVEcYSzsxuh3rtzQRQMYsjFkR/kdH8EJiTNrOxr6QpvE2N1KsTL5bGStd7vcWm+yfnFAuc2Y65tVrixnufyQp8b1xIWrvvcWoyYX4pZXhthY30P6xvTLG0Y1htD5Ksfw4s+Qc97C+utWWpJmZY6ie20RD8botkr0ewWafQi6u2AlV6FJffT6tLhjT5878oa882MtjrCrZUlmravVGvoGTM49t1RhXXiZQw6me69D9amGgm+7BAEGUZ2y6TfKbvO/UMJO0yHfC4iNXkQYcq6MUtq+NzcrLOw1aKdQL5QoTQ8Qicf0fAtnTgmnppiePs2ctUyPWFmR90mX/mwp9yPX6Go7e2gvoy3do0bly5xa3ODTP4xd/U07foa/TSlpThKCDA2T1SeJYvHMEWN0jCuM99NAuUrn76i3AZlUi8m9SOtL8TmSviFMtYYKUDB19dYXl6lIQcxGXS7PeoCg00BW63Z0UIMTVW/Lom0lDzaAoc+Bhe8mVhu0murmu9ryIm0z4gIikla+tzVNSjOUzyRCKR4S4KvquzI2Ax3q2sSJjV8OcmWKVHZcxfv/MSnefgDH2f//W+h6VeYq8lYYYHnXjvF7/3Zn/PdZ19Qu25VpO8il7Vd+cTjT/DE009zTp21SZGqkZEhTp4+rRbl7Uzs3MOqgCSRrEmaaF1dup2OZEqxnpzUM2T6r+++63VljL6q7J46YW3WVlZZXl6WMkOq26YoTYxSlMG2bZ9V8AVaYqI7DcYYzeUNhqc5rW+xVsPTsJ4WH5ApAWeq1P00JTIpnkCzkvPZoS2Ye27fz4c+8EbuvnM7NttgfCggtF02V5YxIha1zQ02t2psigAvzd9kfWmBsXKBahxw5pXnuHHxDDV1XtIkJcuQXH3cm0wfjIYE1MdMMhmcvXbu3Mmh2w7RaNQ4c/o4rdoqO0SmZiaHKMqZe+02XXVCMs2HXuYHI9NqM8mfJgmD4d6LaLnvdclf//GVRaMowvM8Uj0/Q3LJ7pWhIttmpijlcqo4rrJ65ZbcIWNa20LFaRHWWp2rN+aotzoi3dBQJybRsxL3HMmSCljcVmRTxLihSr7dazE0VqKUh/Gix1TRUu5vkt+4wm32Op+4o8TdU3naG6t0azfJda5w5eVvUcoaFFJPurX05dNbW008G5DLlxkemZAPpDiQbKorpuXJJinIP4TJDJWL2DCnLsUWZy5d55wq1wsihCdEes/NrbLchLZfFbBEJJK9L1Ly+lE60zqMMX+tpx++yX74RkeDIQ5DPaeESxKpntsX0UzFVJ0+3XxZZuhr7k0BTUe+PD42zMzUOFZxZTVHVcmpVJBS9Dy0ACu7Rb4nEuFTjDyKWkhFxGpUoGT1vCiMcD7bEJHOq3vjgN39vFqSZbj53fuCgBx93tzYoFwVkdm+ncrQyOtgrzmqmmtkbEL2hlvzCyLINW1rNWk1m6TSQT7OMVQpM6LjsBZ8UATqwNg424slItl7Q3ZvLq8QSOe9rS218dfpqUhI+116rQbKdQxVy4rfnsQwtAWWdc1dFknsK7kk0lGpmKdSzqHcJS3oOhErd66qWMnnQn1XFFjH0l2fjkyaqSo9eemyEs8ihUKBgoontJaGfL+jZNYxISY/xI4jDzK86zCju2YY2zXJ/W9/Ax/+qY8RD0UDWXJak+/5WINs55NXogwDX740rEQZDTpLW9qS6CqW29JFR8fUYYDv4QcBoQQOwjxxNEyWRtJdh6WFTa5duyoMruFkG58YY8/eXbKzdCxsjUJfc/tksm9PvtCXn2SKj1Q2z2TvnrDGelZzxlhrWdvYEgnv4ny6JjxPkjYFFzMiZ3Ex0tbWNa5cOMrNK88rGb/M/PUXuXXtGDcvnWPu4mkunTjKpdee5fwr3xeJeoKzLz/Bae1AnDn6Hc4890Wd/xZLy4ssNg1mcgelt3yGS2/9V1x+378neugXmN7zJt7zwZ/jHe/9ad71nk/y7vd9kold++kq2WzJ/kPTO5nZeYBVkfIv/Onn+ebXvqatnQaRCJVMgjEG5/9uLW5dDlecX2bySXfely4DhzuKHaevfLFIpKIyXypRUXc1yhcHCXNlq87qVkP5DKx0XigOkyuUhVAWQTRB4OMLv30vY6yaZ6xcwCq39TstEuFRWbYeKVdZWV5jbW0DzwaDez3P6j5nD2lfNnE5xqjjkRNu1W9d49TTT3Dsye/w4vcf47nHv8ULjz86GEefeJSjev/S97/DK888zjGN155/nFMvPcW5V4Xt516jtnCF3tYqW4s3mL98lvPHjnLhlZcVI11O3or4wvGAP3olz388epjffWEv37t1J2eSN3E1eZgLK/dz4vrtvHr5IO3o/fzlkyP8uy+HbJY+zqp9G5c2buPi+j2c2Xor/9PnMv67vwj4bz+f8c/+os2//mbKX2je51e28+pSldeudskVp4SbYIKATcXMdX+aVzrD1OTXk6aN9TyM/M2NDKMLzQ8+G7AGL/CJolAjIBi8jwb+PVwtsX1mUjFaplgZoSt+sSY71cU1XGOkPL5NsbeH8sw0uZFRTKFIIlsTx6TCrySIWKk1Wat3RXhCjJ8T+TGsbtZpthu01EXtW4hylqlCyl2q6pLV66wszul5QyKNXS5fvzHoLLuOeWlojNOXlvlXv/vn/Os/+Cv+4K++zZ989xn+8IWX+eOXX+V3n3meP37lVZ69fIuXLsxz9PwcTx2/xNMnrmBjCYWC0PM8PDnG2vqqnGWFhgjVyvImWxs9Vja7YrKpyEmXxY0my5tt6qrQrR+rwrJScoeKQKsQ+UqYISUpLTApkTUMFXO4josvIEFdmJQGaleRD3wuHj/Dc48+Rqe9Rb8wxO43vpt3/8RPU9QW36lrt7iqKmVyeg9jIzO0uwmHb7+Dt779XWxIee4f9VtcWJBzL9EUQbt+7RqPPvoorx0/zvjEBO6Hj7/3xBPMHr6TXpRnTUCZiUBhUbJLccnJAZADQ09rFzrpfKJDRrFUoKoKanRoiOFyldHtM/ijFbYd2MP+22+THEeYUEIwNsPzLcYDY5BDGZTvMM6ppEu0fjf0NCxdVZcjvPn+A3zwvQ/wMz/5Xh5+aB+PvOEA73jkMJ/6+AN88kcf4MF7Z3j32+5g58wQG6uLqk43cXqNFOS9boNYOi4qw9hGk7t372F2pCTCsMqA1BpDIgHcuqyRXPpsnCw6WsniaZ3uu4IAp6qEGAiEcpo3b3rs3T7GcCUQmdpUsG6QSd+aQesyuJcxZvDe3e8A7a/P6Y0DNmOM3jHQn7VWARPgnufeG2NI0q503sbzM3LFkIr8zqw35AOnWBZ5rEyOsmPfPkrVUSU5kZP12oBc9fuJ7NLXcMeEXprQVsLYaGwwuWOU8mhELp9SVYKoFmNGq8O0FxewV17gkYNjBO1Vcl7CwW0T9JbO4Xfm2D5WkM7a+CaHc8uOupJxVAQCllSB3lxaodbsotNYz+KpA2FVKORCn3zosba6QlvEbkx+tnfvHnbu3kVB/nJrdZ3nXz3DSyeuap4GrtvXEUFtq7uTSm49AKc/R7LcMMa4U4NhjMHZyhEjX7DgnpOLPDIBum6iI0DvC7jclg5kIB07grm+uSnQaNNUJ8jFXD4w5OQfWbet1STEnqEgmYeUHKqFiNGCx3i1oCo/U2WWoTyMk8WRn1hE+IfPcAWINYaeKnGrZ+VEtpydq9WqyE1VCXSdYyfPsLy6NdDVjVuKw2YLR0zcHAuyQUOkr61YtUkmLNCqWl38vmwlv6v6Ab50011dI6lt4mtLPdEWXa+2IXhoDdadiDQ7zOjofKKCJwhDLduIWHUoCNA3NjbwNU8oUE21kFSEIlKhMjo6xMTkGOMTI2rdFwn8UOvoSc/STU42F/lsGZ+rGy1eOH6KKA5wAK8LBrpIk0RvDXghXr5MGlfIT+wkLpex0uV22XtdMnlhQBxHGjndH0g2byBXSddF0mVOz/K11roI1WazTlfJti9clDdjjCHUNX7oy5oZLenG/ZD9lcs3uXF9nlazp+5ykeHhko4xUexp/lQx1JdsYD0Pz3qDozEG41n6mj/VyKQLR7pzijF3cVc2bCrBb4pMuWMvcTiVSm6LjSxXRIKfPX6Wkydvcf70KmdPr3D2lDvOc1aF6uXLF5kcqXBwxxQHdoyxd9vwYOzbPsw+vb9te5ldEzGTY0WMOg6NyjbCh97OW9+Q495dTZId+0l33MeIdLj/8GHe/o43c/jQLF6UqfPTJCpVqbczTp66yuf/7Ms89tj3hSOWYrmg9dmBroyRzCJQxmitGDzPk+29Hxx9rSWnEQ9GLpeXvnRv4Gwd0GgnrCm5Lm42WZDN631DGpUIiqMUShNUhqYoD48Q5iM85a5I9+d1LCqWpkWsRvIxJc9SsIaK7DUmIg8eS9rN2dxs0BNDb2uLvauY85UPiqUivq63iteiyN6IfKaatbWNeZqlq1dYvnqVZRHm5evXBsel61d1/iqLVy4zrw7KvIjs4tXz1JfnaK2JqF67xIXjx0SyXiFUARGo0DivDuHi3Aq2eoBu5X5mjnyMH/noT/KjP/YpPvTxj/KjP6HxMz/Fj/3qP+GTv/I/8rZP/DKlPQd414d+jl/75X/N7Oib6G9F5BUbBX+chWsRd9zzt+jFD7D3np/gLe/5DXbufy+zO9/Iu975KfzqQab3PcQb3/h2PGOJRifp3/U+Cu/4TbyP/2PsW3+KythBdu3cgcPE2dlZjhy5jX379rJ9+3Z27tzJnt27mVQxNTIywoiIkbvm3nvv5R1veyv/4B/9Q97+3vczs/cwpaldrCo3rNTrLAvqJo/czfZD9+r8NgoTs4rFGWx5mK6fp9Y1rDV6rGx1uLawytX5DW3bZSyKiS1vJaw3MuFFb1DYdYXZDRVinnLRhN9lNLIYba+vrNa5cOWGfKRGajyqkm3Hnv2cu7HMpcUtmiZPyyvS90oYU0K9CPGihH43Epn0WdUuxXrXY7mZMbfZwQ5rgflCQRcbAWxGX1mm6wBOQCgfYXpiN0NjM9qGCEgCXReXMXGJzI/JrC/nV3D6ho998P184H3v4QPvfw9vedNDvO9d7+Dd73wrb334Tbzpofv52Ic/wNseeROPvOV+3vjwvbztA+9kz313cHVjjflaW07xAFfW6/zhn3ye//V/+xf88Z/9Ia+oFb25eEsg22VkfJL1ekvtyD6JESCKVb722mu88sorXL58GaP/VldWeO3Yq3zja19nQXui13TNmesLjO3cy6aArS22GikoXEC6SuL1KryLSwIusfCDlwMlo2AoRjn27dxNPFSmHkAv8NjqNOnIOKHA3MPHswEWDzIjCXRM0dFgjcW681YnohY7d1d477vu5tOflwZMJAAAEABJREFUfBs//3Pv4cd/8o187GP3sH9fyO4dENhb3HHbCD//M+/nRz/8Fj75sfdyUA6ZqEIqCPSr5TwVgcz4cIW927YxqoopVUK977Z9hPSUhDqgZ7ohXMVaizEaSC6jr4yRrbLBMDrfVXKbGB/j/e9+F0f278Kqxd1qrNBurNPY2MC1itwa+MHLGIPVMMbgkpcbLskOBmCMHsJ/fhljcDK44a5Nkg5d6R+bCPB8fOnS3VtSxRFJT8vX5lhYXCVUW9eB/+Ubt0Sqeig/KCj6Oiq6cP6ZUVNlOy2iu/fgLlK/jR9D4kck5RkOv/szHPzYb1F94OMsRdvoxiNESm61tTqrc5ts3zbJ8votmgIm4wVKXh1U+NMR8LZEpObVLXGkvSGQdKTKD0J8KTQfBZQLeaw6RkN63n6R3j0TJXYM59it4+6dY+zdNc3E8BBua+DC2QsiX6v0BIJSxUDvXZHBtiMS8h+XuK1UJjNJrwyG71mEyVJRl9iHnMiRTUQG9PxUFa/z177maIlQZyKbgeermq8J1Lt69i5GVO3lBOC1jRUCkxFpMp+EYhxSiHydSyiHGSWBiSWVTEbksCetZoRhSKPRwM3f7XYH9sxLb7qIsqr9KI5xSToIAxG4pjrE16T3AkG+iLNZvjwk+/bd5YyOjSpGetJtS4QUEbuAQhgTK1YKSlBekOF5Cfl8SF4E24s9Uj9V2dGj3mvgS75QmGLV2fYlp+/WEvpkirG6gNbFaqD4s1KsMYYwCgkkV5yLKBQiqkMFRkcrFDS3FYkxxuApno1TtlZrNGfPC3j6+DnmN2p6nrQkfTp/tNaTzfrEnnSiTvuwul+enmU8PUN+GmeWuUtX6ShJVwsliipQoijCDV/X+UFAHEcD/Tl76Q2JzWjJ5j35jidbhIrdMAjxPQ/fetrCbXHh/BkWF6+Syxtmt40yMVXRnNKLdNATse73myKGbRIRx0xrcH88awmDgMAXDmFAMZ3JT1KRQn2Sfgu4n41bXFqm1cuoNTv0Jf+m/KemrfNb1xb52pe/xxe/9iQvHr/GE89f5LvPn+eJFy7wvefO8d3nzvLYc8f1/hhXbs6LQK+p4FnG/ZyY2/Jar7VYUzLb2jSq+HtsLNXxuv3Bc6/X+9ycX1RRnVIqZ3RtxJmr69xaqbG+tSEfWqdbrxGpPXTj7BUe//qTvPzsCU6duCwf9LSmSPZOMbK9MYYfvpzNPU++rHVH8tlAR1+2DQJ3TnqQPj3PEsV5jHxuVfZd1taiO65IXrfTUhepuja/wukL17l8dYmltRqpsfj5iFDFQ6x7c5GnZoBhaijPmDq/o+UyY9UKsYFMBU4Q5JU3YGXFraUr26TUBr6ZSvZAz8+BgjhXitRtXKbXXqKi94vLdW7Mr3P9ltPlBstrDRyBWFWzYkm6qbUUr9URqiPjilwPJ/utpXVOnrnCsy8c58tffwwblrjjztsJY0umYu++fdt5320THI6vsMO/QlC7xnl1so5+/wl1HE9ispbySxPfW+TQ3WNUJ2NOn32NVn1ZMvWYXzjDPXcf5F1vexP7d5T58R97qxoHOygVDLu0g1Gwhr4wNxLJNLZNJ4Dc/kNMPPIedip5RbPDbO1+kMr+9/Czn/4pfvNv/zp/+zd+jd/49V/h137tVzV+jb/7d3+Tn/7pn2JWuWt6ehpHpj7zmc/wW7/1W8qHP8tdd98jLCgyMjlNm0g7BXqOIH90335G99/GRi9gsd7DFKt6fo7NxLLa6rNS67LWTERuoKFz4jSsbHWZk54X1zt00ph+N2BtqaX1ooxdUuGUZ6vrMzqzl552LC5fvMqG/MRh/u59B8gLyzblKw5XqrJ5UbhfqZaZHh1nxM+Rl/+UCSjpXodp+Xwez1qsZ/EVi3aiMkRVbdI4CnXCwxPYZLohS1LQhXPL60TlcaZ37BUD3ceR248ws2MHBDkwmkhAkSlBZepClUKfyBgcUBSKZYaGRlVFd7hxc45EYJAq2A8fOsi42Gp5dIxALe2NqEg0fZDnTpzj+IlTvPryiyzdmqOlLYBjR1/gqe8+yovPfp9L5y4oqZUpKgm7LtSxV49z8dIVzuj8pctX2VJCWFxc4oqqAPe9A5pyqcL1m0u0pOx4eFyMtisly1Kewfq+lJuom9BTMmnRUaA4+eSlcsIUR2YyP6On0RS77IsULKzMs76+rk7eGpgeimdQB8JkButQTmkBHfsC0J2zE9x3z0EeuvcQ99+xjwfu2cuu7QUKxRpBtkRz+SxjlT77dW5i1GiuBo2tm0oGEeWyYXwiJ+L1QR544A45fol8UKCcL+ieCrMjo0xUSliRlEBBlXmWNZGvvmxhJG8vSmgmDdq9BolRgtT3mZbt1mZ1zc7ZaVUQOzl4cA8PP3wfqcjUxq3r9LRNurGyTltdvUQrSpwPyJ78jZcVoGVabyq288Mx2GLUZ4vRXUZ/a+g+z/Ow1pIObC8BNF8mH0jlL75AKxMB6Ol9u6ZEqoTQEtguzl+jXIiYdl2GfEC1FGr9kfRjBHyp1tVics8kR+47CH4f94zAD0mjiNzwLOHQburDewnu/gDt6r5BddFRV3VVwLpz736KAqyVjXUSJc2+5NkSUe+p1dxUVbleb7ChqGx3MlnRktO8geybDw2VQshIJcfUSIWp0SFCAU1TyenG/BJXbsyzoe2VVPPFgc/2mXGGRXCa0mdb3QGj2RKt0/1WSl9Jp6tOwaJa22evLXDy3HVOXbzBmcs3uHRrkU1tf8ldpcOEwLMYY+gn2WA0mm3pwKqDltAVubKSwVpLV+erhTzlOMCRrREVSoi0kMr2IhVd+YjrOPnS8biq6CERBd+Dvv5zv41nrC+y6NGQLtYVd9YE8tMKqeznSa+h1pRTvEQqMqwS1Za6Yl35XqmUpxgF5DVZUQlpanSYUfmlD8QKjr46JIEN9T4SQEu+UoGCiE9eMgTCGyvSF+roxyFGJArj1tWg1aoRSve+5MpIieQnwnNygcemyExTxLTTbUknffzAJwhDfMnnSQ4/8jGBJZN9fckWaH533rMeiXTfka46JuT0zQWOnb9AUCxhbICveyOt1RFKayxR4JNTLPlKSJsLl9hauIipr1PxjLoKl3n5qaeprawJP9q63+AIXaB7jHzJE1EwipFENuqLFPdtiPvRibriyhE3Y8B1sSLJFmhNnW5dlXuB/Qe3MTZZxo9RmdShl3QRGGmdPeGTPqtb15efGsnnSV5jjfzfx+h94nxMunKd3J78JbMZFflrX3pq1rYIpOtEsZdkGa1uQr3RZktdxFV1GjfWlXBFEkrjeZQxSKIeWS7D5jyCfJmoMslpEaJnX77MU0fPcPS1y5w4t8S5K4tcVvF6fn6D4e0H2XvbvVTyw0z3NhhafJmryx1eubBOcutlRr1F+UDAxEiOQtClEluWLl3k+e99j/PHT9IRBmysbbKqroEnBfQVS1Ih7mUyBrgSyB/d8OW7nmfxZfec8oEfFbR6+T4emS72ffDlA1EU6ZpAiTOjrrja2mzRVUJc3WioY1VnWfF+c3meZ55/hmPHjjHnuhVLS7TUVfSNR6TnjVTy7J0dY0iYOpZLGRUe5SOj7yD0fDoqxPrSq0Qk1dypYnttbYuadNtot/RcFRYqJG676y7e/YH3ctvdB5jdNYPbLj938Rrfe+ooT790kieef4UnNW66f99MXfor12/hfstzWXPN61y+MkpRW1KLKg5ffPUUrvjrCd+rUY9d+U0ax79OtjUPacilq00ef+Y6x0/OMzpUoSlsaqgjnJdOTJhRnh3i8AO3UxJOpYUCk9oBKmyb4crcVd7/I+/i5MlX2GxtcPebHiQaGsKGEVHcJ6/t7p58zMrPC+PbyZST7ri9yFsO+sxWU5oB/OUTL/O7f/kon//q9/mPn/0an/vzL/Htb36d72gX6crlSzxw3718+tOf5ud//ud5wxveQEHPj3I52iKkXubTE/ZeuHBJypWvqCNcHJ9mXjpYEn7LqDSFKavrW2zU6upyduga1AHOhImpJPNUNAQ6b1lYa3Frvc2COlYb7VjnYhUE7QGZWm2n3FzZki0e5P/1D/8pH//kTzAyMcP9D72ZcnVMxcAKnV5K6FmKuZiqSPVItUo/7bPe3qQvHdqiTxIbfF9xovN6MsPlAju1hWkncwGjoWWiGDEzVqaaz1EOCowJAEs5Q1O8caunFCugDegTeCm1pgDNhoNAdb96nMipvvnNb/Otb3yVb37zmxx9+VW+8q3v8PXvPMELrxzn0vU5vvyNb/LEU8/w2T/9Cx779pN866vf5ZlnX8GWJ3ntyrK6FMv4JmNqejt7dx+iWhzF8yIWl5cFXC3aUurVs+c4cexV8nHEss6vbUmxSlotBczY5BTTajnevH5dwLs5GGEQUAnzrMgoab4CxRElrQyrqIuiWPJH5IO8ADTCer7Il2GlKecweVoK45siKtnYMLt375dOchQjrVkV63W1bffsn2VEXQpFEr7xdXUi/Ovg6T+rzkIpbzmyb4KZYcN9B6Z44Mg2jhycolTss7Vyg/rCDVavXmD12kVcO7cYFDV/nqzbpN9cIYxqjE3DO999P/fde4QROXclF1FQ5ZpvN2SvkNgmrMwvi7QEqLvMpDB4tt1luNcjWVxk5dJ5ljT/0q2bYuk1rdUyNlzi9sO72LdjBK+3zua1s2zevEAksO5v9Wist0gzuYi1JOiVZRhj9Mb9MXrvDUaq5DEY/UwEtEcqZ0dg7kam9burreYwxuBLt6GNQYCDwNKT+xsSJUOLL99D60jSDqOVmOmRovywxHDBY6TkM1oNKZUDTJTR1CLHdk9z+KFD2GKCkS9GNiIyEbGqhVRgePnVo5w+c1SVygK95hZ5yTI1MUlQsJSGLVeuXqPTRn4c0Gw1aXa6tJT46uooOZAlyyt4fK3RImQkr8Q2pI5HKYChnE9eQVRr97k4v8mTxy/zrVeu8M2XLvP0sSu8eu4mc0oMDXV6XbWbjwoE1le3JlOAQmitEmTG8laLY5cXePXasoK7iau02lrDmmx3Wt3V1WYDP7Dyf+hnVoBh6CbZ4N5uitbtk1mDLz82IrNtEbRQBKqiINdF1BWfrbSNtRnWJW2Rlb58YnZ4jO3j43hpqpjS2gX6fd+q21Cjo+0nZPeeke17lra2NJYFdG11rm2aUPAhVNy1FOte7HH77XvZOV7hwNgQt4kAbyvliGXDUASuoGfmldBsJh3K5lYkI5ashcgnCgJCEyhm5LPyna4q4LTbF5/K8OUbkeyQNurq3vRkgwDr+douzpGqQ2zUTaopiTlg7Wu9NfXh680mOWd7g7oFPfq6piPy0pFdPd3rZDbSpSaioy2wfuJxcyPje6r6Ex/iYolAhd2Qtn88JVG3ZduXDEFcoKesvnf7DI/cvoc9ec29qE5St0Fea9xauEUmfHDkrqeCMgw8gtBitKag5+G7+NA8fX1XV1y6itolx46wKpGMidYax+Hgng5SjrwAABAASURBVKHhIlNTw8SxLzt3Rahka2tdqIB0GPihvssLEyLFkoc1RsOi0CQ1meRMBqOv9310r+yY6cvA6yuGYqzkCBVvVuDf6/bAeHpGn9T2iHOW0EsZygfCVY9KKa9EkiMn3IxFWnwvGexSXF9scuX6mnyuRKdf4OXXbvH9Fy/y/ZdP8eiLL/PFJ57li48+pS7MCtXGJrede5KHzn2Je1/7MpM3z2C35mgsvIppXGS80OPMC09xxv2A+/xNmSZRbBZYWFuiL7kTY2n3eySKXQPyV/me9YisTyDZrWcH19XUUV0VSV6utVlXF6Op4qmj+xwu5EJQbYbTbV8x3JPOK/mi8pqSo2ww0E/OY3iyyP79OxlR17GUBVTlt6V8RGhj4bknLOwzPZJj73gO97M4o+VIejJEtCWPvlehsra2TEex29UWZkudJlKfwIvl5xaTwrqIkAmHZCPD/n3jfPD9j/Brv/oZ/rt/9N9w3/33iTxnOJvs0PZYJF/eVNfE/bzWvDp9c3PzKnYadORrgWJ1anKcpvDhsnZnVkUAp0fLBN1NJodDtm2fpjwyhR+VqZYijmiLFQ81NS5Lny3WNre4cuI8Lc1Je4NEpOzq1Ru8cOwMW+02+WIe2/PprLYoAFbYko8CSkFf127gDU2Q2SHGg5BIbfyz9Zh/c7LL1St9tq+s6t5VuiM76JVm6QYTsukB7rrjft7zzrfx8Y99hI9/9MN89MMf5PDhQxQKBVLhUE+41JIdW7L7bu0ozV+4TKqt9W0H9hKOT1ITyWrLXtWhHIV8LLt4uH93rVwqSUIjnabyeOkvQc0KM8CMxIvU8bYizSk3NjrMKad3/CIdxf7c6oaIbhtfjZJzL7xINS7yzg98mA985ONs375HuJcQOdwO82TGw/1s7craOpeuXOXS1SviKQusra/q2TA0VGViYoJdO7Zzz913c/9993HnnXdiY9uSo1nGcjCdM+wo++yoWLYPhWwfLbJv27icI6UvYiXyRk0sb1NJxfP8gVK2ab/0ox/5CHsO7OfONzzI/tsPccfdhxmTscux4cG7b+OOwwe4/977OHTkdmZmZti+fRs7d+7E7bcaAy0lt7vuuov7JNTE5ATLMtCaOkJRHCuhVkBB1hO4r6ytsrSyrJbtFVpyAgcQ/b4AWXOMj03g/jmB7drTXRChSMlErDak5P4AuDbUap5f22Cr2afTNqRKHBEBoQybC32x8GFu1BIWvHHsvjcz/NC7qFVmWe7GUqzP5Oge3M923byxoO3Gq1jPMDY+jLUp7pUJyMh8Qi+mEBbUddrCMxlHDk3xrnfv5e67Z8hFGQuqhk6/+qparvP4gRGo+Vw8dYq5kwucP3qJ6yfPi+Rcpb18U0mqyQP3H+S973uAO++eRnyDgjpm/fUV8grmaphjvDLOW7Yf4WM776H33Ve59Pd/m8Zv/R71f/Nlkq++wNj5VXaoa7hL1dHM5AhFPbO/tc76jSuqvudYnZ+nqYqtJ8dd39igqy6bMcYt6f/vcAHhhiPUzgYuOFwycsOd++F3DrystbKDwff9wTFNFQR6hOdlxHEgG+c1ChRLRXIi9cazeLo2zuXxgliBA00lIVsuE5aqXLk0R13bF/l8Ac/qWs/D04jlL+MTYwxVq/qsoBLoWGvYVPclDCNu3JhnTaQnCHLygT5t+VBdCTyRDzjSkekZDry63TYtAVdP3aUw8HD+MVQpDY6FXEhf8i+oS9ESGUiRL9mAvonIVUd1DFVZ1dgUsXFrN0YL1XBrt15IW3HkthdDB/CTk+zbu53b1TE8rOODhw9ycNdOdREadDpt3JoSPctaO3j/+s/LpLJRl0wyu/mdLpt6lqHP1ESVKdk4k9yObPlRiPI8I1rDoe0T3HVkN1VtjUXS+fT0rJLJbczObGdGxYgwDReH1licDTY2NxU/m7JPTJyLFEMeYegxNlTi8O5d3LZ9B7NKRJUkI1THrqh15YKQMIpwczmZjTEkkrOfCZQVj1YVbkfdlkarQU3x6OyyqYqzoa5JRySuJ0LSFvHpaK6m9N9uN0Gd1Vwc4YmMtdRhybyAjq4zQSRC3GZdXRh8i5vb/RMDLXUj0lYKSnBNba24ueuy07pI45Ji/5q6Mk88//IgweTinMidug/a3h8fGxusF736whTrewR+wIHZHYyo+t8bD3NwakZYWSSnNY3mcrTW17TWrmwjHUQ+vmIrpScbNzHybRtYonxIXvpzNrqhTuQNbeX0bCgfSugqoWCM7vMH6/OlH98PMNZiPZ9isUhVvlwuVwjDUJcanfc09L2uMYCTtad53HDvdQo/M0qI4GGoKvYFQ2TGgGIhkXG6KoCMHzE8Mc3uvft440MPcNdt8r29u9m3eye7lSS2T48zOTVBXrsK7ofJZ7aN8YC6w5/+1Mc5cnAvQWxVo47jl6eJ4jLXb8xx7vxZjp04xtEnvsnGU9+g+dw36bz6HGe++yTf//rXOPfa88xODHPmtWNsbW4Q5+KB/EnfsL7WxP0MbyA7Z0lCJr93MYlexrMEYSgd+Tj5a0roc8tr3Fxc58biGvOK6RvatnfdjF4vU7cjEQnoYeR3MgkOh0uyQy6ylEU2ZseH2DZcYfvwEBPVMiPlks7nKZQ1SrmBveI4GsRBID9wehtTXsqXilprRKFYolQqDd5nZPLlumKnxZZ80cns7NAVeW2J3HuSvVwuc2t+jhdfOMZj3zjKv/qX/4Hf/u1/w/rmAh/+0Ds5sHcbeRHq0aEqqXx8q6G5FBOJCHVPBUlH8bC6soKzcRzHIhc5FpQj64q7UAXTxvryoPu4pd2aC+r+nbt4gY3aBhVh1vmTJ1ldXGDdNSGWl7giG108e2pAzJakw2vyyaWtFZ56+VnmNxf55lOPooTP0tIij3/vccryvUqlzN59R9g5e1CFeI8yXaL6DcYWn2Xv+kmSYy+Tnj7DaHODYO0ys3GT975hDz/78Yf4xEffxf0PPMR28YRSqUwm/3P6cdjbarWEcx2NFlYd4Y25c6zeuMA2xVlpZJqwOklhaIJSZVi+UqDZ7oEf4bbp5haWpL8am+paue51R9+lKuD6wqN2V9nfBvRSo1hMqWnrvJN1QD7VUpeytlAnaebYXGlz9IWX+Ff/5v/iG+qmfVONn0fVUfv617/OV77yFf7qr/6Kb7n/JdLTT3P+/HmWlU/WxUvcDoVbw6Ywcl758+KlS4NO59O67vHHH9dabEKlWmCbGPC+bbPce2gvb7jrAHcc3M1tAvk4zgvXUuIwkNMN0RJxaAhkMHawfTY7M8uevXspinnOXbuplvgKi5cv0l+bZ+/UEDNDxUEQOiZ36LYjvP/9P8Kb3vQmHnroIYpyTAccb33rWwdK31Lyu3LlCmmaEOdyZAKvUEGGHNdVd20ZoSWHGyR/gXOmSqalStUF4ujoCLt3qQOzbz/ueneNC9ra1qpI2EVeOXGcubUNrioAl9oJdSm8Z4xsFIgLWW7KSY9duMpCx7Cc5WjnJ5nYdzfHtD3z3Wdf4j/+/p+wutIkCsuSy9AV+ZieHSNUK1j4pnMepAG5yGd8LM9w1bJ3T5UHH9iL6axw68JJags3GS0UKeeGFYgJ1q9wTXv6ywtb2t68wnNPPs3XvvBVTr12hi3t+V/VFufq1Yu6PuX+Bw9ycP8ORqtV8kEBL4nI2woPH3yAv/2RT7MvGMG7vkQh8ohun2bkkdvY/WPvYOajDzOzb4aiwL4lm9QWrlFbuk5/XZ0cBePW6oq6Yyk1Jbetrc0ByDm9GmMwxvBfvzzrYa2VjdKB/VPZyo1MwZIIDH84UtnOnXPDzeE+eyI+zlZu6C3Gpnh+qmMiC/fpq2PUFRi56/OF/OA59UZHBKUDIlDlbTOsi9DfurHO3JzkzsAXa/CVVN2cRuIaDMMjI4xpe7mgpNTpdEhckjQ+C/Or+jaU7RKBSpctdTqd/5WKJbpKTPpSAd7GBYwjAxhL6PvaBjIU44DIf/24a2qEO/bt4P4j+7nntr3s3zHFuDqA5XxEuRBBr61s18PT/W6eVHrBGBLjkeCzpe7M2kad6wKGE6o4zyshraqb2m71qJaHBYYVXGXtdGcAz1qMjm4LL5Wenf7dd+6YqAKvq6O0e9csd9+xl6mxIWI/IB9Jf0oIeenmttlJ7tu/Tb7jYdSdGB0fVlKocOL4GZ579igXL1zA+bPn+Xpub7D96/TmdDqsxJNT8vPk54Y+Oc8QSp8NAXRjdZlMBVFJ95VCnzgKcII6uTxr8fV89Oqoa+Tk9aVL5wfGaDX601NXwT1nXbrYEDjWtGWisKYnUOyIVDYV2y4xWc8S54uqtlPcD1pvNTsksmdHel2UDB35oBE+2TCirXtr0mNdnQMHwm5Ld0kV+oK2Ni9pa+nRl04r1rcIVKF2VSH3mpusL93i5KmTNJSUPM/Deh5tl7Csx/FXXuWvPvfnfOHzf8F3vvMtTp48xrri5vrNyyrsakr2VtdnDAnn8vkQB1dG7YkgMHjqFHl+RiEfEUq+rpLk5fk1FjeaWOknU4z0k/4glroDHUEYBBTlt0X5fygigeztkqnT2+uxpetF/p2PuuHW4I5Ov8YY3JweoMdiVHiV80VC48kWvmQLNGRjKblQGcIb6KBPIfQ1LOVcMPDzYuTjhq+oPHzgML/w87/KI+/8ILff91bCynb88ri6u22McodJPEK/wOjwOJMqEkracjQqztMKZOEmm61rBGMh7fYaH3zbg9j2JmvSd39g3zplJdqqtrZWlho4Dm2MIRWue7KBcTrS+oMf+I1ba0++1zUB/aBIGhbY7MCCEuWitg/nVOjUZXstD7ed5P5vAX119ceHy4wOlSiq+512txjTFt5stciwSG+m2Ok3ZEcpLM55ZLKdHon1LNZaMsDJks/lZcNI62gPPg8ND+Ns5Uu2ouxVr9eEoa+PdruDs4m7xyXhhp7h8lQYxhyQPocqI5w5fZFGvcPs9DiPPHwvUyJ6fd3X2GqyvtWgIeK4ttlgU/luZWOTwc7M2trgH8C9pCS+rHiJRLDGSjGhNSQm5KY6UGu6xsnteb7ydsbG6pp00eDqxUusLS5Dr6PjHC0VLcpAzK9ssLaxyumzx/n6N77Cpcvneey73+aJJ58UJnRx5HJjYwO3NRsJS8aLhjccHubeoS0+ce3rvPOVP+H+rRdVaHV549v28rMiUb/+6Y/wvrfex7aZIelQCtQf57vOj7uKOTfa7fZAlw3FuECXrXOneeWbf4WfbJFq16xbHOa6OmanL90UUT8t+c6xLhsvrm1w8doNVrRF2ull4i6jTE/uUIyVpXMtT8RK9RmtXiqs6AmxLA0R1XrPUDd5VroxV5shvZGdJPLjb4g41ps1pqcnOHjoIPfff/9gW/KNb3wjb3vb23D/3uOP/uiP8sEPfpC3iqe44c4/+OCD3HHHHRw6dGgwdu7cOdjSr9Vq2E4QD4hSq28FFi0Ge+wCobqSl5ev0o/KpMZKuSGs9Lj7AAAQAElEQVSplLOqrQtXaSHnN3I5F+wvvfQSrxw9xurVBform1QU9I+oxbc1d42LZ17jysVznD13FvevtB998eiA1Z0VY+5JwbeJaFW1teUIlWN9TuF6DE05oksWqQDTXeeEdcCTz+fwjSeHrOOCzn3vHNzd65h1R8RranJKvtNjXvv9CwvXB+A3ND5OEoQsa11Xdc2CqvmGkmTbT2kZw7ycz+rzFZGfK2depb/VZefMTsqqZPxiwI2FBT7/Z18Wsblt0FFz/+K7/FZgWsElTt+PJbbBssXDD9/GJz7xVkZGu3S6GwrmGeqrTW6cv8jy3FWuqNNy9JmzvPLsWUq5WWZmDuAXDDsP7GJM2583FxqceO0qc2dusHlrlY4SwvZdOzhw5G5GJ0UcjzzIoXvfwZ33vpPb99zDiCmwdvY8fb9HeP9upn7pg+z5xU+KWB2hSUPdqKus3LzCpsBsc22B2uoC9aWbLF2/TGtzXVs/bdw/H+Eqh0w25f/Hy33n7O2C1hiDu1R/40CoJ1LigMQN994NlzAS2c/d46Z0wG+tR14t7lK5SFFVox8YuVKCMoAqy5TADygIwCxQF9HbEMiE+RJDsumWHpTYWAA+o2vKpGmG71k8zWmtFQj0RAr6tEWkUl3rQG1Y4Od+sWB1dZ18rkRDFeD1a7doaMtgeGhEoDaDFSh1dI8DUOU5ffYkkx2sy82fU4fGV7nvqWtitPVTNC12Vn1mSobtJY/Ds0Mc2TXBeN5Q9Xsc2THBNlXkgbo2iZJAqiSRigBk2AExWFrdoKsY6ai7uaS4e+3KAk8fO8uxM9fZqLcpFQu49naqa6QGqTnTQDIZrbGLe3meJ7KYYPTBra/baZD06niCkbzb2lbicVtDU+OjHJyeZjgyBLSI87pC2yHn5YtLSxt4Xoiz+8CHldATPdPFoDNvV4VDTsDdVZZKMum216TT2KKxskS3VScsxORLOcJ8gC8yb4yRPBo6Oj/oi/AZ2cHTWasRWJ+KkmhZJDbwfNyxXCji6b+67Ly6uMbSgqpuEem+CEFXYOiIpOcFdHsJiyvruCp1Q+QLGyiRGDoi4i0likToJFWyJU3d2NzguhLRnDoH82rVLykp3Fha5YVT57m52YaogNNcJtkQsWtru6Ghbq3TqTvnfLCrZDYp/wiFNxcW58hGi0wd3Mkb3vUwWcGy1FyjZTrEOV9gGrB956zIfBmZhcj5i8hnLCJeEKFyvuN0mi9WaKcer51SJ0F44+viVF2jRGtLFD+ZYsVai2ftwLYu8bSUfAb2FVZ2lHTbGl1d29bW7ZYA3MWZk9ndxw9e4gV4cuZU90yNjZNXR66reXzjEfsh4yo6iqWqfNH5Vaa4S4g9iCRzYDMVD5Y4DIgNjPo57rn9QfLVvSTFw5R2vhk7tAPVnoyWA4aDDE9rQh0VO7BxSiqi4f55nFyhREvFW442P/VjH+Zdb36Ay6ePYdMeadJXYdNgVl1SayPEscjSgB+uxSgm3XIyBWRfMdRuNgnln2Mjo1RHpzDasl3ebLIuX+mpe9G2lk11htZFNjrNHn0Xz72W1tYnH/rkIp9qNUdRxMn9yEqs7eOcfEewy1AxT0XDjyzWs2B0lK6s9bQiQyBfDbSmKAhp6xl16T1SXDjf9PXd6Ogo6MpY54wxxOpyGWPoa/6iCNfU1BRzN+dYExkvD0Xs3L2DnTsO8NwzZ3jy8ae4XYXZ/XffITkjQvl1S4SqKd/XgW4qH1csOHxqSgfrIk21rRqdPpTURZocKpGqiOtmZlCMjQzJrrouE944n0rUwWkLU4zm6WvCVNuIabdJT/7Q1ry3lta4IcK1qOJu5fo1bipPXzx1mpaKJSudltVlcx2Zm7euyTZbqBHOg7dVODTTZs9Ul+1DCR951yN85tOf4f3v/Qh3KO8X87GisSuMaylu2zjfd6OpjnpTsrX1bPd5MOTLvc0aV5/8Pp0blxgaCjGTVTU2PK4v1XH/+5iT5y4I03tY+W5dBenQ6ATVkTHc++vX5tjcrCvHljVKZLIb0mFbMVVX8dVoSo5OSK2To1OcZujut7D7Rz7G6COPEO/bz44jt3FEXdq92nrdpabMuHiC66rt1mc3RhQrYRjiXo4YDnxR8rfEIZyvBvJJZ/dCocCOHTu4T7ttthJX8AW3aWoENB6tfkZNINXUYjfktJNj2/TgQ2zYLpsiIoNtDQnutr3iuMBLx07y1HPPkxO47JkaZsdkhWltIT68b5afUBD5evjR42f5znOv8Mrx0zzz7HFefvk0zz/7MuOjs+zffZBilOOC2ofXLl3GqH3nQKBcqZCmqUYmYtKlo22v6miV8YlR1laXBMNapgIZLCPDo9TlOFtissJxGWaE8fFJBZSl207xvYiCZB0dGqVUHWZJQXFzY4szc4usaBtwsWtZaPSZnJ7kUx95F4e3VRkthNTEij/+kU9AmmPXjkNi8Vd58fhxdu3ex1hpGJRoSmoj97NIqczHhIaZbSXuunM7B/dOMpzLaytvgfraioI6r7WFnDl+lSsnrtNabjF3YY7jR09wWvopjJYojVUI8zkBjlHV05E9QgXjslq2V3T9BjtGtvPgXW/i7gN3Mm5zZNeXufytb3PlmcfprN2kra4c11dY/Z2vcu3ffR770jWKax1aCsStpQU25nTNxhqd2gYbN3XdtWWaKzW2lje11gZZ35Mv+Ngs00gURKmGgFefpe3Bn0TtZn2J8SG1CYkjDCm4JPjDkQhxE+k07VjSjgfSsQypGxI8kRMtUECcCeB9+U1MqO2RQIEYiPQY+UJbZGlLnYJ6fZPiqOGd738ruUg6FgD4q4sM+QLKOMSPBcZZl4Zk0Cz0Lt5g6eiLVHpb1DYuMr1tiKaAde7GNcnRZEvbpptKsijj5Ct5+knKikvUAuZAwJzK99xSjeIhU8WTpR2M7eMrqDLJnQKJfDJRFRSLjIyLHI4FRs+rk++uMhK2mRnyGSlm5DytlQxPw8pPrSp6XxbN+ynbxqtMaRtuvJwj74cMy387uvLlC5c5e+kaVhVYWds2QRDSVdLNJJdvLb7A3hd4Ww30OfMsmWdkB7h65aZIc42pMc09GhPZNlU9a6KaJxcbdS56BNKr6WoGbY9tGx7mfm3j7JqssnN2hJKyqtcXSdB8/bSPVErSydiodaglPvPyo76wIXVgq4SYE3DlrS9NGcVZRiIQd/HaE244wImjGM/zaatCzPxYcgYiFF3WGutcX7qppNzFU7HiFX3CsRzhaJGgWiQLokFF2uu38dU9MErAXr878J1NgSeK90TJoNPuKZ58ckFJ31nyIqKLa0tsbK3R0TrWRJQWFecbunWp3uP81Zsi6TVC2T4Q5AfGkKlz1M8CyRbhec5S6Fw2GL0s4QMfeTe//Muf5E1veZCtbkR+dA8TO29jSVtVkxOz3HXwEG8+tJv9yjQ7Z6bZf/A2vChEOKtEnKn741MMfObV1VuTL6deSqGcZ13reeLCDWFOivHy2Cgg8eygsu7K1m2trym7d7VtmcoXuq2+isw2XSVF9/Ojm8K5DRHLvvwqkz6sfMH3/YHc6GVtJp8w1JVsx0Zi9myvyl0yPOFTrEJmctuE8KqvhJ2i6UmNwchWmfUw8jk/DvBFMAqlmKUb13nmsW+xNH+DtWabhfUWns0pHgMmRHCG86PIrTGSIVNi77m4b3ukKl6w0EsKRLL/+9/7gGLyKpl8x5qATkf+aA2Xr13h1voijbQtOTJBg9U6dGPmDY6STMWCrlXS8qpDzHc6PHPiNV48eRz3W4RZ0mGsWiZIPUIbDvywpZZXlhp8ExEqrnLWpyKjjOWLTFarTAwNUSlJLuk9zPkEkcUPDFo+ceCRVwyEHjg9hpGH9RKMOv1l6S4XGTLlR19rbavo6AkPTJIyXCkTxwFjY8NUJY+n+Xz5QiYJamqnjei5o+pmLszdYmZqkrvuOsyctrqe//731Xm5yl0P3s1UJWL/3jE8vye4bCuuEjytIxDYeqEvCVL6nkfbGCL5yZGduymNTRKPDlEcKXJV+eB7Tx7lxOkLNOU7Vj6R03p8UmLp2iY94ZIR5lg8bY0mIlgSU7rJMRKVqAYFhsISZT9iTNi0bWaMQi6HQpvy+BTVfJ4yNdLOCn3FV3uoyj0f/XH2vfEd5HNDKJDoqQBrq+vaFIFqqwBoiy03WzUa6gZ1ROZa3QaN/jqZPvflT4lkal0+xdYrT4rsDxONTJGrDNFPLE3l7sB/PT79oUmKIq8N2X9Ju0ob6uaVKxWavQZL4gMbIpqZ7nFFgTEd5E3Uooh2dZyq+wfD3/5B9r7jA8zc+0ZSbSsudzPqIkcrC0ssatdjSUXX9evXuXr1KnNzc9r+XGJjY4O2rumL1DdFBt3RESl3RC9f+nWx15FMrgHkjjqNjQTqcZQjlZOknqUkQSeGJ9QOm2Vi23bmtSW30o9pBCMs17u0uy163TqKGzq6PjUp2plhdsRwZCpkeggBdMYtBUttboE9YxPMiv2NVoqMFmOGyyXycZ49u/Zx15334gT89je+wfHXjhNYn9D3B4tZXV118qkyaBHKOYuVEo5QbW1tsCKC4MtJ5M94Xoi1AX0lukDOgNw/1vwuwMuVqpx8ko66U2h9wzLW9pkZpqZmtI6EBW251BOPGyt1yFWIS1V8Pf/Nb3yAzdoC//pf/a989ctf4vbbbpeDW4Iw4JqIiRXwVIsV6nq/f3yE0WKo6RvsPjjFwcN7KBTkCALOkAjxLpbUnVpelPEW11m4tUUmGSfUyUhVLa0rEaxpv3v52hZXT96iNt8i7EbMVHewY/oQE7kZdud3Yi41WHn2DLeeOy4S9SLXj77Eq9oDPvvMUzS0rddXsgoUaFbOsqGW6a3vPs9Lf/YVVq7MsSI7LErWZTnLwqUrLF26ru7VmvaUNwV0dba0JdoXYCvOyPpOOiRhqpEJ2DL+5st6BnywvsBPCSrVlw7AnL4TPd8NZ4ueEkGr0cVVjU7/PW3H9BRkXY1MzDdLMwEoeAKMMMppPtlQmulq+6+joOx0U6rjE7z1vW+jPDHGodvvFKG8lwPaorbSW0HdDj+MSbMMBzJdyVGQTF5ni/bGHIGIVbkUs7GxrjUkqrxq9Lttve8zoi2yhIRN+XZfCSyV3M6X+pLLk09n8hWJJ2l6Gg5Qrexv6CcJ7pq+SEZfZEFTkBdYDxVzDBciKrlQvh8TWkvgecShR2A9AZjFGg81Qomlsz2zE+yeGubw9nHu2zPDkW2j3H/bHh666yDDxZyuh0hyxAIFKz/XH3zNk+r5PlZ2kSxK+kbX4L7Us+obLYFhiRHdc8/+neweKbFDID4zXsWI/LqtNmdbL/Mkn4ZJKEdwYNcM22fGcclJXktO60nThFDHUHHlAMzLl7kp8t3ppJLD4shTKl1Z5ysCfYPFGEu32xV4NgXC0pln6Omamgir+63FTXWNFkUultdWCfIhcSlPZjMUfphcQHGsQlwuUKxWifLSEfMvvgAAEABJREFUgW8Ui3ags56I3JCqcocbURjhOgRdJeWOyJJJLT0lkKY6NwiLUBcuFVBb6cZaS6tvWFJ3qi1ZrXRlRdICWdU4t3Z2xqMvnTiwzJwTAH0l/u07t7N7306mJ6r8xm/8Cn/37/4DXjtzk//+f/pt1hqWxFeCX+tJLz3N3+Py9Xn60kVFCbspkE2lQ5JsYEsnV052jeKAwE8J8zFX1uu8cuYiLvnpMjKnP8nYlv+3FCNOd4mStTsO1qs1drTmhuuUqIuWSFbjeXi+pzl9jDGS/Ad/9DbVZ9UFYLu8+Q13qIOwlykl85ld+0kL40rO0rF80toAG8QQRHhhgTAuEiu2YpGOIBezY+c2cmFCZ2uBUk7+31qTnweUZaPzZy9pW2oTP/QVV5nsjmxuZAKjuN8UceuJPPu86W1vkY1WuXrlDMVikSgqEMU5KsLQmjqEtW5LBK9PT3Yzkknq13wWgyXTOnMqTv0oZr3e5NXT52SfHiX5UOiJzBQjCiZhWElotFymEEdas5EsGalsb+UfkfUpa45KXJDcRYr5PDmNQNcGcUws4hBEAVEYKu58fEDui+eBzIJHilG8FQsRlXIeT35rDJI5IfXNIPG6zqGLsa5IhTu6BJvLu7UWtUMzz+rKCo31dYq6LxYRjJIa73nkTu67bT89kYuCnrVfuLRTTYkds2ME8uVMxYErQnULRr7rfLSvvJJo7J6psGuyLD0UqCkOXnjhFY69dpoNNULqrS6rG5s43ympOPM9n1BxU5CO4kJZNW5IJzVsSfdtRxBVUJnIYAcDfB0jz1JVrvalhI7W5IU5cl4OI4KR+CG9pMi2bXcp590vkgVbiu+mfKOroqqnOTuOjAgPuiJVLcVvW9uw7n1HRL/RqdFT0dxq1Gkpn29cPkvV66jhUVEhYCgEBbranZkaG8NLhN0iaBMz24i9WLrq4HZuXMd1bGiEQq6Ar3zfkq/U/YBA50pTs+y990He8pEf4y0/+uPsf8NbCCdnWJHsKxs1dUi78s8efcWSGq2Q+aD7Pa01iiKCIBhgmdtyXRUPcbtkfd1rrcVd4466AWcPYwzusxu9wdp7+pwvkh8ZZ3zHToamZ8mrA1PKDVOsjDOvaujlK1d55dyq9l2LJP1IILyd23dPMBPmeeu+g/zUmx7ibRNV3rN7nG05KYYWuSjEEbBj566wpf3aqbjLwRGPQ9MFZsc8YtvngXvuw/oZf/GFz3Hi1ClmZ7fhqapzP2TeVHerp0V0ZBRJSEVA5bZxEoF0S985sMmAVI7u2nXFQhGtjX7SH3S1IgVKdahKUUE2PDrClKrIvkAukFzlUllBVWFa22yx3h+/cJEVbXd6gRytn/KY2rH/57/+bb7zvW8yKqd95oUnOPryU3T7TSoC/GPHjnFNbPbSlSucePxZrj//DHHnFpPDfQ7un2K7iGhLTrC6uiJ5euTzBenNsiVnn7sxTyqkcw7cMR1nR1zQ1xbqrJzcoNIc4fbRu3jjrrdweOQIh6qH2BfvpXTDUPv+DYKz84TX5mF+kZ7IwpgqZKs1HXvlGC++9LI6aZfZkPOuaGtm6eYtVo+e5PLnHyW7usyGunJrS8us67glOWoiFGmW4hyhq6BJ5LyZPrtzWZbx+n8MHGfwWeek8sHnVGDvnCj0A5nHSPfGfYWbw400FUC6wOo0aUqWpvbvOx09q2toNXo0NTqtRGQ3fX20+iLPfV1bUzBtog1xxiem2X/3/cTDu0mjUSZ2HWL20BFGdu5hReR+fmWLNA0FgAV8L6KhZOnLXhMHZojLATV1oE699Co3rl5jUx2LIAxlizy79+yW/QssC+SMsXgKJFeNOKKQCcCNMZo3HazHfW8xslGGJxDylP1MkiKt0HcaEtDp4aS6x/Nivc1hTYjR8MMILwzIrCExGan054UxcZwn8GBIyWA0Zxk1LSb8LpMaB0dzHNk1zchQmTiw6uD6hLpWUwz07myFVO10LyEGsjsQ6Kpibirh5GzIrolJ9o6N8vCRg9y5fwfVvJsjw2oS43lEqsxzSkhxLsQPDb5iri+/d0nAWKvPIVbnUvlCU5XsVr02kF2hx6ra9H08rUfDenQVfz0S2kqGTSeDYlOCao2x/H2LJRUS87fmcBXgLW3Fb8nnCorVQr6CspGWEhL6OeKwpKp9EXdNP2nrfo9IMezW6WTqyzdD2c/ZCOzAZxuNhvTtyWea8p0WnuRxsRYKFD2tMxQwOnBsiqAkmSWV3J1+Rt8RKD2ZH7yMMVgNfvByz3TzuGf9we//MY8++gxLtxaZmq7wpkceZkO++rXHn+Pz3/w+X3z6FP/psdN85fkrfP3xl3j0scepqYJOjD9IWt3MkHohtx3az7233yZ7BnjSWVEkJJIMt1QcLqwtk0n/np5vLAMwd/7osK8vG3QUS23hWksJtiF79Ps9PBEpJyeawx2t50ntGcaYweAHL89auup4uUL27W+4kzsPH2J+aYtXTs8Lw9ZZvL7AvPDg5q0lbqlSX1ndYHV5nbWVDTY36rSU7BeW5rlw8SwnXn2ex772F3zus7/Ndx/7Mkb6NEFE30/oKfb6Gl3J2FPSdO/b3YRmvc7MaEV+uJPW5oa23lusra3jMKJYVOLUNcYETE5sY2pqG321zYwxIGtZd9AI5Qee/DHQGheuXqe7vsk2xcfte3Zwx67t7J8cZ0hBMjtapFoIyOUi2dNT0k9I0wTjJjK4aKU9SPAtkZA6XeUW3w90bTgYxiVWDYUpxpgfDIv1vMHwfX9wzvnv2MQE+Ja2cFMmHrwvlEu4xOuuS/RcZxc3ZySiGomQGAIQdrTXFlm5fglHrMYUh8OKw5wI8/wrJ1g9dwmv1WGn5p8dG8E3qW7pkKgyd91xJTdy8ok79mznkTce5LZ9owQiJXMntMPTjqmUq/INK7s12VB+2FC8oWe7TrEnQhnkS2SFCi0/T0txsKVCpC/MS0wBvIrWUdVRw+axWm9FhYz1DD3pqiC9Bp6la0JqFChsu43bHvowNi7LXrpNuwcdFbQ1Ye2m8qnTrxvOl93oqFDuSl+uqO41U23j99gSqepo56SuvGSDkMXFReIoFL8PGJJ/pMKeqp5758F9bB8dZfHyHHliKoUqiWJ5WYXe2Oguxmf2kpvcTm77bir77mb6tjczdeBeoqFpdcUsWyKYNfmf20J2ZM/9iFCimOqLYzhscX6SCGPcQqy1AztHwhE33Brcmn7YqUqlL2PM4BpjDJ78wxgzsL27t6iiwfa1GDUaqcvgqwKqTQVhWqxyfXmTYyfVRmwb1lZrLGhP+IC6PO+44wgfuvdOPvPG+/mYgPvtO3fyjr37mckX2ai3WFBAzi+vqQJLaAUxO2/bx6c+9S5+7jPv5yd/7J389CffyY9+4J3EAr3f+/3/wI1bV5jVvE7xbq860UIDGbSQzzMmRVbVOVN0KCAbCgxwTuuUoXUMFjIyMoyvLOUHAQW1iEslObcYo0v8ni4yihI3Rz6XE4DcYktbCLmoSBgXiUoyjsA6KJQxSsx5rXtcLLdYHmb37gO8SQz3nrseoFoZk6N2cMTOKffc+fMSKWF5aZPz585LP9eoxtnA4TfWN+TQm0RxjrYAvaMOTUOt8I6qzG43032eSGVM2A2J2wXG7Qz3zDzAO25/C++6+6285fZH2FXewUi/RLDQpHdxgdr5OdKVBjnZaNf0BBMjQ7S1jbWu7tOBvfsGcjnHd7K536pSDiHQX0ZbN2tnLtM6fpnKVp9EAdtWlZOBnMINg3OETDrKBtpl8DL6WzwAdyrVd87hnDPptO4zg+Hucfd6cirP9wbzuOvd+cHACOhdkujJdk2a0kFTe9ytVo+m9rkb6mC0VVE1dL5ea9NWN7HdqROo6jy8a68q5D2EQ+MUJ/dr7CMamWVU51t+yAlt833tW0/wh3/0l/TblqgnnQogh8eqxFHKsacf59t/+WUWr92klC/IFjGtdpsd2vMe0ZbFjZs3McYQyvZ95+8KFLc251tarnuLZz2M1hZ4PqH18XQ2NB4BBqM2lvMra6yw1dPwdTYYgHNX5LEh0repiqgtcu30mPUT0D1hGBFGsr2BMGtTCTMqcUQ5DBjO5xiR/+Ys2qrrE3tWXSMPn77mBWcDYwzGGKy1A91avUevTHPHuvemOkEddWrQVkolbxjX9lqcdfAdOAs0Eq0z0fepQDqjR08JsCXS2xl0VtLBM4qaJ5ac1q0foyS7gqvYAoFyQ/bqCMwyG+pu6CrhdwXyLflUTVsubfm7MUYSaX1aUyhg8qRD5zvGGoLAx9O9nol0jOipG7m11eK5Z1/m1VdPMap4z+UDjNfHGDMYzpfc/Xbw2ZJpDfpmEPsO8BzRdPJ3tYYoDPWMYIADvvDA3ZdIN+0EagPZZQYTkBnNI0MPvpde3JEfvDIdfcmcCHSPv3aKP5aPPf69J7hy5QQnjj1HokIhVdLsK77i0giF0hh+VFaC9djc6rIhX06MJ6Jhtb3Qw/ih/MMQ+zA9MYpVO3hYCSOv830LN0SskA/6ys7W8/R0cGt2YO+IakskypHWjsiYmi7SicVKF84+ntV7DWOkkb8xBpPoL7cWtzZn58h02a8OyLsfvJe8bH76+Zd49snn+N53vs9Tzx7l+WOv8dIrGi8d4yUVIydPnGVeWyMXLl/g7JnXWF24woJ0cPPyMeZvniMREUyxdE0ykFfikSYZiRv6rqc1JZK9IMLT21qi29zCxZfEUiy28D1/YH9dwo3rt7h44Sqh8kUieyQuXrSeUDaMcjGJ9L22uIyn3Yi79h5iohBT9VKGI8uIxnQ5puD1KGovK5RO+/JJrIfnaUg/7mgwWL0P5SPOZ9wPkLvRUjfdYZLyveS3OLn7EsrJkbp5yAb/BZLF3Z9THhkX6ekDjvB2RQC1GLrKOdu3bWPHrl36hsFaE9n0/PnLbG006WgrfV3dSWtCxkYnycUlwrCAHwb4NqGt3YpI8YTpMVrIs3d6monRYYzW2VGB2u/0ySkv7puZ4DbZseRlJCJOvbl5JuRL08oJXXXit2p1SiJ4xhqWlldwXatuanC/OetioKbuTL4Q0W6sDbqPprOKFTbatsi6cpTRMcgQjkbkhEnWeri4LskOvrpyqimgMsXu+95FUKjibNVWw6HTSeTb8cAXnJ1dTHZUaDXEKVoqtlysvu6LfehZ8cOMpnAjUYcrEHY4fddqDfLK+yOjo0TG4On+8VKRN913L0bErqbcbYKIvDA8NzlJddduxg/cQWXbPsoTuzDhEM0k0jZ1wqqKG/eb3e1GjZY6ZU4eZ/e2CpOWyGRba+6La7hYc3K55xtjsPIR99mdd7Z2P1NWLBYH59397h70Msbo79f/uGvdcL4VqwiwJ9Wp+dI3vsXXv/0dvvbod3jsuRc4du0a57VllKYBqVjl2sJVSmEHaussnj7D+sVL1BvXOX/jNc4sXIDpES6qBXlpLeXyYoNb6iKsq6pdlpGvbCzhFXxSBXzXUsMAABAASURBVLWfM0xMjLBz2wzPPv20Em1dDjbMqlpsK+octKR857xOMEeO3OKcMZxhnMDOWA7gG+p8uApsZGSMbeoMyesVMuBZi6fF9uXgsZJVKkB1I/ADtqkT5gw2f0udHjlZXwRlUc/NV4Y4eESGGR5jcnY7k2ozlqsjdFuG8dEdDJWnqJYmVD2L5AQBrtN14dwFwjCmX6ywKACYU1fq2aee5dblm4yPa56pcbqqihyorK6uMX9rRcAxP6jEPOOTS0sMmzGOTN3J24+8m4cPPcJseZS8HDMRkLG+RbayRkOVWWtliXwpYkg6TlWJNZM2hWKOPXt2kZfDLy0usHfPHqIwJFPCcSSho+QWiPF7oU9f5zbPXqWw3iFvAtQooyvwsSJCRqBjPYvneYORCNCcIt15N3AvBZg7/NfDOVGquT3fl8N5WM/D1/OMgnkArNIvxs3to/ylbkKPmjqfr5OoFhvaet1Yq9Got+mqYlWuIfR8SjmttZBzHISoOsZ6A5YESptaU6JnzEsvOZHeGVUl7t6L56+QzyJ17hpcvXSeF59+ksUL59k5NcWoOpzbZ2cYEfF28rogOXf2LIFkHhsZcUslUTZw6/d1DmPcH6yOnu/hSX5fQ7hG1k9xBMkomWbOr7S+VKMvNHa/oVZXQTE/v8zNmwvUt5q4zpH7bVWL5tRwdunrPjR3T4EdkIqgaQgkIhGWIMyT4clHEoF7T/ZIsTYl7SsxO+VnvC6XZzAWNw1W/u5iw8VLpGKiobUs19ZoJU1RsbZArosvoM4EHk7WnuTtCaDb6mY2BDZ9ESxf63R27A++6wlMQ3IiQ9aYwfPQa04xs6l2/boIQ0vdhL6SRU++0hIodiSfS/6bqjp76lgl7nlKRp5nycURVdlgVN3iUqFEIVcklQ5W1je4fmOOxcVVXJFjNd9b3vywYmdc6wbft3qq0chI9ZxEftZSpZvpTBg6f0pFqhKcDH1975JfomcGSlCZtBhL/kRx2ev1VRF3Wd3YUiLvklmPzFjJkP71cH6Rav5E81jp0z3VGEMul2fv3gO0VAh84xvfUBf4HJm2LWrLc9Jpl06zRntrnUzb7vXVZdbkl53Upy5S3dZzjTBnSz7RVKKqlMpkSgoz46MMlwoEek5Z+nDytMlw+hsEiXTjycfd8HWN8S3Ge30EQUgkQh4EPr6Gp/PWXWOcxE4zUs5/9cd9A0b/QSICnTY32Tea55/96k/zj3/9F/nZn/k57tWOwfjkFFPCvh2KqdsOHWFEWGhNgDE+uUIsXQQUYp+ycLwUGyIlV2QzhQR9Ba7Tn5PfxUXmdKnR1ZdZavGV/JduXpMvpkyKKFjPKubrStRtEY0eUjsLwsflBSV3raefJrSEnamOURTi7OgSYqz1792+nVIUKNl2KUqGSuST1zGQDOVY5+X/XYcT8mVjPYzms8LsKJcjlj1LihGXAyqVitaUG/jQ+uYm6+p+NVQAdXspupW+/kokmPM9N5B6Pc/DF0bkNU/o5FL8ZtbQ1bVLwnhjfelLvuXukx3HR8cxic+lc1dp1FrCDgMEXLq+zMVrS0r6XU5fmKOdwq6923jTww+QBSh2e/gkwsGQSffzWeUC+ThkQnh1QJi/fXJUBZnkbKV0Nvu0haHD+QBRH+0C1ImCgKr8bWN1Q8XQmpoW8zTlgysq8rbUeaytL2O7W5TDHvtmqrzzjYd539tmee9bJ/iRd83woffM8v53HaJSreAHkfJ8nfXNDXKK5Z62pq/OrzG1606qQzvVBepJ/pYKiB6NzYS15Zbi18O9XEeyKczYVJeoq/t6yslpmpIlmTBOsguTEmEHwiB0rq34sNJnX9etra6T9roMi1xumxhnuFDg8rlzpLkCqXJuIFI1pO35eHqKNcWzHk1Tiuw0UumgTVf+kwmXU1cAqVBvi1Q1ms1Bh7IpjuHkcbjpZHKyuuFwwB2djZ2t3bDWEkifbkTCFHeNa1x0VMC5tfzwGneP+94YQ1/rsi+/coaRsW0cOHwPb3jDOxid3sXXHn+GS3PLdBQ4G/U6Nu0SAYsLayzKOKutBvNK/KuNLR0XuKUKuZ3FbDQ8tpQkTympXRJL9oaHWdeW4csnN3nmxSWefmGJF1+r89SL52WILp4cam1hYxBgoYBihzoJBw8eJC922jcZLSm9JeVExfzAWFsKALeV4Iybqn05PbtX53NK2B1UYpBqQWhh1vNUrRYHrFd21Cl5q1x1ZmYHsZxjcemmgt0Q+zGbq1tMjglUtG3SUSdndmaW7dt30BQI3Vq6RWGopFFmdGoSF3S7Z3bh/sFNP4i5480PMrZvB7Usw2rv+trSIolpyyFjojAlth0WRE6fOXqWpaWW9JgjSmPG/EnefPitPLDvHoaNT6K2Z1ug0lLrPdM+d2t5gcUrF9hwv6Wn7dOzr73Cay+/wNLyKibMkVmfWGTw8AP3UyyXByC1bft2nBMIw/Az6KjSTj1DIF101C1bvzTHbDuk6giIH9CVAwvznD8jBaFbSHXOAUWfVEk5xSUrqRP3ck7kxgBspFTnYO68uxffw+g5VqBj3PvAI9OzE+kldVgi53QHTUhPDtnVSJytBJxWD+6qckiViKq5MXUCuqqqViH08XMTCtYW89dOcvz5L3Pi6W+TaFsiF0bcuHZOc23ggqejxLe8MM/83DVGx8e584E3cuie25ncNqmWeFH78HVmZb9lJb+lxXmqqoY8Ba/rjLogcADeVdJ2AdNPO9JFgiKTvIVY63CkBJ0SNtFSlZWImTpwaOu5HZVuHXVBVgUES2pjdwUOoaqVkoI/9GOpyBMBzxHHBTLZJBHxaDZ7bG72pA75ieYPTIovjXvaQkl0f1uytf2EumTpSS+RZ/FMItIJxulMElpjVe11cPYoCHRSJZStZp35+QWR1wakliT1FGc+qZJ9kli6qkJ70nuiROAAoVQsKfZa9ARq+HlVtR2KKlNzenYoG/Ylb2o8VX99FlvrXF9rsNH0lD8NvW5LAJLQVjXpKsKOjpnpk0hOlOiMH2FVeKR63+z02RIxXri+yrwwZKvXofL/oey/4yzLzvpe+LfW2uHkU7mquzrHyTkojXJEIBRBEkngi7GwsXmdcLwX+xou9muubQwYYxsHksECBBJCSCinUZw8093TOVRXrlN1ctr7/T5nNBh/Pv7nPd2r9zk7rPWE3xPXqWocYzGtandjT7ccWdTyTCL124ryoBBKGuZOOfaf43QHnLtG8Ojw3tn3UZzJwU8w3sc/ZOB2MB6zXoDtPkFsVwO2mMltKfCaamPXIYoUA7YEGh0JmHNO3nDJUbxefB9xX6FYUJfgXJ+uaXahhs4HOn9+TcXZA1pptAkkuQajHltpN+g0renG5qZusK21QRK12txVk22wPA6KCYZWBF65vKp6sap91aL2z9Rkup6rVVUrzWhlq6NLbHOM01huOJYbZcjAKcjJ1DJE3xG2lbiA/xgpTsYMQbtAgfjHo99czjnOednLEhOzXY3G+Bsplhfi1Bg/vr11Q7vbV3TvPcf1/ve+TX/9gz+s93zXW/X+t79d73vXd+u9736nfvgDP6R7738QuQ1kScOIh/u54NuB0kg51GXIm4WhSfjZRFHCNQq+nB6m92AbGymlCwregy/GMNLO9ja+uqcU+2jCs+IRNEXqNoM8+BxTDDSHTbWHbfgZY3tBMfipT1U1P19TvRppfirVHJ/L7ATEMbTg8GI6KnmekqTlStMKiUVJ7KipB246w1ztQaYGtnrlylVdpInQp1tTB/tzdILK9SK+vqPNnR016IR0+jmJYgJdQSO657npxEkZvqyQFpSkMbR5ObYKs3HQeBDU2OqrsTnU7u5AT3zja5qrJrrzxHGpMdZDbEMdWziglHnKIZoUDs7lNBI2obOoe0li59NcS8cLuveND6qU1eTReTZuqVZw2lcryn4Q4o4j85qrSz6VWqy9tp1ppxPpOh3/FrqvECNt2/DQ/BQ+tCOfl7TBVu86RUAPu9/BdtcowKvoaZ4u9qC9ocFgF7gMVfZd1aK+kkFLhWFXM5VECTKNY7A/2lMHu6xX9oHVPbXDnI6efK0QkMZ0e1q7bUU+0piO+O7uNiY80Or1NfXIA1rYyhAZjvCRGjl0HEBOpD5+rpM15Uh6unnQ3tS0uuAlDSJhHKlFnG9srWlr/Ro5x5rOnrusm9tdbad1DaYW5cqzzFPWkC6jw58G5NnHHrvjLnoay159/GgfEIxyP/ETHRItKwD7+FbzVVmWwf8A/9eb+NAc/dqwZ18cds8If2nJl/lZux6TZHkwbdfss/nRCJ/hnNOL9/ooSXTr7XfoIAlNiQAdQqwQxTiVrrAltAijOAcHgNsQeoM25dWbK+rSVbHtgB4B+9Kla2rsNfTgK+7RX/nrH9A/+qd/Wz/FeP8P/YDuuOMBjFPa2xtrNE717Nkr+to3H9PaxpoajQbOeYjBzMt+19UsbT8LbLsItU1GmSsH4GOMZaAWbcTdvT3ZF+LE+Vky93K1Ntmjb9o3/xFSfWqKK1KcJLJuljFbwPhMSAHHZMZ8O7wmSSxr/R4+ckQmpPPPP09VelImqOfPPa96va6Dhw5iaFtatUQJkC/t3wfPfS2RfKVk8M89d1bXblydfDcHb0ZAahMwburMs2e0u7OrNslnt9VRg1bL1ZstXbiwKY3L2r9wQg/e+YCWalPq0OGyarffbeJYWpMvzo1JOFo72yRKexjpnhzEHyTRCyj9W48+qq98/vMTOkYEkzX0sG/fPpUIqj6EiRwHgIZHSIvwgig6jmI55NHEYWxevqnqOMFwnIJdluSCUwYoh8r4YJLV/x8vpxy55wQpH7wcYPM+KIQXhrwwtjEzZ3I4Rz8ZnvtYJ/HqYeBrnR3d2NvSem9XZg7WLdwl6BcwtNx5EoRtfflPPqJnP/spnfv6o1q9+rwqhYFe/cq79Vd/4od170N3aI0tlKtXr2qGFvhd99ytQ7SFU5xCfXoK3LRkyZOc043rNxVHqZQ55NtT8dvYGLOeGU1AFiF4Be+UI+84BAWeGyDrEUGEAlRj/unzvo+x9Qj6HZKJ3WZT1mU13JTLFeXcM0IuA8aIeVhOQ95ndp4kKU4S7ZE87+7uaUiCkdPdGY8GynOTwFjjcc46sRq7HfmJTB1HpxgbDN6rwPOOo+FevCyp4iAmUIDmUqlCElfkFHzwLxd43ivC+L2HJ0YcJ9yeEyRSTWE3I2TQw+amanVuzzWCtxgH4lzQC9cGamDr52/iMOEjw9LsJyLHyIKJ5BwyhfxNtj4vrGzp7NU1nb+xprOXL+oidrJpbf5KWcvYz6n5ZXm2ffvbWzo8P4dNzBCkRvLg0CN7Lz+hQXJgIigLJV1f3VTOGlzmai7gqwzZjpGrvbdjgPfgI8jxctjoylZDDfyG98zI4IJs2H3iZTrmIOec7JwNO+f53KJz0UNXU/ikoSkwFDRALynbyWIuW3uAP+wTLAfIwPCwvbtDVd/FigOqAAAQAElEQVTUFol/i23uKC6pXMEnQeMUgapOp366mGuxLuTgGCX8xJbau13494I45dybMZ/RHKFv05kN+8wN8sEreEYI3J6DE8PLC8NoN33Y0e61kaOrKMSKwPoIvsgxtM02y/Ur57Vx5Vkdmq/q5ffdpn5jTY9982u6iL7OX7ogw+/REyeUY9vOG46cMpuQOSTzSiZ1G1KPHYkpbG1qui4LLBPtgOkCBWyfa7V6BToztUikCiRU01NT+PS+DtBFjsBhkw62Y04naUwyG7NG5IOM/xBxZGT4YJNQgkw812OwWSgWZb5PzmsHfOXIplSpKHCPdSSadEr22A5rYGe72GjgmSm61kkxlYsiyTlVKeBn6KbmYGmHeLTHDkuXZGFIQHbOIeNMnvk9MnfeyXRh4LP1EQ7XneIogbe+bty4oROnlvXAQ8e0/2CkytxQcamnai2W+emZ2rQO0HkphERHlw/ptluOKvJNrmdgvKNQHKnIKBhpFBAJEt9HnDvCzkclZZ2gScPhEt3wx85f1GefeFz1wwe0//QxTS3NanZhWooydYcdRo9Y2dSYYrGPDXT2GmrjZ0tFL5Ph8+cu6POf+6K+9JUv6Lnnntb1a9cY13Xp4iWZL0U4KhRL6HMgBKASRcEQrD/4kpdDY1VtOtMYoPaQbQ95jSnAhviMFvK2YTLro0s7ipcdgw/KweOY+0bEqYElOmA9ofkSKlVo98pJjoouV4BfvKOuQvtTW01tFfDlPJu7oACegSXdrLEidNQGVxN6vGQ6Ei9u1QD7HVJYDOiUZdiV6XDAuuYruAXfO5z47TZrDLBl55zsnhCCbBgmbIiXfY4MM7yfYBy82Jx23Z558ZrN4+9mv/IrZNffQEFxqaBTt92qN7zxDXrJSx/WbbffomW26oYAegSSSCYBSarnL1/SE08/pyaOcQ3HtbHTnCj7NW99tU7fc1K3MhaXp8gCu7p04aoabPW0yFwvXbyir3/9q2q1m2rSAVvGqL7zbd+l2++4gySoo+dJbgzYctIQJtM0VdWE7eCEv2MCWYbzr2A4czi7KAoywxPCSLjXrtfr9YnBmqItEfMBJHI9xZjtXFJIdIgEsmsKJSBOYVAXcSJtQGJdsiKGepZWoxn/6VOn5Vj38qVLMgEmBDMT3v7l/XTCSqqR1NkX5U/ifGxdcXeTinrt2hrgkC6fu4zRFFUMNc1WFnRy6aRecvpBzYaC2ivX1CWodFu7GrAd46kiI59pjW7LzsZNCZmXy2WZgRsf+/cvy+hrsI/+yT/9U127fp1bMp1DZsZ7LilKkomT6SE7+2yOP+N8SApyGPLOzS01aT3X+pESlBk5rxwGR8EpZwRkZcM5PgMa57jI8/bXuRfOZYDThp2bjG+ft/cvgiuwbeGZL+JoI6CnPHKyroX9n3tJtaiMpGq719QOVVBGiTKKRAXTV99HGpamNXPgsPYGTTW0p/0zFb3pvvt0160ncMR1vfrh2/S973yLlhanSKhWlNJZmJufV4qOLfG+fuM6BjWQfSfABU+AGGmAk2xT2ZSLNQxphKaCQohw9mPlWGiAd+eg0axRkn32HuxwZx95dsGKYWaI8+hjmF0SrR6j0dojoe7IdGW4NGe7vr6uc+ef15WV69rGme1itA30vIvjb/M+R7Z9EpgWmGvRlu4ReDIc6Aidj6niEDGYSLCbgeIkhppcL2DP3ks5ZwTN1oZ2zk2uZdCdc8VGxjwD6PUEAS7LB88wnjhywnHecGz2YMngmAXHODdrkdtPMb3oNGwZbgfLGUPq8OHpmzd0laInSovyzk/4NhuqUpD5pKgGPuEcNm+/PsV+gziPaHFpng7ijPZaDV09e1FXnzynLlsm++Zq2r9/St5LGfx43kRgxdNRsurThwAui1rd67FlsqJgkzEK6Nu+9C7kaM8YnZ7ziJBuXlFpWmIbbqSb0DlGh44bjCcOcs4pg1/n3OS9c45pcmjwk89DdGtzBgLljfVNJcWqgI6adDp6BIkmDtyet+GcY8p88py9G+K8+2Qtu+2RtnZ74CJTd+DlCyW2e3ZlP5o/P1PQsUOzOn5yn2q1RPfcdYcWwO6IAOBDkId/BCtUycErmCNnnUm3Kklk67AowW7MGGkIvTn8mP4MV3bNjkafjQE4yOxkSFUo1xXQ0ViRRmDaAu3u1rqWF2b0vXSo3v/979fS4YNaxy9Vpuv6m3/nb+n48ePqdFryXtAjZST+NiY4Q+AZw2hYocCLk0T78I0jMOzCWP1BW8VyWaVKCq0D5gjwE7TLltBExiEQnNsUTnuT8yU60LWQaLpYodMi9JIpimM594KObE0HIWZjLz5vrDWxoyFbgC4O2gFj18HoJoWpdcYM3/ZFY8eNVXhKKiX5NJHwOT6NZXZgtlsDvwHZd0imW8SmEUWOc04ZsjXs2PNOTilxBsrwJwM+OXjyMuzZ/Tk0FEpO/dGOhvmO5o9OqRt11Mt6E3+SwG8TujTIJYL9eLCtco1iIh5OOlcxZE3NeLqakepxKqaajBif40myitDrfNBNdjRWacM2oG1q/6KmF6eV+wEdni0Sp4aaO1bA91WlsBzRpdq4eVOd5tak02eYM346rbESsHDi+GEdPXaIcVB333O7br3tlI4ePQRfTjGyt682oAiNSZKXlpZ0y+nTsudN5218mclne3t7gsMu22z2vkgMNTkZJsXLOSTHyAF1hp/JOgONaB4Mief2Qw7R9IwqJ25Xt1BVg662c+DCp+pUZxQtHVIjKuv57Zb2aJ4EpwldPeK3Dfva0C52bvE6ChF0+4nOjD6j04ZzPAQd5i/zPJ/cY+ftvXMO9vIJDq2r3CNB5NbJX+M/oDMP5pxzcs5NzhtfljzZGsa/3WcYMizZNb9Du7qDU2/RirPfp7JDtWXfD1hbXdfO9q5KOCgx8cVrl3EQPSrHXPPL+7SyvkVidUZXb9xUj5b1OtsfX/icZb1ntYnRNNm//fznvyzrYp0/f0mlQkVdhDkzNaOTx0/oXe94p97+tu9Wa6+lxx97TJt0wEoow8F0inHNzMxMhGeMxziWAgHThzAR2NSUOWIvy4gTFF9mO8e7F4RpALf7zdGkSaICRhBjLNatsHPXr15TlaTs4QcfesFwUbJt/VwlUzfhHDhwQNVqFbovyQBy8OBB3XnnnbKAOUuVs43DmWeLaZRLHRRwhQ6Jdbr2UOzDDz2sO+yLc6VpuVHQoDVUEQd2jATwLQ+/VA8dPanKXlfty1c0YLsgw1l1Ww1a4k0CxphuVUN7jU01G1vq4rwHOOng/cSA7Xtn4rW8b78izj329a9rZ2tLZWR26eJFTeEUjPdpkkqTYQ5fdrQxlgcQiQpK1V1pqL+yo0AQxlLoimQaBacc2Rr/BgznXgAPy/0vfw1AE9CwvoFNGInp58WbnHOsw7D1GKL16p0BPfA2aOCkBNmPeX5AECmEVOW4pJh7Ih/LR06hWtMSMszLNfDS1iIV/z29oDvXejqx3tZL9h1UOYp0hqT+zHMXNF3fpxTnUAQf9r2L1sTwnBbm5pFJXW0q1Azjte5PB/yN2WawIxkewaIrIQczGkGbGbkl5sYnMJSdi+KIQA0PuWTyGhJY+zjcJjazTUK1iyMJxYSqriCbpwAd83MLqk7VNUI+O9yzQVvc7ttEXzfNwZFIxeCyxzbEGB3n2A+GxVbCSGOCZBTF6D/X+k305Fk/iZRyv/dOEY5jQEC0RMgHr4AsIu6PsIMoIEP3gh1kFB+BzwG5InzZMfCs9zwTgoxHqzKdc+C9og58OIcQnIeXol60IUu6Pf9EStRzQRvjoZ66cF7WgTOnYpWf8VwpVzRTKej48rxe87IH9Hq2xk8c2K96KGqw0dLutQ0FHHktrqhcqiCfqtKpRMOkSwAayTG3De8ieWiI4HUict4/ee6KGu0uzi9T8NDvg1oEPsPekMTWyM5IygL8OQXUFLRuhRwygBFJToFruURAGPOvmCv/82EysZOj0RiNSYaDKEm1Q+BqsXVYqtbVYe/3iSefVB+bd84pIEMHLeLlHHLj6KHZErDeMKjZHtO16st+2u7CRlOX2f68sbOnex9+WMdO366NVqTC3CEtHDuhrBRr6EYTnMXoLCG6DsGBBY0uybeNic7BsenNeB0TaK0zYEc759wLNOjbL5ONnR/xjAVGHxdUrE5pdmG/FvcdUG12nzBGNdnuurG5p7OXrqqHDO976EG94z3v1uk7b9ftd9+ld+CnE4qyAF2FQklpUpJ3gVXcC921TEjXmUC1ytZzj6Tk0MEDYCgmWdqmgF3U7NyU2p2mdvd2J/5G0GqBd2engR6b8uimUq2qUiproTKlUkiUowtMU3YvilJA3oH7TEEZxon2ZK8hfsQCoUdfA8436AD3edD4t+dMBi/q17SbBy/qycnw2HaE/Xjocc7J/N8Ldubh0cn0yWnZes552cvuzZn/Mo2FET42imMV6ALuB/enbz2GLdWUjWLor6g8fRxsV8FjPJlPbOfndKYHYGPz5oZqZWLpXEEuc0o8NlGY1nQNuyBRLQeHnwtKSGYiEqqCzzRVq1CYtEkcexqTdIyGTjmAs3u7Wxsasg1dG2Y6XJ/RgUpNUx46BmMF7GCmXtbibEUhDDUwm1GR2MiatZJK5VgRuwbOZcoo7nM8l/EdhWhyb6lcVJLE2rdvH12qIjprocexLEkxnFpyZTgzPZgspqamZDtBdt305pwDH5LFWcPyiNwgG4xkr7HP1UmKCicf0NRtL9HGMFU7K2g7n9Zz67lWdvra2tiiAbGpObp2U1PT6uA/bbTRta1fI/bZOt57m1Km8zG6MQzYsJN2zt6bvu1o9Bp9dozID+xczo09kj3jx+zNzslo57y9t/mTJJEd7TmjwfyQ8e2cQ7ZBNr+fm1/Uy17+CF2pO0kidnAoY9mX+exGc/qW5ddqU2rS+j935ZrWN3e0s76jCkFvg0RqfWuXLbKGGnQBVuiEuCxl77SgJ558ni7LUCaEWQz4la99vT741/6q/vKP/Zhe+tKXTZzbhz70+/rCF74oMwwDtK1pzL9ItHgZ8RwUAJqowIvFkubZQhgApkG/q83NdWwng3cTSY4hN2WMm3HYfElaUIRTqKEMj2MoE7TXSAjTYll33Xu/pqbnZGsLI+6SeQ8Rao0AYcmVJVWX6FIZQAbwf4ykCPxruNdQdbeh26cXdHBuUSduOa1DR45o5dp19n+fVw5ox522xvlY22zx3X3kqO4/dFzFvQ5JzapyHOWg3dKo19WYjNvhzHoA5QqGaqCTd+rCm31BcLfVUof7BqPRBExm4NPT0xPlPffcc/Cey2RktNYBlynfQGbn7P1kYFTeo/CQKM0Tddea6m82SawAIWDwOCNsWMF5Of6I4eT1v3t5gGs6mszLcznVkuO5/+VeJznnZPfakPPK+5lumTmkh0/fp8XijBL22QMOJglSCcc0Z84ah7C0sKwCleoIx1WkdV36k0dV+9i3oIcinAAAEABJREFUlH/8SbU+8iVtPreqbz6zrr2Vnq7y/uyNXW3RHelbEEKHM1T9EVWe0bWxtq7VlXVN1+e0TXXnjQ4JvYATgmObBCnnnAuRhhjhkPb2kHUzEXjdWA5IJVGiKE3kMDzPiHAuuXNU4X2NqMgLJFRJgqxwfA4H6EKmUr2g+X3zmt8/r4jrbQqWneYOz/Swm7JKxYJqbDuYDNv9oTo4PjtaAesUkexHuo4j2QZDSSEGn5zzEE5EgVxlowHyHGiqUlWMrHPoSCKvfUvzMuxn8DDKHEbuVSwlOMABa3fRST7RsYd+64AmxVSzs/Pq4OQMPwm8lUqpKtAsOY0zDwoCz9j7TBkJVULwOn9jQytrW6qESGOTI1jmrYpBuOqxim6ouVqsgwt17Zub1sJMXYt2ZNRnyypOFZRUEmXBkUywksuEVrDwkUZ+JPv9VQKvY5fqOgH/wpUbipNEzjmZPbdJdHroKoe60SjD8Y9x8MiRgJ5jS+O8r2HWk+nVMQ+ikXW/PPIrwXOcJOguQ8u5Mu9kXVqHc6/VytA5pyTESsDkYDTULmul+IxtOsQrK6vINCbxHSkjGR7jK0ZDggM4seMY/GXQNUSfe/iSK6s3tNne1c2tPV3Z7OhaK+jPHrusf/VfPqpnLm6qMr1PWZyoixw6LlYWEtkWaOIyFdNYDkz2CBx9Espud4CfzBR8pIjEM7IjwyvSOPPyvNfklU/+tX+cc3aQBZ8evgchySODCv6jvv+QCguH1E9q2ssSjdM6ic9wEsCOHTmm9737PdrCfl768lfoHe96t4Qcd9nasURo0BtiG24yELdmKeRK5mcBwSbJ7Op6Q0tL+1UjUTp2eJ9Wr15Qd68tlKsiso/Zogp+KICpFlulBWRQAucJtlOvFLCPSM5nGhPcTQf23Uzjyt738BkjfE6G7+lTXPTpxIUoKGHEyLFSKmqqXlUFnZWxD0vgp2pTSqOUoD5UH5tvUsjv0jDYJpZduXZTX/7qN2gQPK0mOosKkWJkL/xc7pArOjEbc3ShfPDaodv81NlzWmd3Jo5isGISdWqQMHbx4c3dgW6uDkQNoaXjD+jQ6QfUJsnu4KNQFPdH8q6vhfmSThw/oJDMgoWePvWli3ri/La2e7FKhaqWFxc1Bw9TxaJqyGZuqqKD+5ZFLYcGI/iN2DaskgxfFie0UK/p6PJ+HcLv3HbikE4fXKKExkLyiPli3XXrUR1crIKfsbpg1raCA4ZRiDMl6C6NY+x8LB9yOcMiuAqp01J9USeO3aI6CU25UpYlIjYstu7tNkieNlHjkDESItPM7JQ2SfD2aNbESaQRPiMjDrrg1MEPmoxG6IwLE/y4HB9A8d1PKlq47UGdftXbdGNY0ie/8rSuEqeSQk2Jc7LvX5l/GlBMbO/sqElcbCNv8XLOKYoiZeDCkqEhsSAHH845rkohhMlIwJ4Nu9c5B70eXp262PgQLCXcZ7F4TKy1nQSjM3BfzHnP0QnZMG8JnZRLJYrDkiIwPx5lk2MhLchJ8m328/d2Wjr37Hm5LEKw8QuLcdk5pmESh5BrU4uTL5OtkVC1dzrq48DMsNudodZpzd0kudrD6CLmaKw3dfXKhjbInC9dvKx9y0d1mY7W5dXr+sqjj+oTn/iUPvWpz6pLS71EdZKRLBnRMYpNCwWZwTjnJllxmqaqlEs45im1UGISJ3I+UQQDOWaXpjHbjG21Wrt6UZBxHCtFgN57dXF+1lUKSUEFuiRVOmV5SHSNYBsI5MdO3aZ6ZUqOxKOz29Lu5rYyhGptypMnT06Utba2pnW2App0TSrTU0qHPe1j7325J3nOdQlycamgxsa2hjjUmzvrGvieypWiDtQXdO/iKZUbI3Vu7Ag/rV0c5RieczxSQAmmzKskrCs317RFl2+XJKqPAtu9jhqAs0lw7WJNIwBlCjdZVeDFMmrrYBWQmbUukyShUqpOaDYZjOAjB2ieYcex8xCcKPS8hpcbGm625QF1hI6jTKwYlGWON9wnG7wXH7nOQc45mUydc9yX8dkzHEOTl4HaBhOJs5NzOc8OCTZTKumVM6d1bDSlfZ1Ubzh5v15+21269cRx3UnL+c7TR3Xi4GGVg9eYLYmv/PEf6pP/9dfU+NxntZhWpNqcrhHQ//DMRT39jWtqf+jrWvjcBQ2+TpcurpmNkohsqIv8zZFeZFv0mSef1pEDxzRdndcWuI2CYytnoBFBqznoKIOPMZT2CIR9DEOhoAxnMqBaC9EY2Qg+YQPn45NInqTDp4kMWxYIfB407HIfQSkHP0PDQRTkg1e5XNBUvQJ2U1UrBY4F1Qna5XIRnCI7hBQx3x7BsgXNHUDapYQeUn2OOF7aWVMrQJ13ysGK8xIGKkewycFBAbmWuJY4pzjkOnRgn+67+07Z9626JGojBRLFIfQPFCdeo1FfY+iLJOWjsSzhr8/NaDTO1W715bCVOIm0tDSrejFWRvAaK1bIE8UuKPdjpTjIAnS281hPXLg2edY5h70M6aztyiPLOCZAQx+LyLmB2GdWqHgl06ni+YKiqaConJEoesX8SUdFRT7I+MpYY6iR+hqqD10NuihXCdD9oQXgkRJkGwhkO62u2pzKTFdsF3TaPEFGOkCOYo4o6rH1kSuC32IIKqYR0sgmxyp6yZTLdI+haOwcvElJkqsE3xV8jWPtPTrSY5LkcZToPJ3lL3z+M2oQiMvlupZJGI7T0T55+JCWFmYFrDSNrmem6xO55cOuMg1067236cRdJ6BbKlfndHU36D/8wRd1bqOjW+66nfOsibweeeWbNb3vpC7cWFchRj7wb4lVrZDKBnBFj15CXhHD7ggES0tS8nEsh46UBRTrBFi4Fw7BBw9oDHZG+MAuOwHdtRW65w118As7yG+jM1aLhGwXGbbRq2POFklRJU51dHFBc7WKejz7w3/pR/XP/p+f04//tb+hEydOqbGzi5/L5HyEjoP6BLf56VnW8spDgW3PsVZXt1RIi0rBzmy1ojtOn9LxQ0eVosO5maqOHFpU1svU3mmrmiQqI/809BTFA1VIyDM/UqvX0pg/fZxmjzGAl7HpDumO4G+E/7TvNzrsIPA5AYFl5qoQMwqFklxURASRhqzTa/a1s9nQ2sqG7NcTeAWFUNAWscy+wrKATmcW5njGyUdOYyeN8I3eJ0pZ07N+ROBepZHQGkkJ+vTOc9NA5uMauz2dP3ddVy9ts1PjtOtqeh5/fgu7F0duu1st7Lo5iBRN79f00f06eOcJrbUz/bePPqX/8EfP6D//yRP6d3/wJf2nP/6qfvcrT+rjT5/Xo1dX9RgdrWfXNnV+dVuXVva0uztUbljf21Cnu6nrbPWltbpuJ1btO7CotIYUwgAfNZCyjmL80pF9NR1ZTDXleyrSLRv1mhrmbUXRCLnHOkNx+uS3nhfOUX2SzvE4UZxWFZe9nn/8rL761Sd5X1QB/2sxZ8ycdtxlK7NDkjkkTuXY2hRdths3rmkNnKVpLG/i4fyYgrPfbxPvWyzRlfkGbzLNnMIoKDa7HTQ1QNbZ1LI+/th5rREHjx3ZDxYqurq6im/fIuan2sQu9yjibq7jH4mLnkWcc2wN7qnJroQNo810YmM8HssaFdZRsvHC9Y6c8yoUiioWS/L4n0KSKPYO0kYa0tDossYehdQu6/W7bQWXEw9yktou9wxVShMV4oiR4IWCxjR5gjS5x+/sbquLUAokBWkh0db2pnpMOiYzv7FyHUMZC6tVicysSuXhYcKywRGGmQFkI3pA5tnYbmidDpAlSh2y8pUba2zpbSpJU8VJoiuXL+vjH/+4Pvlnn2L+PoAOcjg8q5iHzNWj6guANo5jFUkSbD0Hk/X6lGyNXZS3QdfHvr8xysZUp0MNAbo5jSiJ1SDhWkXQ1pIz8NeonuxeSz6MhhH3Gu0xTszmNvrtP6a068cJ7Hutpp5+9hlZtdIna7XulCUq5XJZBTLTKIkAy02EOtB2q6fFO+5Upxhrne3Sa5ev6jIdrQvnL+jymfPq4jjKhw5psbBPt2QzKq3tqr26BmDb2iDhKlXLCvBpmXaKXNdweLau8T+pxpCFyaNPMLFjp9uliuxMeLaqzboqEc+b/Bp7e7L3JkPbirT3NuIkQXeZBoAqFzj+C8PjfCo9pyFJnm8OcSCBQJZP5GwGY/K2YaDksYnTyLJMEfoxGQb09uKQc99+bowzH/M+w1xyjeiejAjCdhT6Osa2Q52AsICxvuyWuzXVjHRrfFQvXb5TCwBbhaFCeQhmLkjtDZ2eKunBEwdVuP+obp6a0eP7y/r64WW1Ds5qX2jrjq2OXnFuW6944opOtXMdoBu1gGOfwsGs01FYW1tVggxC8HRgt2XbyUv7luTB7xC5ZvADoRphDMAYNhz0ZyQKY+V0enICqx1HJFwBfqMQTfiPeF+uFEiayup2cl2+sKvnzzX0PB2zG2ttrV9vq7XSU3cN42uPtFCe1VJlTovlOXBUk4uLQpIkDVJE23tEgtNud9Sj49Nn9MZj7dAV3Wq2EH2E6QU5/vBBPvjJMHrs84t8lChM7rrrLraRuxMeTE8Zjs+u23DOycO38TzC1szJOOdkdmz2M4aGEdWrOaMajvHg4f3ykZBFX44kTi7Tn7+cVC2X9fz6hh6lUOpE8INz9Dj6FluvI+hPkPsLmHNQznBuQleGXM1niM8Bh+SCl43gYwUcqncxywQNCPJ7bKc3dhoT3Dtnc3jF8QuYnvCH/jJw1afTO8Eqn3PmR7hKfNCh+VnVo0wZ25pmM+ZXzNZNHoNRX1aRU9sqddI8Bco0Np4AiL3dLa2sXqPw2Zv4vPVJQbWue++9R3//7/9d/czP/BP99E//Y/3dv/e39Mu//G/03/7zr+pf/Nw/0b/91/9f/SLjJ378LxF8cr3kgXv1k3/tJ3T6+Gndfuttuv02ijdke+rkCT304AMqpsazNDVd02G2y/oUTeZvMniK43jCa7lcUJ0ORUoLMM8HGo56GpLsmr8dTvyZ475IzmGDPCdeE7mTbGTIw+SSIRMHXyMS3e3Gnlbpzlzf2NPVtW3dxO/02ILud5tqNTbA/YD1qmC7MOlsei+trKzIfOED99+vv/yjP6pf+KVf1Ju/662ywqSL30f1aqGvbfzQvqVFeew+DcLkM57d0LeePqc9fI1LguqzCfpsKo4qwp0rTQloYSQf9cFaT1KABs/14gQPzWZHklcGP4Zb4+eFAR4xWjuXgbcxtpq5SGNAO/axRhQ7LXzmRmNTK2s3Kfo3tIWfLtarmqP4WDpySEmtrN32niLw/chLH9Ytp45rCr9cKhoKmB+ZyQbBNAdPYzmNoaVPN90+7zQayr3TAHuy7xyHqKhdMtUrl9fV2hvJ5UU98cSzOvfcGZ1iJ+O+V71Ot7/ubbrvbT+kl3/vj6szfYt+6cNf15efW5UVKen0koZxRdcbfX3h8rY+dmZVnyZB++L1pr640tVnr7T14Uef1Yhk8fu+/xUGe+wAABAASURBVHv1xle8VG+xLuIb36L52qz6raHcQFqozWm+Pq9qWlNCUlgp5JqrFTQ2O0Amga506DQUZ20lMQpWWVcugYsbLY2GMXpzyDxXoZAIJjQAl3Xktrx//8RHmcy7zNUh6RgwX47fGJGIBYDXo3u0t7OjQpRgg8yNX/Hg0OGLei3iV6dLQjiUzEgZORIdW+HCe6E3FxJ9/RuP69LV61pYWtLc3KwajYbsawonTpxQl/U2adTY8N7rBSyMJ+fNl5kPHeLbWUBGpyVR5tNs2PsXEqo21xAUa7fZkt7YIC5TYI+xr05vD40PWLcu8/FpIbCL95De/b3v1pGjB2U/SVmpFnTPvbdr3/ICPiRTq72DXbY4NmS2a1j0RuD6+vqEcNsCyBBCDmDt2EZwdq5I0IsxdHNmIQQVi0UUMIS4keyzMdGnOl6jOlld2cTpTsl+O+82idYtVCjmsK9cuaJnnn56cn+fpMHWMMZtrhKJhUNIJhhLaAokVc45Oec0whmY8KztbDR4gNwhCDmOZZy7zeWcwxFUxBOyOVu0cXdQriUaGbyIYbRbUmjr2pr1el1t7jNHVsapzs3Ny76UOTM7o1qtJruepMlEYWa45sSEcUcY7MzSQV0k8F1BGb6cqgr9KQbdBGzPnTmn+biuuU5Zw3Mt9a+15Ok8DQYtNXoNzc7WcSi7soSuDA0me/tO1M72tozGCDmb7A0cDsE6Z/9qwpfxlqMfA5TxYXKzJNLkY3rYI1NfQ5c2TwEdpSS0Npfd++Iz9t45h1HFSpu5BldZt5NhPwFQcPwLa/J28tc5J+ec7Fk78RePzjk79e1h92Q4/oHGOBsQOnnG6JydmVF3p8H23TkV2T5YTKa09fhFzTakIwlVLs6k2djW7taaGhurWpyq6XVveYNe+Q//lgZveKk+HbrqEZAe/u7v0pv++g+r/J2v0caJA7pMxfb0n3xKi1miI8sHdY2uwgpJrm15HDx0EEfQn+jQCJyampJhwGQRkyDaOdOxk5PhyGTl4cc5N5GFybVvgWOc2a1yzmnybBIrIXGo0p6fZ7vR2tEtConhMGeeTK1mj23fptYJXDt0gXcbbd2k4lxdhz/uG+ReQ6JRjwrNMD1gDXMIduyD1W2S+q3dNmulBKlI0gv0GJ1jHFVkCQm0GL1mK+VqVQU6LDcIgGZDIxxLRpA1DNk9xodzPM3ICLI+BGZ0EztOsTW7bg7L1jH+FtlG9CFTtVZUsRzLuRf4x29O9JnjCIdRUV85e1Vnb25qh6DaIjnlRmyqhf6HMvnaXCYnG4YZJ03Ox9CfQccIXmztPnIYjXJk7tRpD3CkTebpcDcrIo/gwSa2Z3h2zk3sZDTBV46MAraBo+a8D0HlQhlsOy3SZXnw1DFVJ106ghzXzanayHCgPowVu7GqwWsmibXM9sltx4/oMEE3xJoE/0ajIfvhkF/5lV/Rv/mFX9D3/eD7dcutJ1Srl3T4yAEdPLikg/tn9PpXv0Snji9rfqaod7/jzfrxv/yDeskDd0vDgRZnFjQ/v4BonMxWjYdD4HJIMPIBvrDnM2fOTH7yyrBpOhvynPdOnkhVKEb4oorsKAJBjtyc8+ghm8hBGFnOcHLIL5sUUo7rzr3w2eQe+GzBrQ8uVum2bbSHVP576gxzNUiEW1TkXZJJM4mTJ48y9xD/vYrdtLREcDO7MT212k0dJCH5ib/5k/rOt3+3jt96WvW5WSWVGklLC1vrabZW1phtnjikcr6gS9e29LmvPUv3ps31robQ0ECu3gXtbBHck1xpcYRs9tQi8MZRSYUUHUYFYlJXfXxF8C/wK17Gj8kgQ242nPEeIo1JyPtgaKvRpHDdUwcbKtUrmt23oEPHjmoOTFcoPrL+QNcuXp6MUb+no+h7ge1pTxMh0kjWsUhTaHeOBGPMikjYJ1yJ1R1mWiWm2XF7e0cB/XF14usKhVQ2KtWyFujyHVhe1h3HjqlIBybq70LDEVUPHNIGtnJxvaFHn7qsKxtjuoYx22IjjRUpgN1Cua7ZZFbTmlItq2p/YUn33Pqg3vreH9RP/NQ/0P/5z35G/+Cn/5H+4T/5p3rjd75LlYXD2slK2nY1lZZvUf3wHZo6cqf23fKgTj7wKh25/2Gl+45rJ6/qRrugrV5ZzWGqDJnJB42HXkePLOv4icPYEVREBXmfKiEO5dl4UqjdcvoWTU9NYxNtZci9R/y2GOvAYsidOmzt7mxsaUhMLCdFEqrAiPBdkkOEY3KDIcn7kORrTOfTsD9mHtOlR87OBUXFim7QkXvm3HlV6jM6dOjwBCtmMxavoyiadKPM7guFwp9fEy+jyYOREAKfNKHRkqgeReoAHJhvt6M9a37Oflp8fXNFBZKmxaVpEDSgA7ilgwf366/9tQ/qb/6tv6H3fM879PJXvETf+V1v1n0PPKD6VFkNbOQt3/EGfdd3v1Xfw/WDh/bpyLElPfKqB3l2Uc478qKxvH0ZfXdnT12yyE0E06G1boCP8Cw5AtmlDWfEmWM0xoSTs/cWUJxzEwbM4DiN0Qx1+coNbW5iLDhdE5oF9wNUYh2EurC4JBPQGIeSsn3nEMHIhAzj9t4zX07lMWLYWkmcaMi1crlCItJUt91VRtZrCne5UHyigEJyzlkHwYYZrVW5OUobIFQTbhzHEzpNuDavKcAUMzc3pwb8WRAyg7NsfAbwDACN8ZwmBZKgWUU8b8GVzEO7GG1OhXWl3dP1bkubezva3W7QAu+qvjSnjI7fkOpj/be/pP6ZhgrFurZ722pFI6WzVa1dv6IzTz6pJTJ/o/EqHS4LQBlBwr5M75GJRw4mZ7v+4gieKwg5QzZ2LXhPtZvKnjMZ2RyB56x6sO+FRVw3OfGUHHP+xYEdaOi8kiyWNjuTxCqlPW3gzAhe3P6//Wv6tHtM3zbsvdHy4s0vnBtrjD7G43xyKYlSgnNdCUHOpzHdvlWtr6xqqpKyzRS0+uQZzfUqun32LiXdVKkvKi7VdRmn9Ruf/qx+5N/8O/30Rz6ib26u6dHPfEa/8S9+Wf/pT76sT956TE+867W6dP+t2qI1Pri6ru21dZ0585y6ey29+BNVljj3caRpkpDY3FQHnBsfPgSlOEKTb2O3ITNIw4YJK8OZDAhslpQbNsZ8zv+CXLxL5ENQpRrp4NGqTp6a1r5KUbZdssy2xtTBGVWX51QD7w2wtE7yvot+G+D3yvWbeu75Czp/+bp2cEYlEnLroCS01j0683GsTbpUW40mmJX6bC97ed6PGZns5YNXhFPMwUMCX1cvX9ZTjz8p63TZZzknx1xmC+ZInHMT/kxfxmetWtUsSW6NpHCqXlfGPHZfiIJWbt7U/n2LVGtTONk+TrWtLBvyvFfwQfbKcKZxVKJKT/WVbz2tZ1duaKXfVJvkMIliHMtwMkyOZnN9nKnk5L1nDi8PADOCq9lnp9lWr9NXm2Rqx350Gt8xJMky/5Ajc6PLezdJxow301EOveYkjT+b04o2Oxd8pMCfJATVkqC7Tx3RPbffqoBMe+jBbDrDheYebBLG4uDQWVnHsMWDJMez1Qo2FevOu27X29/+Ni2hv9e+9nWTLufXv/Y18HNdzWaDGcZaPrCkfr+ljdWrunH1vDbXrml7c0VbG9f0HW9+te658zZdOn9eYlvZ7MLoNRoT9JwyzBd2wEOEvJ6i2LQfYAjQPRwha/jwIcgHydNJSQsRWCuoVC6oUCjhQ0uK45T1B7IABUEK3G/zO9krt3/+fOQ4yzHz7lF0WSI1t3xUCweOKilVqcgrmsI2D5F8nCKhksvUoXM1oGAsFAuaX1hgvSJ0eI4lYdaqTNX1k3/7b+lX/sOv6r/8xm/o53/hl/RPf+bn9LKXvVwnjx3RFD7QvlvWJYEISVWff/RJPXdmRaNupKWFfQr4woWlErykmpmt6fSth+AtEfWzVm+uq8eWeBQKICZC3m3xhr9OJkfz/2Ps8YX3BCiu5OC72e3rzPlL2NZFtXpDOWRsv2S2xfktup5b+PntazfVW9tReex1cvGgTu47qBm6MOTdIkIohvcEG4iQrS1qPmwM1snVNHZe27st7XWG7OY0NALr5mczCgMeQw9tpaVMCws1zcyV2P3ZVp3W0ey4qcaFx3Xx3JN6/vnntHHtOWWtTW1du6Tu9oa6dNM8HcjIEv1hV37Ulcubmqer98qX360f+9H36l/8zD/Q//m3Pqj3EcxvPXVSAwSV1ylEFw7JH75FlTteooUHXqfFh1+vxYdep9ve8h498oM/rmOvf4eex7d+/lJL6+kR6dDLFI69Vr2ZW9UOFew6KMM2Dx0raOlgrNG4JY9vc1mKrsvga8Q90h133a0+HdIhsbpLHO/zzID3ws8n+CE7tknOy2z3Jt4rQlYOuTlicI7fG3NvjpwCsMT0pByU/oVh8u6RsH7r8afk44Juv+tedfHZDWKAcw4asskwnYvXHl3RbZoQlkvE2LYdzY8m+MIwsYMM2vvgJWOM0c1ATDOxkTE0z0xPgdWH9IEf/gG97/3fK+sWj8Z93XX3bTp12y3wnrDNfVj33HOHdtnJy4a7arcaOnr0oO686zYoGOvTn/kzdbGT17zmpbrz7pP63ve+W6dOnaIwQIceB+W5zZi1sUk7rNfZU4wEUtBmkz3z1JO6ev2a+hjmAAPtk7dX2W+Nk0htnOOI7Gs87NGCbLN9sz65t4bhHb7tHi2eOKXtzq4KlaKSpKAIIZQx4lE2UpzEKpTLqk7N6gCZaY0O0ZBgtrG6ocbmrvo42pBFygYIie5UpVRUEWOJEZxQmmWdURxBvSZCRFuskSil0kjJZk3QQfZsS2nw6tF5y+EhwUlXMfz9OIzFuRl14Hdt47quk/BUq7VJVl6Azqb9VzAb6xI02RfLB3Si6tM1DDZS37EaNt3Z62qn0dI23YgmQeGVp2/VVEO6+vWrmp/ep/XNVaXwOMK4z3/rSV189pz2Le3T8oEDev45EgASvxHAqxDozCkOkadzjoQkV2agRD92fsIk/zjnJkAxgBmAvPff5l0AB6K4bt0+m8fkYEB78Xnn3GRe5ziGF0YxTxVda8tfayqncu1TsY1CpuAJ4DivF5/Vt19Gk7219W2MMBY7/s+RscZYzp6nTIkTp5Rqu093I0HmCTrcYJ+6S5VYBSNDOhx751d0cFjTfUdfrquNoF/78mP6F7/7x/r3v/HH+tLXn9XVG1vaWN+WfXdjQDX76U9/UT/7H/+LfumLj+q5hWXFr3tE64VceyRec7WqDp4+ptpUTQOcVAY/SRI0ZssnR48jnOEAp+2zoEFvRKDclOgcRSHRAFrGdh6n2x05degmdcdcdqAIXQgeIo0VmNNjA8WCVCpkmqknSuF1sAeNzR1VI69jh5d1z/136a57bted99yGvhc1XakLI9KQNnkB+ZSwnyLYmJ4pq1L1KqdBcVLUGjjKiF7OZerlbeWsGUOD45zAfc6WpAsZ+s417KE7MLPD1rcqk8QOAAAQAElEQVRhvgz/Pehs23cZMi9UKNNNWohVp9rC32mM/QyTsrLqvIZxor3dTZK0IM+f69dWcSrTuvP07Sqyfo7cojgoMRrgefLdAmiJnFMRJ9r1QV999oIurfd0c29MJSyNorK6EznmOOOe2n0Sp0F38r6Dc26B912SnB2SzS1scnMS9HbUohMSMV+pUJKPElZzGuFbMuMVvBrWA7SPeN5wOMIxZ9DSYTs+zpHdKFcMHtMoVTTxE2N46KsWOeh3yCtR5goKoYCsi6oXU91+/JCWF6ZUn1vQLlsjUZroX/zL/0cf/Ksf1F333aMUzD579oz+/X/8j/rMZz8n+7pCHRmjFPxGl7limV8rl2taXFgCC7Pq7nYpnlZUZf4MDEYBPWDH4hUn3B/Huu/OO7U4vyBY0YXLK+rTzfZw3KSq76HnMVvnObyYT45cUBISfFhMwCVh4FpAH45kN8PvevDowGcAxyGPwGckj+4dOLZh/nPIXGO2aK9fuannnjwr64wv0r1ZOrisOx54UCfvuU+FUlWFtMQoK46KGlH8brKNvnrjhprWzWK7pLnXmHQM2mDYe68yRcFpdiPe+JY300H5J/q//sW/1F/5mz+lg0dOKUXXM6GveZKNa6tr2qWIs0IjKRR1/dKK5uantLx/Qa1GQ3OVKZWJDy3ofPriDbWgtV6qgO++Btihw89n4DHzI3lik9xYCZgOuP8cn95la3NAdzdCdoPdprrrOwqdkQI2niKXeWLM9PQ0SdyspmdqKlcSpUWnPB4LcCgHIznYyiTlyNLwlZPU5+jNMNj3ic6v7urSjU3t0Il24KuDfPrY4xD9dOnSdCkGXIRTgO/R9g21V85q0NycBObVa5fVa6wpJ1ldXbmuja11uQhvMpBQo7r4pomOKNb3VXP9zb/5/fq+H3uPvvsH3qPDx47Rfc3VZAtza2tDW5tb2mNrdKBIPXS808EnVefUc4mKdEZnDxzRF7/5hH75P/xXdQZOb37X+/Xat/+gXvOWH9L0vrt1+92v09vf+SM6fuouJXTG+v0xDYuBchepQdHZUQbuS2rTbJk/cliLywfoILc1JPHotBrqNhvy2K8DvA4HE3uhp45yfE7ATp1yZDiajIwEcIQ8xlzLuVfIM3YCo05CL/IFRYWKHn/2DLQOdODgfl29ekEXL1xQFEEP2EiSRKY782MNPne7XVkiZectxtcpDO3aHsnWpDjb7mhvr6M2OcMeyd7OdhMfCI3YytFjy/rbf+dv6K1vfbOoZzS/MKM3v/n1KlNQLSwto/2gG6urYKuk+cV9JNEd+biuhC7nfQ88BGZqeuqJp/X8mef1ipe/SpYTbexsaH17TU89+5h8kuFFYdIYtRGFoG6nrYvnn9elixfUxIBi72SCabB10+p0NOJ+k4VzuTxMDw1U7LsOydoCztwhwAHvR6OO7rvrLtle7pc+9TGtnz+jtefPanfzJsnSjsZUtsUkVyHOcRZjzu2pSPBbXprXoQMHFPtYAxKRbJSpA4CGgwHEOrZWmmpTyfcQrP1+ChuWtdrv1zEl9EhSBtxrbX7b2hzzPsCDQ9F1BAczGvS7apDpWgJp1wsY5ybbTitU3NsE/J2dXdbS5L4+idQWQO7i/GdJAgo4SryzxgDKfqWDyWPM/BnO8GBc1iNT+3Xpi09oYekQAfsGwbIEb109980ntbu2pbnZeR09eVKrbNW0cEzlSgXn3EH8uSq8t65B9m2jNqDYe+ec7P2INc3IxcuSJuecjGe7ZsHGez+Zx56xe+2zXbdn7LNzSMH0xxCGkzFPwCEUR7H6V7YVb3WVjrzGOLaxORnvYNXJ5nlxiJet9+cDQ7G5jR5bh8v8zXkuY+Q8K4XgNcIIBzie+YV5tgJ2tEqymhA8ExxsG4e4e/aC9o3LOjx7VN964qxW93pKytMqWjAhQIyQb4PA08yHKhRjRVQy1y9d1hOXL+u5cVcbONtKqaBapaTZ/Ys6evyoZmenVZ+qaggmuwSEmelppVhSRlIy6Y6QoDnnFUfJCwkVVcxgkOE8pGHu1MVBt1inS6U14n3GdYejzbK+Ihy7B1MeGdm2TX1mSj7ybGls0jlb1fqV67px9rLGe31ljNDPFXh+Dgdg3ZNbjh9WpRipgHMOyNppLIf9Namyr99cwxYK0CXJDyc4NDvwOZ/BBlpUToCJWI9HNcQWxHnrvlbrBAyCflouymTLaeQfkEONW0ZofawMnqNSRS0SkR26JR1k49FRFGIWCLJu8zodg4iH4yjAa6Ri7MVyipybzOfhO+JcoVpDVrFW1/YIhE432e5cbzSppqUuOhvQWe0TMOyHLRrNprboGGywNW/vd/EnTUbfHK7yCZatUxCHSI4xljQkYArGQxw0Zq4oiuS9n9DgfFAmpwF4HZAQ45JUSGOFODZpykHjQj3VXYfBw+KU5mtFlWFiLgTN+KDbjp/U8vIhhbSsK2sb+vLXv6n77n9AGfPdvLmihcVFnGhRF+kmi7k++9nP6nd/53f13HNnSLA+S1f0rLa3WwScIcVkA3vfYotkpC6ZeK6gKrpukiiG4CeFXkJw8NBeKZdlfiVA+5DA3COopYWSHLwNSCCGyCInmRxzLSNR9PJK4lRFuvuRdzw1Voo8ksjLklziGHeIwec8khuDkBHCQ4DARONhhg3kPOfxx3098dVH9blPflrfIPBWa/O6cmNbP/fzv6zGbkcz03NKkhJYcfj/FsG2pRy/bmtk6LHd2pv44EajoSvY3rlzZ3Xu3Bmdw7dfvHJFYxfrre/5Hv2rf/+L+u7veZem5uZ1z32P6OWv+m7tY1tqHFL5EE30enPtuubmpuleLamcFlUrVxTRPd6hc/nM85cVJUVNTc9wb6YcuaWFRCEJiuOYoFpQtVahw1VSkU7e8mJND9G1fvCe0zp1Yp8OsWtwlKC4iM2XuD8NQXGayKWRFEt5xJxRDn7GGowHxLVMLkomtJmOAvc7hxyx99w7khfpW888ry1ktEOykfuIZ5x64K5jnRv0NCARvH5jXc8+/Sz2f+mFHwogHlnnbEThU0piOpmb+vXf+E3dWLmp2+64Sy7E6jJHD13bPUX8yv/nR39Ix9mWjKNIISpojyQOF6Qu/rOFz8qwS5urSzGyvb6hCrJr77VULqTIsKiPfPgP9MmP/4ne8JpX60d+8Ae0b98+wagunrmg1QvPaioZqwpajh26RcdO3af7734DReB9cr6mS5fX1KQ7Xq5U8SsD3X7PPfYosbgLrtvqkh8MiYmGhcmk+P8YH2E5QrvTomlloMsNwd8emTJkaCOfzDQGh8jaO/koUqla14Wr1/UsW+Di3Hlyj2998+tKkkjTdNP300V+gO03i+c3SO4tvpexnxDCBAfT6NfksUoitMZOxRp2vL29hz/Hb5KXtInb+/YvEWNbyLEhix3VWpkCrq0rV65iu23deccdeuMb3wwN5/TVr31VX/7K1/XkU8/pi19+VE88+Yw+/4XP6lmaIU128b751a/pHLHqhz7wlyYF0W6jowN0fs+TBDbYtXrf970bd4Xx5oyJgGA6J0nqE0jaVJE2Rjgy+2wJgAXPeq2GQ4uU+VSZC8LiVC8XdOzggu46dURH9s2QVfc1U051eqGqZd/X8VLQcjTSkaJ0sBZUc22Fzrr6m1c03LysfOea1FyT6+4qoVrLyYir9ZLi1E/GKBvgFIayrYQOTtg5pxQAVQgepohytaJiuawhtKaFAsJryn4nUAPQ3WA74wYJjD3XJ8GyFnhjd092ze7Z2W1w/562dral4LSxtaUtEq41OnZ234BEJoQIAAQ57wGEUwaozbApMtQiIEQh04IyvePU7cofO6cp2t6+11Zc8Or0OvrmV76qEVYxR0Jx7NbTiksvOGoDlYFDzGtfVM+dkxjGx5jEJxPi5XMfg7T3RsuItR2Ass92v9Fk5+29zfPi0a7beVvD5npxDnvW5hih5zHysmtKghKceX5pW4W1ntK+R5aaODKjz4Y5GhviZTiYPGvPE4AMM5ZQvTi4RZAvey4gu+D8xJk3trZVpLJN4P/m+joL5LKEpDfRy55WHntS33H0Nv2Vl79BFRxId9yhu4He6S4NkcGI+wwDfRxQHLwWpyuqaKAC5ptGsaampzXLlq4lhRUcdAXHYMZo9Mzh3FlQ9tnmsnPeB1VIZFOcrV0zrBtvTEcAHymDvw4Os4mTH7tA8oATteQKHcRRmBj+2IK+y1QCrwvLC5qen9I4GlNNbmvtyppWL6/iYNfVpXrKqdqmZipURUWJZwqFWCmyz+XgAicdlXUVp2BbyoqcLLlISHxMvpPkAngEaHbIM/u2/uI0VRRFVMO7si/jmzwN6xM+wZzxd/DgQRW4z3RiuA3BK3ivHGyPkaXAWA5PHvx7zj/5xJNaW1uTVc4BrDnnlPC8D0GGNx+CJCe71+YrFYsy/zBEP8E5ksC+GthTm2SvN8zVH3vZsU3y0KIb1MG3GH4i5ikUUsXQ75yTzfVi4hF8kOBxSCB3zkNvQCfjyT3OOcVJgn4yOf4UKyUNkVdWitUjKHkKH4d+PPct1Cs6vjSl20msbjkwpxNLdd2+OKeX3HKb9s8t6+L1XX3yK4/ro5/+rFKev/eeO7WNg56fmdUDDz6oP/zwh/Wxj31sIj+TawFet9mWuH7tui5cuKinn35u4nifO/u8nnn27GT0sIlZAnqfQLtH0pokqUxGKTK0wLlveT9VdBu/05zwE3lPpbunnks1cjGBKZPwyd5ZGMqUkdQ43kdxUIgjCXnIB3kwH+JY8n4yeEr2pemRBTFAPOY48SViOucmt83WSlK3oQtnzuqjf/Qp/aN/+M/0T3/65/TYN54hYHbReV/dbks7dOk7BElbu1QqiMcJTG0x5cSG7KeO7XurVrhubG6oQbJsn2+wo3GeBMsVvd71Yz+qd33wb+ul30GHZP4u3bjeYW6pimyL1ZRkokMn/6YsuapOkchRMKHUiW436To9ffGahgrgOwghcIxkWMkMq/AfGPXa1MSektJYhUqmYs0preTo0istBAUSJ+ts2Zg8ByMZNmz4e2GM5J3QbwLGxCubyCkENznmrDUiWbp6+Qbd8i3ujYlFYznkG7xkehnRzbU5zA77dOBbFA/rm5vwtaZ1kp4eBaVdK4L1FJzeddtpOjttHTu0rFe+6iXq0mCInNe4s6NXPHhKr33DK3X58nXNzR5gK7SrQHwxe7Zi33xsjRhsc+7RmbGkwrH47OyM7PynPvVpdlxu6L3vfa9e9vKXaK+1K+uEDVptNW5e0KEFp0tPf1bNjavy4HPcj+CpovnZw9q3cFyisA2+MsHgiZMn2PI6gr731CU5bBN7e/hD8wuavMAnOEU5StMY3XYm+MnonJp/+98OZNYnERuD56Rc1E12Fx57/DF4DOCro42NDeZK5b0nMRqoXq9TvJzRY489NtH/ArtLKXZktjiHrw8h6OLFi3S3ruKDmnLE4SRxzJfjvn14NAAAEABJREFULwZ69Wterr/+k+Dw3W+Ftp46JIQDktjFhf0ql2rIalVPPP60vsUu0m/95u/oZ3/mn+sjf/Qn+o3f+C39ycc+qS994av6rd/8bV28cEWPPvoN/cf//Ov67Be/rP/2G7+tP/74J3Tg4Ant7Q31Re573/vep9e85lWWVAm85hLkmNM1ZhxKMmIznFoPYT7yyCtkAra2W2TOCkayKMUBBI1wykcOLOneW0/o1qPL2s9WRpmgcvrwPt1xbEn76tLB2USL1VzzAH+xMNThqUhHZ2LtK410qCrN+rZmor7SvKOsu6fVm1chdEsBBxlhFLtsT9y4cV2tdlvW9rOKXLwyKv80TmRBdEAiOCZI2H6vAdgConNO01NTSpNEK1Se9oVw+2mWLuAw52bPW8drc2NTJTomkQ/qw691vWy+crmkIklaqfTC0TpgOUIa4zRlc1fqinKnEp2Pt524Qye3uxqurOrQ8qKUSkM6KE999atK5LV/aUlLy8uq7VvQlcuX1KVLFbyH9pGC9/jQsew7JiXWA3c4r2wyImQdE3RyAry9t8DlWTv69jNGj13DL8hG8F52PXCPOQR71gaToavh5JrdlzFfYG47L3hKfazKMJFWmiruDFUYBTl4MzzYfXZE5H/+1zmbJefRXLaw3SNeRo9zbmIApisbRveA4DKgtWyJS4WuzgZOe5sE1mTrfVALnbRxzlt09P7am96h77znIWXoOzOnBq3OOTmHybAcH5WTzAzYalN3R3MzdQVk1Md5jTFYw6Q5nGvXrk3ku0SlVqlUcIZDqouRLDCmyNmOHnk5BqSLFWTvR+DI+PDeaYBuG2wv9an+B0StHo5oiFM2urgZPmPJOYnKNyKJrkyXNTM/pep0QXFZyqKelAyU8H5+cUpTUxVJI0UYfrEU4fBG6llHh+Rpl1b90xcuK4+DLFjGPlLBBTns0Oi0IGDHOI6YOJ8sy8qThCfDFuynPwckUrMELZNBgf1J22o2frbpDhk/ZbBsuJ6amdbswiIYHU506MBCkhbUaDRkNiImXib4l8tl+eDlnJO34b2CDxJBJYMuHlZqSSkYGpM02r0pTi/gJ3hIXeTXZVtkSHu7P5YG2E6GjsYoMTPdmqyZzZKrF7ASyXkn773GzGd4sfchhInuxMt4hDzFwctkUayh29hpCrsrzU8rT4NCHMvuKcHT4uKCDh06qCNHDuvgwcNKa3O6ttHQZ7HNj3+eIETr/o1vea3+0f/5f+ng8kENOwOdeeZZ/f7v/Z7+7M/+TObArcC0hP2+e+9VzNypBUjmzjOvDGxEPlUhKWljc1sNKtqlA4e0S1chxAUCUl9bW5sTnhxEzUxNTQJgGUyafE+dOqWVrV09feG6esgoZv4oONZBFvLIIZfp07pans+eSRzyjpDJi8P0YMPs2o5e4k4pQ77eeYUoUeC5aurxySW9/OF7dODgEvrv6eSpY7r9jlvUJyGwNUKIVaYoKRbLiqIY/RYk5rDvxZrOzbauXr1K4rUzSQ6HYM5ws0sRa8Xpxs1VXXv+os5duaiFE4d1mh2Lrb2GWthnsz2gw1PUKCvrxIljOnXqqAroy2wiJuFIokBYdHJpRc9f39RV+9U33hGjMgL9WD4EBY/Ms2xyLgeHSZLKOy+hcfNZwm9xmzzJSE5aluUD2XDOKdgFCRHl9i/8RbLn4ziRcwFZZxqzO4J45ZwHc2Pt0PmwH8JytLhsCJ1Ljjmgk2fiOGWemHkSmSwsARrhnzJoZEn4S2XJT7Va1kH8//ve/Q4tL81Ty+aaninB70gjtikrYPjNr72X7skmOGrIk9xkkoajrjYoQk0/5i/H2I4VMTanc052zvzbF77whUkx9M53vhPZntD6xqpiunieCLRK57xEg+PGs9/SztUL6u9tqECcnp4qakDRuoUvjvChd955u9I4huYCtnIITPQn40UbGIInSJJzxj/vEGMf/zXG/3gfNOD9kKRF2Pv/HA6BOzl5RSES/yjCN7VoODz93HOTQsBs/wWf6ydytPdDirRLdIm/ip1awnjHHXdMinDz62Y3VkTepGly9uxZWadqAL4CGOoP2nQCr+j0rSf1yCtfol0aNq96zUv03vd9z4SvC+cv6Xf+++/p//35f6N/+wv/Tr/+67+ts3Tx8izS9lZTN1c2SOQuMi6wY3dNTXZNXB4jJ2mvO9AuRfaXv/GYngXjv/SLv6Z/86/+vZK4JPtO4Rif5QWrL44cMIrXhCEqxCSJ9EM/9EP6p//kp3WQLTlTapNkoI8R5T6WBRcLYn1rCRIUB92WiBKqlVId3r9ANr6jzc2rct6y7R4g6SrNOirlPU0nUtWPVXF9LZaC5sqRZshcdwisX6c9/aUvfYE2+zMw1KAK35EBxzLTJZITE2ibzLu5t6shHYwc8NoI3oxgCIOxnAP+UYT+TNEDjrFCiFQulQUOmI9jnmMYks01PTWtQ1T0dqJM4LHPU/WpiRKD9xrCc5/EzTpd1n0ypzZfnVbSGequhWXdVayp8+RZHT5xRL5e1G6/rce/+Q3FAO3A0j4tLS5pERmuAoL11VWlJHo2PHR6Of5IlsB61poADJ4yAGxAeaHLkMvuNadpCWHAOZjR2tF0IErI4D2HbDKXcy/MGZyfrJVEsXKMUfCcRJFszYwA57nuTCDcz5KKe7nGN3eVbg2UEugnl7yTj7zE0WWS3R98UICGwPngvYzu4P3knPFlOipXyqrUatzvNNxr87ibGGgJ52JVtBmEEZsk8aTK6dCuXb90Re7KTf297/1BvfHeB6jU2tySy0tGumR0wmuv21YCMa975GFkLDoGz+j6jRVtbGxxj2RBMOe+W265hW3A2YmhBu8Vxy9gIgP8ToJuJ5NjjCNhaplRZBmRDTmZOWSctOC4zRblgGRqQFLVx3H06aSNcB4xco2Rp8OYFeXKfKaAI0uqOOtpqbKYqswozScqVhPIzyQ3VhRyxUHq09HsUv1lIdHT5y/rxtaOCnRDUmRSYiTIeDK/8xqhvwHO2oegcrWmEc7f7NH0OMRerVhoNfc0Nz+j2bkZxUmCY90goG+zVqRCIWXdSNVyVbt0Fk6dOqmjh0gyuC+CT2c8kyjF8GROe8x65qyTOJHp1/uAfiP54OWR5Xg8lL2C9+gm1xC8wqBCFJQwZxwlcozMeWUuEEgl8x02rz0fIbeEgGj2VqlUFULQ5HyI5LxTD5ubYJL7Ap+9c+hnzBihs7GCDywXtEnCuIsPypBXkW5lUquSnHCPnHZIkM7f3NGTJCxPnLusbz77vL78HMeLN3Rle1MPPXK//t2v/mv96n/8D3rZy1+mEWvO1ura22nIvkBewwekaYEtrz1VCATLJOjeO0XwiKjg2ymEmKOfDLlIaxRpHfBx9cYaicRQX6Cy/b3f/zAYfVYhSuV8pCn8zfT0lAI83333nbr9jju1stnQM2CgQ/aexrEi7ov8CzJBNfJO3O8ZQc45RTyboKvgPQmTx84kJykbZ8go04ijYXuMHq2DldHxCnQR/LCjR17+oP7Zz/5j/Y2f/DG97vUvk/0E0wLJp5MHJwWSvrpS+I7jRGLWHAIsII6wmx6F5x5dkm06+pZImR3bT3dbUm/BuY2tD/Y6ukoHYWPzBtuoZT308jtVmSrr/MXr+vSnvkngGqrd7CsFJy+nozKEpoTOkuk9w25z+BuFVBevroCrXLnz6DyXh9c4iXk/1hDfPwD33gWloUSHIAHnRRV47ziXaaRcmaTxZHgE6B2yQm7KHfpy+INYhvcxsjI5mU0N8YsDbLvd7miXbbW9Zptt3Z5kczKd80HKhYzHMr9h/rpI9z1NU/DdR/8bJEXbBOGh+sSMDsUkDyvyXguz05qZrupVYG395nV9+A9+b+L7dhtbOnlkv+6744hWr1/QHH6zIKcqmGu2dmQdlgpJuNmMyd/iob23BkONex999FE6pxf0pje9Cd3VJoVRBIZMb12K0zHxub+7qj62MluaUk4Cvbl6Udevs1W5fkUZDQ3nepqarWpmcUb2ayCEvPZaTYqCLv60iS/uYB8D5dh5DqYc9OUM04nx2CYm23q5GQYCct8exvuLI+P+BD+k4HX2/AV1SOjGYMtkPyCJcs7JI6cEXJgftGTJOmQHiJ3OOXKC52SYtp/Ut/svXLyAz9+QvSrY/YAYkrID8PrXvw79DNXYbbBFv6bG3rbe+ta3yOj8x//op/Vf/stvan3dru1xjkQfv24YiLAnycsacF2Sp2260rZNePHSZV1iu/vm6prW1je1ya7LKu/PkVitr+0g73V94hN/Jtv54mnH4plGVJRgGRD0Ce5tAtG0/u7f/Vt63/veQ8Z2ZqKwan1GI1/Q0KXa3t2WfV9gRNbe7js1uyP1mKNHi2ZmYVn7qBgjDHCmXFelUFLKcFEE6BOlcToZMc6I+CLBUORTNRo9PXfumkJIlBM8rtPReewbX598/8D2hQ1AexjzbqMh55yWSFYCBhIxrx1NKCMUbkIv0IlI04IaO00lSVG1al37lpY1MzuvhX3LKhKUpucXFdKiqrVpkqdpGQgjqoUsG6I4rzFbF13ahQZqARDjdRw888WaSRPFSaQDIdW7Fo6og7OePrRf04cPa4099yefeIbW5awOHjmiyuyMpubntXV9RZtnLspTucc+TL5HEKFAM7YQIsOFLJjF8BMxfAgaw4/xZM7H+LKbLNGKuJYjgzzy6gJGCz4hdwpZrskxF3LNyHFHsjVi1rPzxHwlPlIhTojtmYTO3DhTcDjl4BRHiUq9SOnFlpK1lgokEPbl3wxdjgiinvtTqpCUOVLutR8cKKWxCpFXMQmqVwpaILDZrxoo1afRe01jS9Do4lkHxjpSU3FRto28un4Th9JWkSQ8w9n3RwM6VntaPfucalSoP/f+D+htL7lfEYmH8RCFonIXJIy/FHK95N7bdWB/VTevX1ahWFdUmZOSouZIYKMo0vHjJ1QsltBlpgQHM+z2FTKnHB5EQuIB3zjrc30o64r2Rz1ZWxpJKEIfI3gaIJOMZzYJss12DxftcDIjDUk+M1ovgSBcjZFXEvFMoBKKlfI5joNS5kiQe4KuIu+otAdyFBIxGGPaSRBs9Tuy75lcWtvWty6dFxOwFRtUQ1GVMFbgWGDuQhIUeG7M812SvgGVk5y53Ug9ttRK2FStWMSOjcaBTt5xQtNHDmqLzkCX4OWwU5rKWqd70htGOFWnC08/psbWuio8W9FQhfFggpXIx4pcLPslieW0JPucgw8fgsxGYhIhQUumLlsIfRl/gsY2+Bh5IAV9cfSCHBI3FjNNRgovcZBK6GQajExNTalOe79YIiAiH9nLaWLb4gXpbB0mirOgAP5MBrnR6HMF5ZOgmIHFVrOrQlzUjWvrurLaUDNLdHGnpU8/+az+2599Wb/5mW/oE996Vo9fuqZtEoI+Fe1Utap/+FM/pd/4z/9Jr3/kZdq9eVV7myty6imkY83NVPBbBa9TaRYAABAASURBVOW+ICELjx0e3T9P3jxUKU3kfYQug0wfNjJ05RIpSSMKwT398R//iX7jv39Iv/eRj+v6+p58YVpnLq7om08+r0e/9YysAzOL/7HOdIUg8ObXvVTzy0s633T68rkNdUeRCui36FOKByePfeT4pSGJhPkD8UJUL9CBdHNklOdIheMImQzxBXZUKGhEkBpSvObQOGKrakwgu0hAcyHolltv06EjRxWwl0lgY37zsR2CcE5AWKdD8s1vflP2ax+sg/nY40/oo/b7Bj/9af2P3/8D/bff/K3J+I3f/u/6z//11/U7/+P39JE//bi+9M0n1N3NFdqRGqurqs3U9Oq3vk0HT96vx59a0Re/ckbrq2PtNTKtsOV9gIRiCf/Zw+/HthmetxWHTOvEhIsrHeVJXX0X1CMxzNxIvNUwH8q+4N0nsYo9sseo7JhGXjE2qBBL2OBIUs4xArPBZQrOM2JkGrD9kcbMkyPfMdgawH+nP9IOyVSDxLCHrxhhO20KnxH3mJ4VcjnH3HKKIqc4YXBM4lguitGdtMmzq9tNdUmQE2Lfzu6e1km2+4Ohdnl/6vQpRXGC7XoFMJbGbX3vOx7RVBhpAdpv9V2d/c1f1qVPf1wjuvxmd4VCcZJIevQZ0J1zTna0X8/zmc98Rq961asmX2ewBDeESN4nUOg12LumZLCihK5+rZxqgJ/b2bgph++Zwq8k2NO4vaOst6cMO7rnkTdpempezV5HQ651ub/X72rU68oh60BCFUv4r1z5OJsML684eM4NJTqDQpaOpNaDoQAWnXdCjJrEz0JNly6tqLHbU6eXKQO3WZaRhA5kL8P3zDy+HD3e3FhTSCIVKNBv3Lghu3bbbbdpaWlJm9tburbCOWVKyyUpBLC8X9///e/RO9/5NlliFUWJ0riub339Gf27X/pPbOd9TZ6YXa3PKilU5eOS+jitMXxUqxUS0ioxI5XzUmZYw5c558RfipXRJGYmXIzlVETXhUICtjLyn65+5Vf/i37rtz+MJNxY0lhDBNdq76pMt+hHfviH9eM//kEdO3aM7OsTtM4P6adwQGZ45lzlPcBo8JxwbU49Am8fMLZQ/miUaZYEIrdUL8tx8iMVAEOhUFCYKDrweFBkBJH09KG2maY6R4fhC089rkvb6xqhiDIBolBIEXRfCSAb41StchijUMf6NbJzoydJEgwoVmT3IAAjKmU+hxLtWm1qSva5RvVZYM56fUo1HHnCPdNsgdj3G6bZLpmamqaSfIaA2VWlWrZpqDoGEyVCogqlospU01WqBRPmoNlSICt+3aETmru0qQp9+6XbT2ltdV3nSKgOLuzTrcdPTXivzc9q5cY1ba2tapZ94By5mNMaITP7rkXwQeiI4Vi/JzPsFHnlQjN5Lrs3imMJQuzcAAc/ZAQDMUDKuSf7Nu/eeeUAFMXI2/28t6Ot4b1HH0PAkiniuQLyt2cNqPZM4FzGXF5eiYLCyq78pS0VGyOVuk7x0GmYBo0SryiJVIjiSeIQ875YLMgqKfsyeLVeU4WgNcX2aGI2ttvWdLmKMQ/Vp0Iy1MxQsdnW6/r6mmq1qmztETz0cPj23atNEtDi5p5++i3v0+3LB7SddSQcQIWAnLDufK2khRqpAE5qms7MCOO/cPmiDh4+JIcxbBAMrIK2QJCBmT2ScZODGW/wXmUCeYeEuUeQlTOp2kDe3OucU8waY2SXIUiTvb3faezIdDEYZuoY5ifVbA95O0UR8gpecRyh84KqdERr1QrrFGX0psyX4CSiGPmNWcfF2iMp64aCVve6+grbngMq5EJS+Pb9QZF38owkOAzYEwQyxbwXwbVD9Tkc9gnwqUoEZeHIUvTig7RFtyuOU93z4MMK0NFle2qNNfLKrKaO3qGZk3fpwTd+l/afvFUz2OqBA/u1QGfL5o0IDjnyK6eJAnIpotuUSOWx5wQeHQ4sZo048nLQlnGv4ccq5y72MEaHDhzZteC9Yp6Jo0hJzEjACwlZHMfyXJsMx4zIeQTvhkXx8swrJ/Xo9gzJBHmLigjQzGu6HJIU8Zicc9zT5wkpCjGFUU0ZCUW3N5QVTvuPHJlU3NPTNdXrFXic0rDX1N23H9ev/OK/1Af/jw+wDb+n65evaGS4xO/kNtD58eNHdPzI4UlBl8NTFb944tgRdTstxQggQEue59xpCMnkoDmCRzsmHNt0zqyL6H2kOEkURQx0coFO7B/90Ud1+cpV3aCzavhrgs35hTk9+ND98CRdvbmmi6tbGjinsZd8iCbnTbYj8GlYNLTamDAvZAgldn5EcLDzOeec93LBT4IebMl55okJAlGsAQmw/UDS9auXFUH7/Oysbt5coSPXJHAPtMcuwCrJ0Bbblm2wZtswFy6c15NPPqVvPfakLl66rs3NBj5yjL/K1O0O1cL/nzl7QZ/7/Jf0ux/6H/q9D/2+Ll+8SpLZnsyX4iPe/v7v09ve825V5qbVzqSnzl1Vu+eJQBEFVRsavYJnOCkKHn2O9OyZZ3X+8lXksqVOFpFYefV5dkCsGeIH++CuDz85ePWRl08CMo8VwadzTqhpIqbcZAR+xxwtxgzB3ZCkZzKw6S5bOy26Sq12i3g4kge7Gb66zbku+DDf6FgjR5jOOWjL8GcDOS+NiU85C9WJL/IeXnpa297VdRLGVToaOQXj/n371fcFbTSHFNrLKs3uJ3nrqNPY1v13HNfrHnmJhlQS1586q0c/+nE98alP6TP//Xe0c/GKZohREfTYGsaMHTPot/HhD39YtoV8BLzb1pjFWvPHBeKuAw/Dxro6m1e1Q/xZWbkp+0l+i301fHR7r6nOXmPi15p0Zra2Gzr7xONqXL+uEv4+HaMb/IfyGBsuK/eJRoxeBjaRI/mSWuwaDOAvLaYkHuMXBn7BO4cuw0SPHpkE6LfYurPTkHV8xuNMTbqAY2g0fsRrjD5H+ALzJ9YZarClbHoYkmznXD9Ax8qGdUgvX75MB7GDRnMS40ydble3EYNvve0on7uam69hBUNVq1P61J99Xn/4hx/DdgvMEoHbIToeqkV3bZckd6/Z1A6d1yEx2RI2k6WtY1+U379/n6xJYF+rmJuZodM4pXniuBWEcRLJcGc+LcKv/cEf/pH8mEq93dlVypbFW97yBv1fP/2P9ea3vFm2f7mxsaFv0CmK40if/exnNT09pTSJAWkmA1EUmBCAGSEZgrFzDqdvAtzc3CKRWCH5Ym4SmDmIsN+JY4KFK8VRpEKayBVKutjo6Jvnz+sG3a+Bw1pCrsA8EUqoEpjMgZlztc82t41SuUxrdlchjhRBU2C+EKBHUgRz5XJFzhOMSgXFrNPCye0QFHdxFi22MI1mU6QFpw5tXvuS5ZGjR+FxRgFjNAcWmCcwr5jHRpzgkDBkEVA9TuSWtKKXzi4oW1nVvXffow2M8ZlnntbRo0d01513TngskzAMMXgzyCLvN+HRaI9Yw6rAHgHCAOQAnZyTHVtUiRHr2ns71+WeAWCzcwasEY7Vkli7lvMeltHHWN7o5EOGsZmMeIuuTJZBIQTZeRt23q774JWiG/vcZw27x9aQE0CRKr2g0uZI/fPryi7vTJKrOJNieSU+UiHEKvJ8EeOdbPehk2KxpKSQKk1SFXKvnD3qWaXyzsle1rIdkAhV0Y8lzWtraxO6TAYGTtPJHi3XIR2VbHNPs9d29N6HX6mpBNyN+zJZ1CpTuu/0SU2RTFy8eI0tnqaiotdLX/aQ7PfkXHn+nNZJ1sbI5tixo2qw1WWyTqHTeBvQ2RtAg11P0GmMLsQFx/AOmnGO4mWycny2eywJGxHgd3cb6g1G6tBt7ICDNsdGqzsJRGMca0YATtNY5UpJKbiLwHAITmQFSuIwkUN/nKvRHWt7GHSlNdZnvvGUGjjTarGqInKLE3AmyfHH9B3zfCEOSoJUKSYqw3dEkpMPuirETvNTVSkbqNVpKEkibW7s6JlnzmsDBxlXa1qhaj790Cv1krd9jx55x/fp2P0vVXFhv0rTs6qR3M7O1jUzW1OpkiplC4YpFJsdUmiNhz22IBI6V5lKSVCEC4tdTvUXJHQ6xgGazsbI2kaPij6F/hQ+IrMfbDKKInnvFTwjeJkt9EhmbQxwYvZcjh8xecsYlibFzIhrcpLnGbGW5/kRdmC32Hsbdk/wgaDe0ebWlur1mvbtW9IhnO9DDz6o177yZXrbG1+l73jNy3V8eUHve+d36ld+6Z/r3nuOa+X6eXXQZ+SdbP4cvTvnJiSU0N3D99+rCn4xRha3nT6uEoWVJedGb5JECsHJ86zpHAUwBZQxR4DnDH9otEbBazIj/EWRV6Vc1BrBbZdgYfNcJjAYNrvY3x133koit6hyvSxXn1cX7AARZaxhROV0TUx2L44cWsdcGIEF81cjAtk4H2HzGWMso2mM78m5J1AmORdpIK9kmsBAMr169ZJuXLlEsbeiPbZCV0mqzp49wxbLs/ryl79EAvU482SyRCJj7jgO2NWmfJ4oTUoKPiGAepaJ5F0ir1hxKKhYrMh0ad8tunT5EjHkGzp/9nmtr93UCMy+///4gP7y3/4bqh9a1uyhE9BU05lz10m8mopCYD2nKIqhOlcxjXXHnacotKVPfO6rOnNpW62soBYBv8cOR45cTb4D6Btgez2Cb//bGBEzmA5ydGL0WFerizw6FCMDk5kkTFbDQU4y2VOTwqPPdp3JN04S6PDy6GDA/b1uD16RqfMKIeKaoJUjujFde+8nPNt6M8i3VquR+Dn8xIjk+Yb2tta0vbEKH0E7+LZdtqVvufNuveNd71DJj/TWRx5ShQRue3VXT3/lGTU3m0qRQUYcvfnUs8SSWAm+FpInfw075jNt28/w87KXvUwWw6okSnPE2jiOZEl9j+K/vXZNjasXtLO+oZUbq7r9jtt1+NBhpCPmDYp9rswF9UmcqlNTWjv/rJ766B/o87/zW7r22ONyjabq6Hq6UMYXlNAJMRUfP/JSjy5fKCRKqkX5JJ7I4AV5YwtQGoKfyErKlGJTQ3zvmTNnkPuI4m8bOx9ylzTE1jvEPeNhbm6W7caWLly4MJnP/HOVhkafxNZ47mMrljxu06kaMJ+Tk/nmMcr87d/+bX34Dz+seTpdt5w+res3rutf/st/xfbcmmZnFlQgZkdxohAc6+Yy+xiQlMf4KmsGWSKVJMmEHpOlJVWLi4v4lP2MRRXLEclYB9luq9dvklR31SQxNV8WQlAdvfulpTnd/8Dd+gf/4O/o+77/e3TgwJKuk6XaxDZZAEDGwN13362f//mf18GDByfgr9CxiRGSB0wjgJxDY4wi7btIZuA3aMudJbjdoBrrA1Sb65Zbb9WRw0c0heJ8CBiOESg9d/46BOZ0PVJN47jsJ2+cj2DayxO4vQ+KYToFVCZUG0NrQ7J2xDXUpgznbp0PC/D1Wl0ZTr6Pg4+jROViWQkAnalPIcQxY6QBz5vRmzB88LoBz7NkoVM45TgK0d0xAAAQAElEQVSKFHO//WTUiOBbSFIN4GF7d2eiZNFhcCRVp8eRmhfPq3rrsvrTBV25eFm33n+P7n/NIyruX1ByYFHJ0rwKCws6dd+9mlnerx4Jj+275hxDCDLnaiA0eTs4juBpCGhGgKxCN8U+e853SASD9wrO4bxwBlzPcdxj+PScz2Uvm8GODO5zzk3otfltLRvinH22Z2w453CCRdl7A6gd7T67Zygn52LFPSndpiK7sqP0+o5qrZFKmVeKYYU0VsLRDH7CA/PlwYl8SiO2pYq9TDOuQLWcywevQqEAEPsTuszxWIJrgcrwNEImUE4bekBl1RDo1cbKNd1fmNF7jt2NBXfUB2OD3kgj9sgHu1vqtPpaOLisux66W/uWF/X0N76mxvoqTrKpgB7bOEP7VRkhBIx4S3Y0mbWpvr3z8shujBzNkRoPcZIQSHAyOOucYc44AgtGtw3D8m6rJ3YItIdj3KU6b1BttXGUNu+QwDcg6RqRfOdmFPLgLcfox8qwkx7dMdte2KOzeZWk8Y8ffUw3mgOl5SmcaEGBP7auzWUDYhQFKbhMhcgpUNOXkkgRQSEDAyXkX6Nw4JRGWY+iYErVSk3PPf28vvrNb7HdclIPvfaNeugt79D0oVtkwaTTbuLkb0rDpsoFp2q1qFI5Vpw45JGrWkoInENB9GSdQKAmn5IldpZgFGOnFAcam02iT+fcRJ8RvqKLY7SqMkJPRa6ZzAJ6cM4hh0wRsnTOTTDQI7Hq4yhNxpLjL0OCBqchdmd4zAk0qEHO2fNjDY3nUon108l7c8D2fMZ94sYWdjIiqFrVOsThzk9VdAI7tITqPd/5Jn3wh7+f3Zumbl4/o2zY1phtDYeuTP/OORlPEfSOcLS3nDiqd73jbfqRH/w+/eB7v1e33nKr6lMzGuFrMDuwlHC/4cVBtdML+kY2+MUOejasGe8hxAQwBw9BaVqE94HO4RvNaS8vL6vRaOj6zZt0Wffpb/7kX9H7v//9OnL3AxoWEjobGd2qXCbbgsmbkUSRPLT6HJvC8IEGObtX7OPJGJO0D6HR6BzBm7BVsS2Y0XXoUgTU2R5PmLvX2tOg01S32dCg26LjWZTZy40bNwnQu/iFshK203Nw7H004W+PrnPGXKzG56Cc9wKVNhyJlSztJtkx32t+vlwqM9e2HgOLX//qN+hyPaHt5p7ueulD+p7/4wN6DYl+sX5ILpQ1NKGKmbDVF+2yXE41PV2mMzyAhbI+8+Wn9QzxgpqE2naoMX58TJdklGfqk1g16Zq00OkAWzP7ybNMGfOOSbhGBHZLvNpsY+1SAO+BlSZbx5ZMdTs2l5OQVQyOPXR4Pro81xg8WYwbM5fQpOEjidE9WDYf0qVD0jefzX2Gzw4F/BSJVbE6owh9x3FQs7GpBltuvb0txTQyUlLJZ775Ve1srunlDxMzTh5Sm62uzZUdrd7cJk6IO9A7NDeIpb/4i78oa2wYZiBNFgNX6SR+8pOf1MMPPywrakOIlBIjt+m4rKDDXZKhIV22vRuXlO2sa5cmyf59yzp54qTMtjwMDkhyHcXTiM5Tm+TyDW94o17/6oc0VdyT9i7rzBc+ric+8ge69OXPq3HhjDz0l11P9UIuK4I9sfFlr3xEr37968UUEz9g9NngDgF67DlSEqfyLpCoP6XGzo5etH27zk2TosjozpSzc1GTfY9phDzFK0li2XfWEpN5HOssSVkDm+kSX7jM/B6bHDJGiqOK/vAPPq0P/e6f6FOf+qo+9tHPyX6psHMRtLkJXuOQcl+iKPqfI8HvC11vbKzLfprwJvZoNDz77HM6z1a5fV9wZ2db1sF+x7veprd8xxs0O19HDwXNU6AUigUZ3ib0/Nw//3/04x/8oGaoWPeau5MWWgZ4mrTDTIFvfetb1aaTY5lwHCeTL4U556i4aggqkqerZMznY00M0L7cvbm2qYtnL+ome6B7ew11Oi2FKGiG7TbLBC0xs2y6Vq9r/9Ki5qtl9TC0IoJfXjokA3WGQGOMq5gUlMYFRYG1vJcZmwEnRwDB8VkICqPp4sy9d5pjGyMEJwOy95qsLWUaYXy2L2zzZDiX4BOlaUn79x2E7lgtAk2/10NIVQUfa3pqanLeAn+xWFSpWlGEs2hcXdHK5k2VkMHomQuKCKzlU0d0g6z1la9/ne550xs0KsRqYLREOTWpDjavX9W5J5/QFvJYRgH7GVOVqio4HHPiXQJLIYoVu0AwEy7KqcWWgHNexq8NMwIbxrtzbgIgcxhm6J7PNkyhNhz/eIYZv8sluy/GEdtads2chM1p10MIMlmakdrRHITp3zmnEc/0nccpeXgPKvaDUjpX+Y2WRtca8ht9FdgWrISCSujIQX8fZ96jpd5v9jXcaas0cnJ0dMZUEVbRideQYDdEvwlB15LbTbYYEpyB6Qa1auwy7e3taLexpR7zFTf7euvhu1SGFpd6FbxTRtBNMei7SWIXFxZl2DmPAWzRoSoz7y0nblG5UNK1K5e0uLSgw4cPyfhN4lQxI7MgDI/Gc0b1ys6ZauitTDdhgj95ZJwJ5hUipwL0VcFpoZCq22trzwISPFmQ2qJ9vGtfzmULYURA69BGb5NkdWgt90jsrcs4gu+dVldrO03tNDu6sd3W5795Rtu7fYW4LOdj7nCT9USAcIycQACrSlg/z3pK0qAxwSJA45gtQHIfaEYv0J2kEddGajL3Phzn/MKsnn78Ge3RBX7TO96umA7XkC3CKOJ+5onCmPv7GmM7xVpNCwcOT7YCxzjY4MaqllMNB20tzk7pxLHDgjLo8CoXUyU+A6s5yYmU8zwolXNOFlBGJhMc+ZhElas8E6hsE+zXw9ZImCbnYkXoMueeDP2ODA8ULRmYkAEAzFryOuJajhwykrocZ5uzxgjfZI43KRTVJpB5nGG5VlUTfWRcc8w7ABv7Dx3SK9/4Rt1Ft+ot3/lWvek7v0O33327mp09XcEeN+mQbl6/rMbaZWm8pxhBezQQfJj4hQCet3a2ZMlVkQQkodibo4K+87ZbdNutpzVdr8LeWFnuFINDgRfIVsBmAjY1gKeI94KeEMXyPsCBJOcUON8HF3vY+CzbbjZs3ZNHj+u206dkvxjYfmrSF6c0ZH6nsTwJrxKbxyuOYwXv5Ww4J+9472ADXZg+TY4Zyb3Jb4w8M86HSaIv5UlRFSrvsaQEOksE/RHyau+18JUduklr+Pu2KhTNRQJFf9AB7x3I9pPrFviML8hiBv6yrqyCmgw+cMzlkMtIBTBHtjfBxRj/u379ms6deU5PPPGE7Nd2uEJZpynW3/6+79ErXvkaCtdMgSmLaUHeR7zjE7ovFwI2PK8OtrWXSZ/52pP60hPntUaXtzPMSa5GGnF3hixGrN2ikNpGtnsUTh2S8CEyGPBsF//eajXVxDdbF6dNMjTAnvqDvkbIyBaPsC0PFpxMpjE0jUWDmu0kPnMDrokVcnSoF+xxgveOzMaBM9gp8mTQjavXZT9MY9/NGnOmQ6I16mzL99c1V8pkXxrvsS33lc99Sof3zWm6FKtDEnTzJkkVfqIFzfbreprDrtJyAuZO6Rf+1c/r+bPPEZvqyvENv//7v69yuSzb+rP52+093bBfLEpiYD4qwqn1KRzajYb62KTwE3c9fB8FIfxiKwOSqF43Zy5HcdrQ1JHT8uVpNa6fk3xbxWSkmRSdNLe0+fxzOvvo53X2S5/U81/7jK4+9/hEjqfpejl8Yg8fH/sg62raAGnKsd08H8sFR1JU1rlz53Xt+k1FSUlNK0yxgQycDvoDEu895DXQVG1ae2Bx5fqK4hCTNGfEyaq2N7dlcfLKtWvEhIGGJnf0aXrK0K2NlFyhAv3l0pQ+8+kv6b/+599Si4I1xpYH0Dc0PePfXrARKRtlgkg5s8xcJHZ9bbNl26ZQds7TYFpkx+kW3XrLcR1cXtADD9yj97zru/X6175aP/D936+//ld/QosUKHGcan52Eb3MCMHJX792U8vLBxVHBUUh0RADS5JkkkmePXtW9XqdSrbCzZIp8bnnntNUfVrep4pw9iGCGjllY69p2mvZKGj16qoGez0N6ShYJ8ayvufPPU9b+TndILFoA/Yiicrc/IJOHFzS+970cr2EFi82roQuU4LjrhIxKtwTAUiNmR8QmdM2gQxwWGOQPobWJm10C17FOMHn4LjyEYLc1ZCWbQEQ5Xw2gDkPCw5aneR9ohTFxnERyiN4D0rSIMt+h1Ryvd5APRx2Cli6VDWrZK0b7I0PtlvKWbPnBzqAoxzc3NDRU7do6fAp3ffqVymeLeu5r39dX//Cl3Xh6Wd14clndePCJVrsF2m7XtPVyxd04fkz2t1pKADAcgEHR+BPnVcMn/VSWamPGEEjgNbC+C2xTdCHc27i1MyhBe9liRGQABO5LLHSiy+MEY8mGxHzBu+VEZwc55MQCdgD1JFMjjaXDXvUPptOcu6zxMo+R9CU+FhinjZOccjRjVOFdlBYG2nw1Jo6j19X46mr6l/ZkWsM5Tq54t2c6z2luyON7BfXAeYCugwouI9cbe44iZUg39w5bWP0VmmWcfBjPFOH4N/NOuiDrQYkMwZLJ2b36/b9h0ioxuoS7IchUX3yRV+vlTPndfmp51XHIBfnFpRnuaaKNW2tbKhFa7ZcKWgMDhLWHOJEM7BkMlXuuDcjORirDlbmcF4zxQjdROpQCkOKLCBlbK2VyqksSJQrRbDjNCTY9OhmDMHUkHk2d/a0ur6lXbbaWiRV3S6Gj8MYYrgdMLPBtvPVrZbWd7vaa/d1ZaPJdjFdoRSdI+ccJzfKx8LFyUFf4B2KIln0yt1IgWQyTmMJfe61sS0SwaX5qqYrEYVAMtERfgacbSpOEh09tl8F5HDq5GnFJmdkavMOsNMRNI9w1ngmRcjX0RKvLRzSbXc9IPtvO4b9tubYEiwTFPdwqMsH9iE/NwkcRWhwJHRF9FZwEc97RcErJZHNwI7hx+x0gJ6dcyqQ7BWTSCWeS2NP0ZDL4QRzE64dkU/OcNDq+WxHhzwH/UycklyuKBLDM2LFOLDgI3nWzJm/gy8QQbCLLnbY3t9Y29QuncMDbOXf/sD9uvXeB3Ts9rt050tfoYdf92o99LpX6iWveb3uuf8l8vgQDFo7jTWwck0ddJRDQ2CNKyvrev7KNYJqR+ub6+plTsQG6B9qfrqmu24/rdPHjyL74gRDI4Ky8S4ZvbEG6Fy8MpSSWXDhvfdBDloL2ML09LSaBH57Znl5WRHzr1+9KTf0OrR/WYUQ1ItqytIa2809GTbY8ZLdzz8KXHcO/CJzK1BM5rYFYkeHbNnR4bYc14m8HfKDr2EeqTS3Xzm6kgtKQolR1KAzVuwLk2Bmtp+mqczv59DdB+ceHbAM1zsEv205P2LuAZwO5cCmXCbZPRSv4r09FxEbymWbc0et1q7y8YDCeVfd3YY22RW48MyzeuobT+jyuce0ff1xkox15XSLCgi5N9fNTQAAEABJREFUVi4qjmL0j55J0spJrCbJ0JBkX4VYbcX6yrNX9NEvPaXnrm7QMe5rj2KiS/t4jBwzObVJIndJriYDX9oEj32GxQ0mVuQcawTlFAi5HysznnjvwJoPXgGM5dhKr5drmEVyPlEcYtjLlI/6mE4X/kfyQQrQOoJOS6B6vSEFSV0xn7sUhTt0ZbbwCU0Spe31a+ptPa9+44qifkP76kUtYr/7ZqoqJam6+IW1zV018QVjng/srxnG9/Cf3/W2t+n222/Xv/23/1bee33605+Z7Cg9+OCDfA4kBF3t7jXU73c0xl956ALgYKdJMjJWi7luedlDqh1cUBddjJBRv5dpSKFsDZ8I2zxy38vVaA8UN7elYQz2c3WJhYqkFPstwbFr79AouK5LF85pcXG/lg4c0urWNtvHe2DYy9Z1Bj7TlcYTXBTwv5euXNWZ5y8qissUNmNsalc5Xc7YeTqlbe02WvI+1tLSQdYda0AnP1KixKcTfF6/sqIG9jkCY0USyV3w0CNhzvMgG87FGqMvw0nwwi4LiiLogZYxNuhcjk9vqtvf5b6esmGOHnPxtIQ8BshNzG3F6EMPP6Af/dEfodn0I/r+73uX3v/et+tHPvBeveqRB7W9vUZh8IzOPfesqqWKujRVzjx3XteurWAbTfXJefxnP/sZkqYqRlSbHA14FsgrlYo2aBd+6EMfUo1Ex5Ihe+9R6NACLMMqIe+c7GVZZJFkaIzDXd9Yw6n0ZEZuwWV7axdnv6q11U2tUSGurq5pc3NTPTLNMoA8Wp/VO9/wBr3+lQ8jiJ6SQkAoJVngHSC4Lq30HKuOIsRMwLD3NpxziuN4MnKIqNZqarabagCu3qCvDdbokg13qUisOulw5BElZPA9AkccO0DX1vTMtCp0oiz7taCb4nT6OOt1ukyrtFj7VNBV6CxhBMXblnWEzsihjlTcP6tb3/5GFRZmdP7MWX3xTz6us1/9mtZuXNOF9av6+o3n9JVrz+qLZ5/Q1648q6cbKzrX39Lz3U1da29PwF1yQVO+oAg0Bvgz2UchluNzi+TTHKY5YRfCJKiZPBz3jZHHCLCYPsbm0OEfOwFgQCPLlDHslA27PiSATGQFHznGMYQ/k2FgXjs/RM52bxGHb+fs8wi+bf4C8nDO2WXlHHroXt4pKRUVDaTRxS1tP3ZRm187q71vXFD7W+fVevqShrSxR8g/517nnGxe55xGJDa2ts2boE9LsvtgIU0LmtAGrUaz6avba2nMvn2JOV5/+z2aVVBSS6VSgNeRasx3++kjOnB4QYeOHFR9agrj6cl+1Naq0gF8mlwKdBtm56ZVLqcKkWQd1hAHRXFMslSUJR5DZGY68MyZI988gxrGi7Kwbp6NWrUqo128JnK0+32kPaqvmyRWa5s72qLq3Nja0Q2S8RX7Tb8b22ytdHnCsX6EMQIgSYbp3NYNnk/IEl0Oka9zTkmaMFI5aCmAidiFyXcaBnRl7eYE2lPuMT1ZEVCh+zk7O6v19XX4LOpVb36pTt5+SMNehzlKcsOiMnn1sRFPVdu5dFY7Vy6yBTYUUUKHDxzQyx56iQwPzrnJNoEFhWeeflopgbaH/RiucmRicorjSIH7+KtiqaQC9ziEbfcYPXZEoZPzJrcSztCwnEJzyr2GtQLdkDgKCuDwxeHxMfZshizsnHNOAuvF4DRdKqiGnykFryKO0tHltYKqWp2SVb8NgvZ1qtmPffgj+vzHP6ldfE230dBgZ1M5BZLR7Mc9rVDgLB05qde8+wM6+eBrVGO7pg9/ly5e0tNPPaXzF87jgwoql0vq97skXjvgMJOgZQhdY2Swf3m/7qJzdeLoQc2yzRg5pAupJp8OtiteExyxPTU0HJOgOLaoYvioVMrYwYiEoyWTZX2qpnPPn0UNQ83OzYDnZXVCrnF1WoO4rmzgFdMBzhFoH/sx/2RjAFaGFhRYY0ThMCYxF/e8OBwaH/mgTqkmPzWvLC7IuplDbGzIM5OOK3OM8NvDYR+byiaxwHA5RuacgGWvDLq7RF+zSedhUn/xlfPhfw6716Mf82UtttjG4HuEvEYcx8iyyxbSkGS9MtxV/8bzal45o2h3RQuFXIU4yGdjOYoGh90nBZK+LGbrflce5xOYI2b9hCTE7OuxZ85pmyKji+5M5gP8fs5acRSBqQjycxmOzEbGY/QHtuIkked6hl056IzBo+nAhyBnw3sJHQ2Rs9HexzeZHo1v49LZdWTsnCa2Io5D/MwYugfI0uy3BE5LpSrXC9reapD0ddWDTtqAGm+tS40bevDYtN77llfovjtOqUG3e2OnoZ3tDWVd9EAy4yk2IrrfU9W6CpW63vDWt+sLj35TP/PP/6WeO3tOb37zm1UhTmes2ydxtHiLIuShL8DHgMIuYztzj2sLhw/r7nse0JhkIpAgFtKiHPiK42zyva+FUw9o/8KMdi8/rRGyHyObDFnbGBnewVWGTEbBq6Ogo7fdo7vvvRe6G6rX6hP7t3ttfRu2fuDepFia+MUnnn6G7VmRZgXZzoRhK0LXOCbsdneypuE+TSM+7yHdTCk+O04iddnSTZL4hXWIRdYt3drewncGlsoZGfgcK4PGxHwSuo0YARnk8GHvuWkilwo+0qEv5zPZsLmdz+HltL73/d+hv/NTP64f++D36dQtB9Rha3yDnY9ttv322MWzna4cmQyJlYanDfIjo2WI3ezid2xYzPGWLFknyS7GcTxxnlMEps997nOyL5S95S1v0cLCgn7zN39TKysr7LMX1QHAPYBmE48ReBFGE561AGZJk33hzJKzjKrBUVXkKLbbHapDJt5iS6RLkmSB1IhtNjAWAFlFYa9/8B697p5TinESPSq9HmAwoTjnWLdkcpkkYra2BzhFEgA72acCMQHa+T5B3JyN0VUjybLrPa4bbROl44g9Wx/FYqQtss7G7qb29hoT55bECQ50QNbcmKxTKKRa3Lekqekp1VkrrSba4f7yWkN3Hjuul77jO3R97YYe/cQn9dQ3v6Ut5tnr7ukqCdXF1Sta6W5pTz22AyP1S5Ea8VgrfL5ItnyRpOoyjmVr3FUPBfsQBJs4gkASW8Ohl2Q8NBoNDDOeAMJk0cJZm2KNL7tu50wP5jjAymQOO9p1u+ace8GxZNlk7hSenHMaAAyTh3NuMrdznEMPCQ7HEgYDosm1i65tHvts68RJouC9jA5zOsEFlXxRU6Gs2ihRqS2FRlcBXfvBSCkZjAXbLnhpsqVsNGc4vQH6dc5N8GbzGh4gVDnXjJcR9PV5ptdvySdODdrab73jfv31t75brzx9m2ppUDbsqHHjutq7a0qSkZ59/Ova2tpSke5fA1wZ+GdImJMk5fymdnY2FMVStVqQ8yP54DUajRUI6kOCzAD+xct4DSHIe4c8HUcvm8s5x7MVlXFkhj0bSZqgp0wjMJ75WMPcaxfnuUYbeX27qR2q1HZ/rCGOyCOLMolo8J7A1mTeb+sGw/c+TNbK0dPkvSSzxzzPVOC5SqGgIsTP1aY1g5PNeUay5zUpfoxmk20LGVehLyVpefBlL5G8JIJRRgUdzOmMGlJrU9eee0rPPPqovvWlL2uTxGOMreFjdfzIUR0kucqg4xRbUWb7ayRpRpfZl61hiVBAPgUCXs70Afpy/EClWlGEU+OUxPOTQMN5c8rOORXQQwJ+CmZL0Mepib5ze8NDNpdHNrxFpiM55xUniex8ASdZJEGwrwpMk1TZ8fj+BbCXq8vWq8sTuagg+x8RrHv9PJ2Q3/zVX9Ov/r//Wr/+739Fn/zIH+rxL39RH//t39If/dZvEOCaOrC8pF26UIGEYQpfsbi0pPmlRe01WxqRUHjWryBL08MGWyrm1xLots85VI0oOpIgHdy/RHJ1WnfffquW9y2ChRFzmH49fIwV4XNuOXFM++ZnNSK5KqexZmZnkFVMwMD+sbESwccwf+mSVfOxjtJpq0/NqOuKGlf2q5MXWBFl5pKpfoRcTRd2NCyYPmw45+Sck72cc/LeyRFAz+0O9I1LN5gnIEU/8W/2fJNgPiARMTs3/JdIjsskv6Z/5xxr5bLrzjkK4lXm84rQva314pDTX3g5WbJi16ampmW+OI4jBbCbc58nrJZCpiJ+cNTYUIQ8XKuhMYnW/npFVTpRnuTQk+SVY68WHZ6L1zbUpXNRCLEmaEBfY2Qf0eVt9HPt0nFJk1hmA4hH/5OefEKvcyyM9GAG4WnyMpzFYMp8fgLGCmZf4NJ4c4jZeDDaMxIWk43J/EU522w2iZ0zOysjs4BMbH3zmSa7HCJyuiilQlVRSCexb2erqZ31llo7TTXXr2uwdUV3Haprtug0GI41QkADCqAhSU2TAqBLHByjP7PhKxcvaHlpXvMzdf23X/tPOnXyhPbT0TS/ZHo0Oo0G48toM2z2iYWeTk9xZl7H7rxbISTgfqiMzpsV6w5deDeQ4kT77nmtdrdWNVx9Vtk4m+DDeDEfb/MP6M4N0EsXGtPZJd3x0lfJIT+ThX2Nx2KtYcdkZOu/cORqiPTlr39L280uRUlQz/gEu+m345DZlMk3QQfmt6wRMsT3t0jGbX3vPeTFss5uGVt0zuHHdzTCX5tKnWONiaxzDYjzNp/ZktFjz4qX4drWiGObZ0qVSkkF4v+Y4urI0QP64R/5Ab3r3d+t06dPqN1u6OLFc1pbv0Eu0H8BMijaOS/HMH3vbO/Iciabs0+MMr3bCMHucfL3338/La1tXb58WcaYBb6f/umfnvzXDG984xv1kpe8RJ/+9Kf1B3/wB7LKwzmYyAWAY2U4fN7Kh6Asy9VkL7Td6ihNCvI+AkyJgkt4jylkQaOR3Z0ToAYTZ7LH1owlIhu0GzMC5AyV3iPHjuqld98lOY/ghjJiE5yxrSVeRoMF6RcFxSkYzyfOyyrp4INyQDEAUJ12BzB3VMJYbNi1Lltq2wRXSiGA01KzuSPbjx6RADi5yZqNRkMJCqiS1WYWdOUl79UbdHVgHOu7jt2pww/epotr13T+0cfUvrlFYG/qJu3eq6117YxaODKnMluY1XJJlXJVpUpNRbZS03pNqhbVSp1ujDt6urmu57vbGNVAwdZBgQHl1LmvDN0twDVAcRUzXOeoNIaCYSjlAJ/OOT6aXJ2JYvLeqquMoPYCsCXn3EQ+ZmgJ4PU+aAxf9lm8AvqL4NcctBmQVVz2+UUjsYSI2zDKCYXwU1aEPIbIOA+RukmsBvP1SKLzgK6p0pKpqmK6EJHzijHEIsHIaDK92dEA6ZybJA7iZcbggodWgaUMeQwZfXV6bRxqS4PWniq0pr/n4dfqhx55s45WprVH19O2E2bnKlo+OKcp2ugW/PbtP6AUzBw9dkz2o8hXr14lgd5UEX2UKwUF2sLCoWQEzuD9hJce3R+HzIw2k4HjfA6mc87JSTZMXg5+quizVqvLZJnECfOW4LUiRalyj13YUFDmglhMISkqLpRULlcw5iLY76jLev6QESUAABAASURBVN5zXZKt5ZxT4LP3XiHiWXDgnJNjvcmWxShTzhA01Vi/XreOXAf8NmU2YslPgm732FKyLsuJ225XUpyTi+uKwdFosEcudVG9a09q4/wTukj7endvqM3Nlq5euqwnH3tMn/7TT+rjH/mohiSXSxQTA5zU/v37VauCWUnmlExPUYjkvVOBQBRFsUxehhGj3TDjg1cO7XbOrgXveVoKIcgCmZ2zEyZrw8MI7Ng5w6vjgh0Ng57nJp85lzCFdSvrVK9l5HNwcV53HD+m00ePqIxs90heByOnUrWqDLuwrl5OYn/9/AV99fOf0x/81m/pP/3SL07+37u777lbB0nILn3rS1p77NNafeYrarK1MDs3J/uJwR/4wA/pFS9/BP6Kcs7jhGvq0zlok2wJPATORT4oQJynmzKedKCGqldS3XbrLVom2OX4RgsOZotveO2r9Jc+8P36we/7Xj18/z2KgyaFUyAoRYwRCUKfpLZYLOv88xe0u7MLT2Xdeui4AunHsDClITrokvWypDzysOFE0sCnyEUkbpGCC0qiRCHE8ujIyakQp5PtmT/60tf0p1/+hj7yyU/j7xuqlCraYKs0A08p/lqZ5FyY8Dwk8Nl5OT9JikajsUz31rU02ZquRtBsxwx5wKokJ/2FUa1WFCcRWBpObDGdYCVRIU3YJhpo3NkVUZbPRTUptDt0eaeqU5qqllSMPdeGsoPFzm988xmtsstRQs8pNKXByzmnMTroU7Q38AuYiwL4SsCj4x7x8j5MbCPF99hIJsdESRyzbgqvBRkeEaMcEzg5pOmQZdAIfVhM6FtyQ9Ir5Rohhxf5N/s1+7C4VK1WZV3YJE40xbauB7eBtQeD8SQptC2iIe+3Gz1dXx9QaI1k1zbpguysXNTzT35DF7DBOC2hr6AuRX+TbdVOJBUWZzW7PK9Lz3xdzdVL+rHvf6e+6zUPaaZW0k12Uaw4NuyYHiBf9jI6+yTKw8EI3I60Hz9YmpnRgK7XoJeTfGTqsjWaa0QSsa3Dx05o9tit2li5obSzgf2MX9AJPsrmy+0fhGRdUI8M73nZIzp2xz3MN5ZHDwXOpdilxSzvTTeSHSvlsh5/4mmdv3RVIU4ZBbVproyRY/CRbIyQywi8FdHtDrhvsXUfQqwJpnIn647u37eMvgqy3GSvuSfnnIr4NOcclDnl3JeB4z3ss8no0rTpETMDeHAOnJDEZeDUnqlUqkrB4HDYm/y0+F/7iQ/q1ltPYdaOXMHklTM/BUyWyMkrimJGwjNFzc3OKcHHLlF8zSDPTqerIQC19cXdDjt0zsu/5jWvkWWEly5d0k/+5E/q7/ydv6s9kqP/+//+Wb36kVfq8cefmvzUn3OOiVMWzxljDdg+yJm0SDY+RDBNKuERzM2QDBw4uKw6WbUz70GmD2LlIqchFUbH7htKGW3IrDtmK6Iv+0Khtc4GtNtKlljdeUKvuOuo6iWnKA3KkliJhzkXMPIhUHDyMZ+jSOaUTYFm9EiXeUfKMPjJlx3zXN7nKGMX5nsST44JpBBCdb6hmPmstToiMy6VSgSH0SQLNoEVcAJdjGlIR0WRV2Pcp/3u9LKpg3rNPffq2qUzeuqLX9T69Rta2VzVVruhNs51EOUqzlRUmampXC2rUC0qnSqRUJVU4X2tUlSdrYLyTEnxHPXalNc1t6tnm1e11dtBVGONoT8gy2UqjFqxrG325aNCqhjwgm34kAwwZuCwp8gHeeM1l5zzGiBzS5CCc8gtkgDc+NvAMlnZGNPazljH8YyXMOZEIhiN4dccceQdtOQqpQUcMLIBPHbNnA2NNZWSAnI2WnF+RDxUwfZkT5NttZRAy6QRNIsA2GOt3d0dcNbFiJvooo+qxjKgRzyYQ7sZQU6i4yIpd2ONqFQHAD9ni6IJLga0WIdsofWfekYzdKHuWlzWQnlaB4+dJB6kamx3lYHFGh2Aq6vXdez240rKiW7cXFE+zrX/wDFVZ/ap0Rxoky5SFBKl3qsUs+BYOBr+4dyYjpMDI6lyaHTiUZysFHkpgE1RPcKSapXyZJTQSQl8FkmSa+VY9WqqeiVB96kK9YIKBNpSOVUZmZTB7BC93mQfvjPKlaAfhwLMwDP4jRKHXlkHnSQhYl0/GQFDbg96k2ujQUutxrqOH9wH316bu+1J4jiNY983v4ADiFRlC3Dx0AFVCPjZ6mWtfOMzevrPfldf/tB/0Nf/9MO6+uyTykmcpFjdrlO7MVDfvkg7aE54HCrokbd9t9hn0/r2Tc2BZ49zCXHK9lTOugFfEFGsZCokwvWMCEK9iW6T5IVr+DMkmKETJ/Eu4qmCHyuNc3m2HHySKyo42dHh8DwYdeDPcO9Jzr1LZfqxLb/gEmU+UplkvQIu54qxEK0W5wo6dWReD9xxSMcXsTMSR/sBiXGoaBBXNOb+4nSZoHFY91A8fufb3qXvfuf3qEvV/NnPfFY3Njck5Lxvab8OHj0ms5mNtRWJ7ugD992p73jzm7S4uChUNek0boM78wnmL53zStBLiBP5KOKenOdRnMt04NCivvM73qjveed36p0cT548qj5FY5wGvfq1j+g7v+vNmp+ukjxIRXQ+g3+ogZOlhVkwVdT5s8/KgYfluSmdOLCgbNRTVpnWblTHtpEfek0IvC445bETVQvHTHlkAyxHqUxeEfSttkf66JefUptisFCd0RoF4Cc+9kl95StfBTsNFWs1jZyDv1xHDy7o9LH92j9f0Uw1lh91NSLZyfHvo/6QuNBUHGJNl6uar0+rXqyoGCVy2O0IWxWdjICOA58P072LXQYffbDRkjObAhQRWLD7KxQ4BbokHdstYHu8Dm0hpJqpz0jIlic19k4Z6/XBA0KWJUAxhhhxzuZJmCuKC2z/ZRrQyQs8V2SNQpIqQi8Rtm3+JcbuEs6VSkWCMTaJb4/jRFEU5L3HznNmkjL8JmfAc9B47CY6bdoWmnihWnGXJVFSUM6WZLvVV5MuqXXZA7cUmDNlmNwTiuna9IzKFF9FEmKfxOriQ1c2t3VtfVO7JOmtUabNVldbjaZuXLuqq5fPK5SClrDd17znu/WWv/z9eu2736ZbTh7TvYf36dh0SQ+fOqwf5Vw82NW4uyXDakbiF/BbPhPyzhkZ8s5Rxwib3JUvBIWCx+/2NLL42+krw96H/YG6oazPnbmh//ILP6/u1ecVxWWN2GYetYbK6bAHaEyQSwLmQuzlp2f1hW89pX/yf/+cfuGXf1W/+Mv/QT/3sz+nJ59+WvW5WZXSojz2WijWdX2toc9+8WtKCiWl+EnvMjXpTlq8dc5Bz1CD4UA+iGNHrXZDZexgTAfJji5kSHyoffvm6UCvTZofXXIO06fF5xd1x1RyzikfZ9CPLYK17e1tmiY92T1lkjuL6XMUTTXwnnF9mTk/8IPv0/xsVRG2VCmmqtAEqJYLKsZBDiznGslxLTEbna2pUqvIg6VptuenZuuK6DDWpgqq1lNiW1sjunlZlsvbbye1HyH8yEc+IiPk/e//Pv3rf/0LOnDgoP7gjz6mv//3/4GukzgUi8UJkSMCpJw0tAmoZGdrU1RdU2pgfPaj4qOsL8UjTR+Y1/yB/Zqen1MAULmHaYZwYmPnAC0AyL1GZKnmpDpkxdb6a6Lsoh/qEbYB77vtuLwGikCLCYIZNKI1mvGZC0LiGEKmEcmBJVfBeaVJonIRJcJ8cWI8QR7nYwbUA3zeSXEUYxZeJZQtomYHRUVRREK1LdsTLRSKaraasmA/BlCW5Pg81+FKTe94+BXaXrmmp7/0Ba1euaSt1pZ2s456YaioFKlUrzBqSmkxlqZqquAYC9Ocs0SKa1UbtaJKgCepxCrgUOP5stZrmZ7vrWulvaNBQL4AhHir/Uv7ZCDao02fwJsZtfHrnNMIcExok0wlMrEEHwhfwAG6HQqOnZ9cm/AyHsteBebxnB+SQOUENJOjZ77gvWzuKAQFx2Au000aJ6oRtBP0KOZsscXU63Yn640wigydhMgpYHQjHGqOPnrI1HSySwdgh4QqZ5F8Un5krDFUBn1j6Am2VogAZZ/zI/nIywWnIcnLmMDSJ5kahVzNbkurV6/pyjce19Mf+1PFazs6vXx4kgzlWaLN9T31+iM5aJxemFFIIw2Qz/TMjKanZtm62NHl62tqWkJjToVIGTsnQbthS0hpQCVn8kw5ncCHyZO3QA1DgX4/GZkE7Y6ttApOulouqlhMCI5BLDk51kqpqhhniaBeIutIvFSKIwUwNCKp2qSbqxCBa48c4Bl9Z8w5wrbiKChGNwHakihWCbuLcUgJCarzOfcPWcOpnAbsrib7ycMuztF0yWVok175mteo3WjowlPf1Cc/9Nv6k9/5DV1/5nG12apubm1rSJVaSktw46ChQGekjX4rzFfiWFK/N1Af3ew/dpigUMWZ9TQc5UqLZY3Rfxvdh8ipWPCan6srDjAIb/1+F0fZVwyvcRwmtjigYDEcwKlMDmnslCKolOtl5FYqxEqiAN48tOfIWmjCKY4SFcBTKbwgjxyZONZJ+Xxkeb+qlaI8fqJeDjq4OKWX3XeHXvvwfVqandP1lQ1dXt3QZrujkfcaOUlgvp9J33ziWX3jm0+oXJ/V/pO3KZ3Zr/Yo0vrm5sTm2+2mmuC1sbnG+k4vf9nDWlxYgu+Mrf8dITT1qILHYCtEkdJSSYImiNEQGWRYHxFNUyRNJ44e0vLSAr5uoAwnbcP8l20z3HH7Lbr7rtt0x+2nddcdt+q+u+/UkYMHdOdtt6pCQN5r7CgkQceOH1K9VlJv7BVNLWpcqGgkXgQok4e8U+5zaJC82U7Ee8cd6KelSH/yjTO60oL9tDChPcWWB92+2nTAT996Sjk47vU7OnL0sO675w4d3L8go/uWk0d0+6kTuuvWW3XLqZNapmNpuxbvfe879H3ve4fez/EHv++deufb36I3v/HVuuvO09hZUXnWI1Hfo3CcUsxaURQjmkDA68sNu/I5ds56OcWSJ3ndXrnKuTEyGitOEpUKRXnYi9NEHhw5eIrBSgQ/CXiIOcYhqADfJW4s+oDeumrSrQoukm21xp5jFCuOIlQTmE1yzkGHmxydc4qiwHs/8Tk5erPhwZd3QUMSSOAvOa6DGecc74UOc+gcyQJnCCnnoomtNJt7yvB51lHu0iXJ8HOlWkWz++bkLKEhLpTBQ31+SlEaaQPdnr92XRs0Ly7ht66td+gYt3X24nWNmPdlDzwMDm5DHrEu0bn81uc+r6994o91/ptf0XOPfkEXHvuqhuvXNBuNtTxXw+Z6+LUmx4Fy4kZOJ2iEb88YQ2wyR8cRcpx8txLG+tA4Inb3SJa7rqLNXqZrT31NDuy7UIaXXPZLSC2pyul2eXse/KIo1YlH+w4d0+L8kvYfOKTDR45paXEfdlAkqZpRoVhWTGI1YGfqzz77ZcXos0pSWcJOttlqbxMPLKZ0iPeNRmNiS8Ejc/x8jtxCcBMZB3RX58qfAAAQAElEQVSxi5ymp6cUoH17a1Pb+C7zJRF6HcOHeDmHbjhO/vLWOQcGc3TrKAL2mGusqakppfjQIr7UdBfHkR584B58XZn40VUKvlL8UqHgVSbZrxCbp2olFfDdURRULBdwH+htY1NtcDYkZwAWGkHDHXfeoje/6bWaZ2vfaDNe/JUrV/TDH/iAfu7nfk4/9EM/KFv4n/2zn9H73vc+/b2/91Oy60ZURvDNAV+GUzWmAgZQBDjFelUJi/ZZaJPW3d54T3lpqPM3zqtBwDrCVl6EUD1bIMViVRGEZjiBMRFrQH00IngNCMytdhun1dDNtVW195qqFQp6GY7mniP7Veg1lJG9+kgAeqjA8ynO2J4zYRW4NwQzEkdS1JIpzRjs4vxGBCuPggYErAyP2ANM9p0w+4zkFeJI9ekpCWXOkAAePHQIYY1Ur1QJLEOMIFXJxTpWqem7H7xbA7ogX/mzT+jG1Svq53BA1T1mRNVUZbLeGg6+vjSlmQPzmto/o4qdo1quTpVVqhf/l1Gul8h+C0orBYV902rOlXQ+29VFErWuyQeQZYyluQVFBOMII49IFocoMwdFdhwStEwvfJz8BVPy3JdhXEOMS04KIUyuZd/WYZwk8t5jhMMJ6Oy6c06mVwOrDbtuwzknCyIJzyRJOmlzV6tVQJYgTdHO7WqHBHSPZNh+T0ybxNUSwGGnpyYdthGV3nS1rhJG5Zxj3YAOM0bOyPjsWTdMaBmBlwgDgjSN0ZclODCjHnpfYbtgp9vWzavXVclj5e2eytATR7Ei+JsD1Ev79mmeagmRyX4B5trqlvq9Eca4p067y3pj2RZOhKE4nPKQNQQXzjnZa8RnBw1JcEqCFAhfbhIknSYyzrnL7iWgCex6KqkQC/odBlhQuVyZ8Jkgq5RRilOl3JD4SLHziuNEvX6PJKU9ud9BAyYl48F0k6Ezu8eHSEJxAToT5imA75mZWS0fOKA+CZTRX6J6qpYKGo2yyfcVeui6jbO88667NEY2H/2dD+lTn/ycnnr6HGuONR57OE2w7xozx8qpbIdkGR30tIej4yTJwyI8lJWDqY/+jw/p/JkLWGdBK+s76rOdYLIyenps+xpGhlTeU1NTdGCx6yiSc46tWpNzBj5SFUvFCfZGBBzj04egGN4SH1Tg/gJYLpkOk5jEwClzYj1JHGuVgqrFmPuFfHJOZfCQyWRSJOkwPMUuEEQjJT7m3opOHjuml9x/jwKz3GRrJMbf/MAP/6jue/Cl2nfgiMq1aZ2+9Q49zNbebXfdozK4JFeUB0MIBwyOcJptdXH4PfDc2NqYrP/QA3czf4oPGisYrU7K7AEvRTG6TWL5EDiTT5KvPjqyXxbZw9eY3MxG7Yko8grBq0tSak65huzKlaqG2PMoQ2Y4/oQxwxbSLoVLh+BenZrTXfc9OKHx7KVrem5tT/2ExAobcOjQOz+RV45f/nMM4ZcUJ/rc0xf05I1d+eo094yhbwiPXd3/4D36wA+9n63Ie3Xs8AHdcyfJHQmW6akP7eY/R6OxCsWC5ilQjpAcLi7Naf+BRc2x1R6lfYWkp6Q40oGDUySEt+i73vJavfvt36E3vObluvee2ydYteTE4klAz4kfqZoONVuONVcuquyD2lu7yiiqEzDeGvbAQM7nnippDD6wqdhRiIxktlhEdsU48N4xciWRJqNcjMBrnwC6K+Anj3zNVk0egmPxcs5xzWH/mujH5DQAuwNwbnI3HxOwNW7i+pj7Mg3oDI/A7QDcZ8j221PJ5s7QVQhBMRh+8b2tZ3pus5VpOrEEK3PwPF1RZaqsAoF6GlnOH9qvGnGmM3ba7WZqdIOev7FHvGzpzJUdnWXcuHKDLenn1bm8ylb9FXZDrqu3t6nm5or6zW0+X9LWpfNqXrus3dVr6vW28QEb2t3dneC3Txd6DI0jEn+HT6mVKkp8pD4+sEvi1CIJ7JIstfEJF66v6ulnnlaOjKbAXQmb7YLbJr62R+I7YA6TUYYBR9iu2UbO3NPTUyQlVbrkM5qemsYPjeR9UFqqwmtdX3z0q1plZ2GBrbKUBNm+63qd5ow1K9rY1pCmTIiccmUakFBlJmMJ2ef8q4mczU6WeH6Tgsd0lXN3hMxj8FTAJ8qJ+0fcn/35yLAl57zsPsPx+vo6TaHr+KME31eczFvCf5w8eRJf2pdzTCInHwKJV0EFkkAb5UqFIrOm2dlZzeJ7LZ/YaTTUosv9yU98Rv0euqPD+Gef+gwF+7puueVWni1gX0P5n/qpn9LP/uzP6td+7df0y7/8y2z1/UvZl9TteygG9jKtMwNXRnJijjQnYtnRAXBLqkYIRZFXVKxoCwfdVkvJtHTo9CEls9MaFovK0qJclCp3uDuYyDzChAkTx4j5MpRkYwTImyRU6zduqHFzRSVajq+6+xY9cPKAipbxU6lEGNqIbljGVqJzTsascw5jyCbvjbZCoTBxXEMy9Wq5gjPMNMZJGCiQqrz3KkHXCMPqUM0OANEQZ5JEiSxhGPHekgKHoWVe8r2x7l8+oLluU1/72B9q5/pVleJII1rd4zRXSlu2ulDX9PKs6otTqizUqIALiuqJknqqtFZQUk2UknjZKNRSlaaLKk0VldYLKteLqhVLSqdwsDitlXFHK80d9enUDDBsD3+L9SnFyMx0YsDxkhxAzxkGMoHF3P7hXu8dYMsA+hB2czn4tftMjyYv49+esXMWGJ1zCsxt55x7Qab23kaappO5hujGPg8x2AydmYzLlbLqGOx0WlKdpLniE9WilHNlzZBIWzJVJZlKQzyZw9YTrxePJn+jxTnHWQHIkaIohpYITqCDjokjWV/rN/XoxiV9ceOCrkY9XRju6kp3V90g7T96UNeuXSGJ2pAZfw9d7rJNk+G0Go22rl9bY16RFAxlmDYnn8JTh07aGIcTxwlrO5mMguctSZVVZqUkVrmQUsVEMvkbPo1u5+zeTLAEneg+9YoSB6Y4zzXvvXwUoatokggH6LeEOHZBXlILfOc4ELsP5Sgg93E2hsaBBjgX59zknK2FamX8mN729va0wFaUGbkljjOVoiKXw3OuMp247d2mpmamtY9K8qO//Ttq3FhTr0nwiwosE2EPYCFz0Jko+JTio69ue6g22w8tuhZmGwVsYkhiWUU+K1eu6fOf/4q+/NUnpKiC/RXVIxkw+8rRzgSD3k8cuTlVH7xiZJnBm90jXjG6NJyEEMkwY3xDMrtVXomLlLpYto0c+0jBecU+4N6kIKlSSFTH+cVuPAmsjmq5T0Iq7nDOKYSg2AV5dOgzKbKBwOYJYFWSzUKxzLb8jpaoqu+89wEdP3WblkisarOLisFsj+fGrOvAbcY8lija/N7b6lKOHIYWWJq7qpVS3UVHqZgWZAGzkKRQIbrsI27M4TtWmiSKoMl7h6y7E39k9zr46lHctQloee4mzt17Ly8pYi3nnMw3DbGvMbZueiiVyxM/1CPhOHP+ouxXddy4uabf+cM/1scefVybfdbOgwLOKZKb/MnwoYYZ5blog+uJ65v64nNXJ+/tB3OcH2ow6OjU6eN61Stfpql6Wdmgq4PLizp6cJnm2gA/CT/Q5RxzMnAw4gK89LW+saJWu6E+yc8Qv2lrjZChBb5+b1ejQVOVUtBttxzV29/6en3Xa16qxWrQXEGqs3Y17mtxJiKxyhUIqG26DhnJeTFOmLcll8TqkMh09rbR/1jFOJBYeRUjpxi8xS4HMyI5kFL/P0cljcGNZIWy0RSBOR8CdDswJ40JsjYyszF8V581TVYTOdm8USQPrzm4tXPOOWzRbOWFeDJEL4H5DL/OOQUflHFvhrxNj0USzxgebG07F8dGba4+vLjUaZp4sJ/GwIFjB9i5WVCJzm5t3wLvjyqpzivGdgsUgr0k0Q76v7qzrYs3rmvt5qrWSKJta3Fjr6Hn6Fg9ffa8Ll+/qSaFao+u3+72im5ePqvBzoaKbBHnJEAZOhEvoy2AvcQF1YulSXe6QZKzy7ZYt91Sj3jYIal6+LXfoQ/++E/ojW96s5z3GoL7TbbFR8hK8OmYy2Rj8xXgtYmv+MSf/qk+9rE/0R//8cf0u7/7P/Trv/7r+uIXvqCEhOTA4eN67twFff1bT2j58FFso6AOSdQNYrr5GYNnwB9EOFBUoiHJXcY6Nr/3DhXkE50FZF7EH9VqNbp4mzI/kiSpnHvhHuccc8eKooRn7JxRCjA4b7oyufWJBYbVDkWSJZyWnNluVblUlv3wjX3Z3GjxPAabzBfJYoONGFxEDKPDML6xsaE0LqjZ7Ok//9qv68xz55VEZS0sLJLQ701ird07AC9+lf3sD/3e7+vJp56C8JIWaeVVKlUmxxrkYDCbjByHYOCxSeaYqFyrq1itK0ZhHZKXyvSMPMF1HI0VlZ0OHl/W3PI+ffEb39QGGXTDOlF0sgYoPXdBOZxkCGDEZwNCDvhHCHiIIKxTtb22pp3VGwq0iF9+7526m3Z5hIPNSTSQouxVwMmZsC0ZG+K4HCdN8QWCoY0+VYZdM6C7HGUB2iROZDLsUtVvAR6bawzAPAA0IO0AujH3RXGkKERKmWsWJ3eoXNUzX/yc1p8/q+kkVobwxlGudKasuYMLWji0pPritEozFYVCJBd7ucRrYvERhP0vwykkzF0pqFQrqVIpaSEuyxKr4kxd0XxNG4OW1tmGyEhac+jJGIUoVo0MOnivPusL+eWSjKfJez447+S4noHYkQ3kmpMEOSdlOIIRRuOcA4yRPTIBg93reebFYfflyCsCVM45GViGrGefywDSOz85F7huP5E2HRW1UKxpqVzXvuq0FqdmCEQVJT7CQTqZDkymtqDNCym4M4EBCOZdCF45tNk93ge9MDgHNkZga5tk40o80vOlXKvLVY3vPqSpB27Rar+tLTB1gu7D0vJB2fx7dF2sQ9nrDVUDn9VKnRbvSEb7kSOHVbSAW0hZQ5wLHBnB86jTEPyJ4F1Kgyp0SWbrJZUKsTwyiELQ5IUDsHuiSErSSAWup+AhMIeNHJlnyNjotsAcYLZcKChGd5YgN+hAOOfgOuf5mPV5b3PKYWe5LAB77ya0cRuBcKBdksQhcnjyiSflQ1CcJMg1o4Ka0uLSom6990Edv/0ubWxs6TN/+gmNKQqKIVGaFJRjtyPaMR22PbMs0niYawze+3RB1glsLRKlHRx5vT6lKnZfKVeUGC+Z1GWbNErLKpRqgjyZk3pBf05mtwl07O01FSLPWrGcczJbs4QreK8oCiqkico4xwDdnvu88+wiOIYU+aAITmKEac/FyPEFOecqEEznsYVauSwAxF0OzMUa0tUe0A2FCWJ+zjxO3KrY5s9zih2PXOpYjbRGEHnymTNK4WmExLtgWKzp45TrrJ0U1YbHye/i4foIGxubvcCHc04ZlfqIRG5z7aZm6zUt719CfgRc1hmDzT5yNqdtfqKAjtP/H2v/AaBZdt33gf9z7wtfrNw5TE+OGAyAfzYHbQAAEABJREFUAZEzwACAYqYZRBGiRFG2KdmWKFoSV/ZaK4qWvIpcS2vKtAITQJACiByHyIMwg8mpZ6Z7OqfqyvXFF/Z3XnUNAIqS7N39pk699+674eRz7rlf9cCPyPyNVqMHICiHET5tc3OrkSVqLv8E+nXgSw/6OgQrM9ME2ppdPHgGdGCLqsdTzxzX088+pyMEqOtvvV2nVjf0wNMnNDWXbVDJEU4tUwxBzndLMz11cUsf/crjGgf0jqp+nA5IiLe1n2D+xje+TvOLs2rD63aewL9S48GmSmysRC+cflih6PxkTlGVrbGJ7a0NpZF1LJHKFBNgvalU+9kqeNckbBX2ONpaY4Ml7W1NdcfhOR1byHSwW+sgG8iUTfIavLx89owmxIMZ5OL/6Oj6+oZqk66sXlWF7fRJprvtXJ08U7RaCTRk6E6M1+7BI0PorTRoptfS/GxfE+yjln9q8IxquSygwVtKmO50VfhBMPYm6AuN33TZaWcgXLTm3ZiEouZp50oTsuG3DLn71W2gZq6SjX2FnEuSGb8P9MvzXLOzs2q3u9oabKkOFacRXc3Oz2h2cUZ7Du3V3J4lLVKBOXz9zbrl7jv18je8Um/83jfrze98m17zttdr8ch+PfPC83rquWd07uolXeYkoMz6uv72l+neN75dr3zL9+qOV9yr+f0L4FRqdOWyAn4lQEgFyD/gaviVNjzsol8TNpFDkpsh1y14X8PwAfK7sLJFIgXPkijn/dnTZ+R/KBGgP4F/MYSGn2aGPxjqpXe9RH/jl39Jf+UX/yv9wi/8Rf03f/UX9Ut/46/rLW99izLk5v8sxCc+/VnNLe4ht5/RCBtZw39tU7wIzFViX238r5k1yZbLw3Wtrmv8RaYCHRQfs6DFxcUmZk2xhxoZDsC/4uoy62A7nXZHMTimzEK7z1Fiw/793TWODscktiWbZLHWBvw5feZM8y8YXLp8SZ/73Oe0tGePFpeWlLfayq75yum0FGxrYITdeoXtIlXvDap7nlCCpt797u/Xe9/7Pn3pS1/WgX0HwTvROapw66yZplGh3V3Q4p4j6vaYvD2HA53X3Pw+zS8clL9L8xm1urOaXQCBPQdkSa6iCkqyOVWhJ2sj2P6SRFAVzjFJMoRgOLqJ+u223vDaN+l7f+CHNHPkiB4+/YLWkeRoas3BimWJFFN2Qinn2LWYWBEFnY4Lra0PyNav6PzpC9rkPPW7bj6gd9x7l24gq89Qhgm7bE8sPHilEXyC4F0F1BqNBkrSgHJ3JZidx0RZkqiVpiRDE9XlRJ7vLKLoS8A8iUAraav0HRiCGE4H2gileqElL1ce7qXSsyf0LEcpLYTUx5iu2kThKDy5+Si07VPOMV9o56pZo4YHCY47C5kSRSWW/KmQWgoeGQGprXSmr9m5Wc3P9NRdaqs62NUZG+ji1lUV9UgTDUVEAadM/X5fI6u0HQpNMWpLokqrVcIDuKgoa0xrjAKP6VeHmpZSUkmQ3blmKZ15LuFFCU3onQIK6uCK68qfwDMzk5k17yYoWYfg0Wm1lYSI02vJv2uVY7SWBBlGGKA/U1RmQbSIwSpxQAXKbhKPBgTkX6owcMFRBnBPADcIX9vM1HyCMLJKMZnV2aSn9QMHdewdr9et7361lm45oKw/qxOnt/UHn3pIj5y8rLTT1sxMWzGtEftYMTK/TWlrKeE+iRMS2EQLCx0MtqsuvI7IaYwhDXGkZSX0OyiAU4s55rpBs62oHNraeSp34hWBFoIUqqhUiVJk3MYmOomphQPtZqHZXbeSgv61UrbVNUGggLerk0qrW2MlIVHeMqFyQvG9GCDVCXxBB5lzQhCzNNHYeRZhQgkUIjkstby6rgvLazp3xQNRUHe2q6UbrtNd7/4RTcOMXsC46xA1GBYyCai1SZVki7U3CcAVCVaC3CeTDa0i+5lD+7Q4v6gLxy/o/DNnCbDb4J+oHVPlrD3X72p7e10bJE/tNvauHEfeFgULMQ00MhsBtdsO6FahBFvzSi/IKyulFrLPkW0X/uV5Am9NFkwyU433KrB3we8dkKpYKWB7rKBF9OrYvkOsmGu6VQi2yJwVHAW3COBWBZVARN8S1onFSN280oGlWWXwu4LmP/78VyUcpn85vq6HyNI8R9MEPgRJ8/22ZrqZ2viqNE1pqUGNPihDgBYUSQkL16y3BK+nVAgMJKYEpSHze+I5GZcy5JaRpKVpW8GinK6qLhShp4LOkVcXgKKodtan+j1BHhEe99HZLjgkmdMz0ZCN5Jj1epnp2IEl9GMCfrneRuCam5/TA8+e04nNSmWIKvHyU6qhhq0r7en5VdO//8LTWp/k6iZdZUVGkh3U7XT0tje/WXMkh3sJVmmSqITG4XAMrrUEPTWgOsgskSlKlspiX9OJaTycwtNE7TRDX2Y1QyWxn5DEaqyI/WTws4uv3ZunmoulLp19VvVwQ+yv1QfPrYsbevbRUxzfX9bAv1MYJNe/k2fPK2JLNbwsqC7XaUcZCUkwNXyXVUpaibJOpho9iWkQyIJfzYYmaH4+19xcR1UZqeyXqtCdDDwMX17VtZKEsWmGHGJzn5P0pMjZzKC/RBYT5lPzzsywmyFqXWuET9wmFkyZqw65EmSeWaUALVUM9Oc+FgpJqXY3ijyBNabEykxdYsoMAbuXd7R64YqK7bEWOjPqU2npdxLN9HLl0BOgyxQ0QQ4Dq2XtXPuW9ukGKofHbjqifcf269bbbtDbXv86veU1r9VNNxwjDs9KedDzJ85QfUp16MBRHTt2FH6M8UlDuZ4rNXgXlBAb6mpT61fOckQ6VNJJtYH/2qQAAWuoDJo+9/Wn9dHPfklPPf2kttavaPnsZWV1C1oSqRb8mco/3j+tpAFFmI/8/u/pgx94r/74sx/XZz/9EX34Ix/U8RPPordT/eZvv0/TOur6628gnk7kx6FDYr5oK/FjbiMu0/XNFU3clgKTqsIXJKrRvQl6EOB3iZ24Tfr3vAdUmoZs/vYsLOng3v3APs31ZlRAx3i4qbLxP6lmuy3sJKjTTfTa192rV7/m5VpY6ivgvwVMiNsXKaScOPWCRjiwvNNWjk+bXzig+cWD+uCHPqV/9uu/od/9vQ/qfX/wYT35zLNa2LNXMxSM+rPzUjR986Gv6/v/zPfpZ/7cT2oDGk6dPK1Tz5/R888+q1aWKgqdqBHHkN3YAATX2U35Wf6YzFAhKEUJQkgklM0N0EuDY4LPcDhihzfUiCx0QDkVe9LWeKDt8QbK0pIxttuf0b333qtXvOLl8v9v4A0336RTlACPnziri8trGkxrlSFD0F1FjEisVUj44grjqDQioGyQUV9ZW9GZs6d05eRTOkQ5+e2vvFNvfdkt2tcPGoxXVcWJqqRSaCcQLQ3YHYypUA3Iagt2PWPwm7KLGYGz3yM5lKWSvzPW21hbU8lahkCbgMA96POm0hSj2pe3dQNJzLmnnlK9vKUO/LiK447X7dV+gtnC3iVFHEyFodVJgPaIQgZY5rNLO7/1n/zUqoXVKscyuyhGn8pVdy9Ks7ely+WmrlCudYVzvk6QjSdVGY6hwHGUGI4vUqP17hONhxAj4gvi1mcmLpTNvdNV1yXPhZIsUYYSVDh+T6qEYgccRqBTZHyFMzEztUiizEzuiLzNlbvX7frUCrSHGGUxKMSoyHyOQ02AczwqHL2ZsbaxG3LpCvZDK03c0S7JeGZtAyqnRVIIRr+qwb2opExBo9XLOtg3fd8rb9Irj7R13Uyt0folffHLX9KjjzyjlfOruvrCOa2cvail+XndcMsRLe2fVcxLdoUzuvGW61WBnO9aA442J4hWzHtpeUUXLy/jEAr65g2dIUY5fnmWKUmicnZ7jlMCnRGocIIONTxvkAR3uwaCvzHU2u2b+Fwm6J9qlR1bicwqIDDW4HEM8I01BEf9C+dFVctCaKYt4YfbHcxQTfssO2C3vxE2WMdE61SA/d8ZOolBb11YxiZHTQVzc3sTg9+Uy2t+bg5dLxXoXzGH2wDsxfm0dP1NN+jOl92j2b17tLExUJrkHAninBWUpdDOmBFVoVUqWZ1OS3v2LDY6Y2YKwBif0e12qGCNmvkidFgwZx34Vo1d1fCKrgo4pADvIFMONRROcfC18w1eZNhOxntPDsopNo3uxBDk/7bTLdcdVcBZXV65qGE1UZklqtJExnv5p1ajRhVOMyK6mX4PHGp1qYR85f6vUsFblvMuskaBfXd7fflnjN8b4mP8Oyau367rCbpRI5cKSOFBZMLGP4BvC/v0jYVXk9xXGPwpcH5jqn6gqzRtkbQT9DxBVqIYUsWYyudxOU7wQ0VRqkQOI+59B+6btg12wc6HLomPf1fFeWqGRuG/9iGbGarTHpxuoNL6ute8RpuDkb7x+FMaxAzuFSRdQ024f255oPd/9mta5X0bnyRsuwICMnn9q1+lvYsL7Kz3aAaZeUV0C9odB99AldCLGGAL8uP3zk+QGLuKnrnPjyEoy1Ll2MXiwoKOHDygg/v2ai++au/evg4cmCXhyjXXz5UlLfRxopOnz+mZE6fZCKyqDplGJIBDmGUkN+evLGsEP2KSorelPJYIuv0ob4KOc6uUNXPeZwn8RM5+n/KcoGs5dtnrdUmsZlVgd86XUlEi+ZJVKknYC+SNMsjl6jKWjHZkAA5uX+5l0ixTiBEbLZANLTBizAaywQGdDOhujf6JSpvQA6aQwZo2SX8LPmcpuGWJ+nN9dWe6SmgPOc8zM5qdm5NXRq6ursrMlMBPxzujf0wj/MyaKcfE0g76OuG6dWVVR9lMvOyuezTfmdNVjvyunH1Bzz/+sE4+/qg2zp9Rvb2h5dMntHn5nLbXLmiIL5ygR4mnhNiBzH2QKUuCOshsSLXrHJWaNU4/xsRq/2OM81QMnz1+XCc5Yj538YrWR4WUpGqhhyXjfcMu+KIkkdtGyn0G4Fj0/PPP67FHntYjDz3TQDFJ9Tu/83498cRTOkIBRXyGnAa5DFzHCuRco/cpNjUmPm+DT02ciPA3YX4zU0mfLXKQWfj2cvKGOYoMnlQVyHAPSar7sho99fk2Njbk8vFYtLS0hN7N4+emWqIK+J4//7P627/yK/rlv/FLuu22WxVYw8wa/tfILyax8Ql/82/+iv76X/9l/ZN/+uv6vff+gVZXt+mT6eyZi3r2+An0vKPbb7uHOe7Sy1/xKh06eFRn4VmN1b32ta/W937v9+jo0aNK4RnTyqBZ6E7odFvKW5n67Nrn5mc0Nz8ri65gUyUoS072XNNRBIop2XuJwCxKITFleapWO5MriIE4eZJ6c0ua33OdHn/yrD573xf09W98VU8+9ThOe1VuLGcvr+r46Yt66sQ5XYKILapWdd5SZ3FJLTLRiiSmRPEq1iuBYTHWysaaTp88rhNPPqTR8mm94oY9+sE3v1wvu+2IUg3JhlfJjqdqqALXChz93vE2kzwwDMl0/ZzVQlCKYEOIMHFVI4CmR4sAABAASURBVByrJ1wFRtZBmboodoliTyh3j8uRbkp7Si5c1fmL59Umi04VdHVPrtnbj6nd62JqtepIEHTDAyyo+fjazc1/4pf3cQjQG90RUHly+XS7uXqzbXUPzmq6p6fT022tsKudIpcCnlTQ6Bl7J2ZULyYuT3mbK2UzVwgyM+Rby4ODUAI3sgrHMyWQ+TWCa5ol9KlwJEXTP8fRJSh4zfwOjnqMUYH5/JqmaaPIrtTdblclPPN7M5O/rzESJmz6i0/NPE3iRz8emzW8zXGq6VtylFvTJ4ILU6gCv4pEwu8DPKkwwpodS8CocvRg+bmn9JUPvE+P/fGndOrpJ7S5ta7uwrwWKDWfePZ5nXj2pDo4oV53Xj30eIDxunNgA0zCP9HpC1d0niOyKQl0f36PLl9d18rmAMdeaxuHwoYbHIOcD2ZBQxKKCjxbJGAe8JxG54/geAEfC4Ke3zuufnVw/EuceU0fM4MviSyEhm8TKkYp8wYSjZYLmitxQoH35HuMqDVsHFEp56tDTWuG03fH4vzPs1yblLK7PfQyRHaVpvHVDZ3mmOgcBu8Jd8RpmKQBQdNpaZEMuA14QlbBb5mphc3NoOvtmRktHj6qc8voOImZisj8Wyqw9Vmcmq9d4chabFpuv/0msJkqxFKuO1scTzlO7txq5o3gU+AYnQcsLx9XMkIhqGbNkj5OTwV/ChKngqv3NXhsnmiyjpB1DV9KQQG6kFN5uOnQou6+9ZgClbULF87L/cw0pE0Q9l2sz2NGf8bEGNXr98AvxTe1dBW6Tp8+rSxPmbrUiE1WAn/SNAGtQCCdkhSOaR+hz5WjLafZfYHTtLW11bQN8R9jxk5Ihh5++BEdf/a4Tp06rRdOndUJkga/Xrp8Fd4NWKcmiVtEj9xGTDFERfByeXpSVrAxcj5YDA2PttkArnJ04HJ1nrWww7m5OXS5Q2LY1XXXH2POgiO8oV7NRvX6G2/SU6fP6oEXzmpM0BxjXytq83xJl6kKGP658u+dklB5AL33FS+V/0Xf9UcP6NC+JQ031zWhmi/4ZWbyj9NqZg1PzExmQcFtEJk5fgWymCIbPwLxv8K6fPkyycIVrXPcPqZSUBQDTaZDGboxGg91/uwlvUBCdWl1XVP8Rom+XUFvB7C4w6nHFna9ujlUjRxD1tH61khT3tXogic0LarhGbqekrjmIVEOUakD985L9+E5fOp2utq7f4+U1rq0vIEd1/JqZ9qKSpNM/nEdcz/k+u+b0hI9czswMyXgVrHmFFsunUZkMyWhc72q6RdDFFmrajx9SKTIBj5NgxL8pOs67IFPQe1OW525ntrEUY+Z3dmeKmST95Dh3Kyurq9pY7jNPGr0KwRkj56bTMECieG8loiB2xyTra9ta3tzrFXsesix/db2CP5sakpcKr04gN9KwHdz7YpOPvuULp87o4pEae38WW1duSLDr5b1WLVV6uUdbVDEePLhx3QBnSnQ4+h0jrfVI3bvAc9Z/MvWdqmVcdDM/gOaXZxVi9gW81RZp6WsnStesxeBt/gss47jubExVKvV09NPP6dPffIzOnBgP2+l5557rrEp13lP5NaJ4WkWeVfhlwb4t4L7nR/nZQJPI/wajrZ1mErd7bffji1tNXNEbMftwhOsS5cukRBd0QQZeQyaZaOZpqnWOEJ2nTx06JDe/e53a4v4vU7i5X38CK9Ad301M1MMCXYXdQr7eeShx/XJj39GH/j3H9ILJ89QmZPm5pZ08MB1DU3//Nf/uf7dv/tdffYzn9fnPvcF/PMQOj+lc+fO6yUveYn+zv/tV5qikeNjZvJPSGOmLM0byLMWjO4qQ5GjBVktdVDuHOXutLrqdfpqI6RdMAX+i2TfKQrcxcBMp89s6NFHz+mZZzZ08cI6iL6glatrOnniBYUQVSRtXeXo7sSZS3royef0xHMv6IXz57XM8YJYJ2UXmWIoSZ6rhAFTtJZchh0qyczaBvOc0OMPP6hq86re8pJb9Ya7btPhuRky95FKomKbQBGTTAKzujacZoFz6iL4Fk6uJTcWZ0CLCkxEWCN22y54v3fH6Q46QdEzlRoWQy3gpFYefVJr401ZiASjXMn1+5T3uyR0QVU07Qbu0uQ5BQDjwOD/0o+Vwk6VZkFZK2q2l2thvqfswJy25js6ydHGFsZvSYSmKXZeaT9JqLFIQNGNm7quv2Ntf3ba8Lmq2FHXlckBm1KwiMxbiiFFkUqUrGL9pAFXYB9XMNDnDjHKPxnG5wrszt+fXWEj77yPP1c4iR3nVKtibAk4Dt7u/byPP+/ADi6C1zFmiklKUNvhX4ypogNEpczpOMfWvJ46var3fepBXdFebcQFffrrT+iJs5c0Aq+rJMerVBbHGObMvv165JHndXVlrNm5w1q+OqI8fQ45RW1xjDEkQT136YoGXAsSrEJBZUgoCZcY64gANlWWpTIzdCZvdCcBP9+RuN7k6E6gfy1okGQW5c8WopyWJMmUYEMhRl4KotQEbvJhdbC1Xquj1IISi9hY3bx3e4shcF/v9GXtCYkHF3mQjcw1Zvc8M9NXTpI0tzArr2IkZa3rDhzR3Mys3Hl0cO6z3HsAcUfiFdsExarQjcBkPofLtqqrhra821drYVGbOGz/i8nUMo4naMtbOnrkqFrY/xi+HjlyQGU1UeA4K7ABKElwtqmguozNnA8176tG7qGhPYgllSNHY63AQ0Xi5MGtICsqCKoluBfoZSgkTQEMPamCspArTd1eM/hUqJdWuuvoQb3ujru0J+9qtDLQpdNXdOH8BU0Igrv0xQj/mGZ+YUFplsv8PxO68AjJCbaUpjjzqUoSP/GuJKlzngT4PiEBD8E0MzOjbZJR9xGu62ZMIMnXcN/R6XZUote+U15bXdMagfw0FdInH3tajz30hJ5+4ll96hP36fN//GUNOOrtd+eUojt5ljVzuO57sjummtQCxx7+qo0+GfgMB0Otra2x2VtrgkmL9hZy2L9/vxaXFrVFUtLJM73qda/TBF/9pSef1nn805p1tNVa0L1vfKt+5Ie+T3ffdTP0mwYcv730njt15523aX6mq/1LCxpsrHEcOBCCamwe0mQW5DyI6NgumBnvaxUkkSskph4LYohNvwK+uQ5N0c8xelNXKbT1OSKUykkkYas12p5Ad1uRuHGF5Pvs1RVl6OXCgYMK7Y42mXdUVsp4X2EH62w4LOYy7l1HcnQ8Z7MfZIpAk1zFlHthW5H1ErXY7MwSVGcpBmSdVJeurmmDdQeTbZUkQRkxxJPjDD4nJAUJ9KVJAl5JM16YntNXoQ81uEwJ1G4f2xw3FdCWZqkSxskKmVVKU1PWjsrbKc+GnyhgYwmfKpXouCUZm+E5RWQm7pN2riJInmh1wHGIjvn8rkt5nsv5KZMiOHV7PeQ1bOa8iv6dXrmqU8vLeoHk9RwV7idPX9Yz6PzJ01eJgZd1guc1jvinsU1sTNRf3K8D2HFgjWilBAQcDjmgli9cRO6b2BWcRHaRZHsy2NTNNx7TP/pf/oH++7/23+mmW+7U2jRqCE/KAK2dljzGWY5fjubbcujP5JW017zutfpbf/tv6b/57/6y/sYv/1W947vfoKefeRifaWq7bNFTtxEzdBCd3iZh7rS7+JU5DZDzBBxd39wWPNY4xJCqJj4FS+UVIU+gVuBBjFHOL4/NPqfbhMvU+Sc+roNb+CGW0nVUtM9QjfvCF7/YVPE/8IEPaO/evXrDG96IPY1VYLcyBvGroJiTZ111u7M0JNjWSGdOn28SLa9UbbLZvnRxWU+RozxDwvjxj32SE5HH5RUz/8L7b/3Wb+lf/st/qX/0j/+xHn74YR08eFCOq288ghNZ4uAEQVabLCQy4wqEEFhQzbMnH+5UXClG7NicyCkOzdu2KOV5+6RKtLKe6zf/9af04AMv6MjhG7W4uMRiiRZJACLOpSCiT4B15ri0vq4nTpzS/Y8+ra8/cVzPUOZcG01lKGV3bl6zOMc2QSJHOZ0BIelwPCidv7ymx8kwX3jwQR3tdfW9r3q5Xn3LdZpLgqaUQIcbq5oMt7RNJcMNdBslhRwMYKoKhRqMh1rFueSdjlrdmZ0kBaMxq6lODFCOVHmWaw7F6jNw7cJlVeC8FSYa7eurv3dRWZSSHF4lUTV9ZPAJhTQzmZn+z37M7MX+MQYFHLtfc3jVJ/jO40y7h5a01pFODZc1wVnkCqrZwSQ4mX6/L2OxJERaBY0YFAGsBjyZ8QBSoUwVz95mZtBSMSJCZ66EdUqCm4OZKU1T2jOZmWrGuTOL3AeZImvkWQ6OQc7TEAJtQVOOPybIs8YxwUKxAIGnUslOr05MxEn5Z3d9OZ/AJ9BoXB13B1+PJugwRQsKThj0Jkxqaa4tgseXn1/V//C/fVh/51/8gb7x7CUl7VmdpwLVmdmjtTLRuoLWwXuoXNZe1JPPXtA3HnpOly8PRBFIxhzLy5vsdghcBASxTgJNFhO5GWyNKl1lpzgaE8wJeF10MTPHR4p5xnptdXAceZop1iaDlUH+PiixqDxNgFTuwJ0/Du5wnRdplqmFM83zFPpqZYmpZu5K3PMugIvLYULyYUmiqjZtbA20TTJlSYrTHeHUpirZPFy6tKw6ZsrAb3jhrOKly5pr9+T6Pr+4yEaijS6PhQjUY6OiOihNMmRTUvEYkIxM1CZBSNJcGeN6jDl/dVlJnmqmP6sF9G6eHWunE7V/77wy+p04cVKuT0UBDlUNv6KkKAPvCN9b4JzGoG7GnODeQl+SaLwx1egYhcjm3mCaqZLR4OBVaSWSV8N3jk4l1xXXh4B+sKhSZHpsaY/uPHa9DszOa5EN3p6ZOc31unSuJJ8PXookbd/crLr4gpr5I3x96JEn2PCN1JuZV+lt4GSMmCJwr5TErI1z7ZJwFTjfUQOu3w0OrO9+zp25P/s1RcbOZw+ErW6befsK0D4k+RyQ3F/luPRrX39A7/+DD1KxP66k1Var31OOv+mQtLWx2ctrK1oj+GwRwPO0pbm5BXV6PeZJNcKellfWtEwwHWNTrXZbx44da3RqjcrPdUePyP+E+8LVTT343CUN23s1DW2FIB05uFevfd2r9Ja3vUkve/ldevWrXy6rRtoz21eBHtVU8ZMkUZqmQMKcQRFDiyEwHq4wh/EsdLKuK6qBQ40IgjlJjnhd4wf9XXT+WmPI6DQJwaBSTHuaXTisDSLzsA66CK4Xrq6qjLmO3nSz9lBFMHRjgN2NSKrSrKXY6mkZHV+jQtMl8atYswEqCyV2kKep+q1MuZXKk1ou4hT5ZdhOAg6VJJfBjXfcpCEVs/MXL2h7WGInhepi0vjDCl0VmhdjogCdDFHF/J44O/j7Ej57XHPb82NI1FUWEiCoTSFhbmZGC7Ozmm23wMXgaQ3vopIs1YS5puA9JBFL8kxdZJ1lmTLoS5O8sUFhD8ESbW8N2fysoGtT1ehshT62iW81NnX58kWN8HdbzPE0CdUJnh5OAAAQAElEQVRjVGWf4oj0DLxZIS7eeOdL9co3v10ve/Nb9cZ3/oDe9q4f1nd//w/rLd/9Tt1w0+1sxLvKkV0E+Qycz5y/qCeefFIZsnNoo39JGmXodKyjNpj7c5/8qD7xoQ+phC9Pnzunk2w2N9HJYjoC/6g8TWVgWhM3xc6nLke6jiOvN731HXr3u96lu+++Q8+fOE6PUt1eRzEGJeiXb06ct5vE4243Z7PSw5etaYyNxBgbOZTYtIPzX/iEaTGG3xW+aURB5oLEyp40+/Gez9fDPvzZx/u4Gjpq9CyFx3181uLiXlmd6Z/9k39BZek+veUt2MDL7tJ73vNTetUrX071b0OwF/UN4BnR/xwaO5JSZGTgVmhtfVOnz57V008f17mzFzUcjgWa6HiX6vMc17Z8IzTDBkHIdGN9o+HHS+66i6PC23TrzTdRUUcAtSdUCFw4yBgiDrnDYplyFCNJorI8l3+cEGeU75hWOSN2x+NHZ5ucg45GG8paQeeXS9XJAZllzNPWsWM3oEClbr7lNr3rne9STVk6sNtNWolIFrVJzffM2lCPnzxPguVCXdOJSyu6uLGtKm2pT/bdR6G7eYrCRKUhVUq7wPnymfN6+pFvarh8Rq++44h+7K2v1jtefqded+eNett33aV3vumVuvnAoiLGVgKVczRKkUqQHw2tsYPaGoxxYmO1O5lWVpe1QUKGvmmLoBpQ5KIca5PsPrAjHHYqbd6wh2peT7BGRSaUICiGoAQGh6pWMIP2HdB/5mO208/M6OkQuO5AZVEBOmcI4HuWZjR3ZFZX06GWR+vKFZTw35DgmoZE5utWaoJ87YECBxFqSVyNqOpKa2baUcK6uYo5DJknKKSQ+06fneCeuiEF0874Wu0093inGidntHtgiRiGJ9aBeZ1uXzfKlIK3G60nocLAymAkghVKWzXr+jgwUA3O7pNDbcxdK1RqQOAfmKdJsiR0ZKrMJsrKoab1RBWJ5pnVsU6vTLU9DVq/sqIap3zi2TMEllkl3f369Be+oa898bQ+8aWv6vHnT2lSp9rcllauTnX+3DoJ1ialZebEeeXtTOPpCFILGXQPkr4obOl5EunLa5tqIei2KvmXPkuOxGoQbdGvl7eUxwSeSym8TMDZ+UCLspDSYnJeWQhymxHvs3aumEdZRDhWsu4QGlgb51ASrNIQceBtdtlBiFatTl8j7OMywWkEX6YkDEP0MCL7qyubOru8LlfElVPPqbpyWbNJq3HwdRI1t7AgppQfHbicA3OPcBDyD+tFnscEtop5c3h66KYbta6pnjp1QtschXbZbPixzr59Mzp6eK88EV3HTsfjUq4fQ+wjyQnUXp4tBUamFJkm6NwsPHPowack1EpDADIlyAGy5TvpNKF/ZBxQJpXKrJJ/N9L5i3KgC5Vcp8yNsU4k1/M0knh0cGotEttUHegUgcz/CQxP1GoCFAzQbBK0b6Ylf3YePvvcGT319Bn1+ovwFkXjt+uwz1mnbY5/UXXwlmrFGGFpphCCCoKly879nsOETSSTqtvpokOX1PTHl+S9XJ3ZtiI+bZtjlQlVvD6J3WhS6LN//CV98CMf1ePPPK1zHJmcvXhRDz7+qN73wQ/oa998SA898ig74Cc4Qjyl5ZV1raOo6/il5dU1nTx3gXHH9fSzz2o8GcpC3Th5Spl6+R13qEtC8tz5DW0UKb46VQ9f0WLnXRPUFvft0Rve8BqV0w3laal9e+ahK2qGzWprZlZZu60kiQpAAl9DNIUsSjFoJ8k1ZWwqt9ksVeIdPqAOicTcSk01uExJ0Ebwf3N7A/va1DxVgQ0SprMkhGdJGNWf0eLBIzp89Ab15xZVWdQUxR4NsWOqxEZA3EK/r2yOVDJfQkVyMB2rqCtN0U2MsvFtWajUDmMFG6lO6kZ/Whk4SRzhX9U2Faab7rhVd3/X3Tpz6bzOnNtg41CrQn6e/E6Rm/u3CoNwmY44nRgCLtsaHHCRsHSqMf5+MJqwPjzANw5IbrexmW0qjsWwUMVG1njOq1pGdctqNTpSw7us21Gr38Vm2+gH92kGmzK1s66iUlkZkYWUxDa4TeSxc4rfqVTCUtP2+poq4pP1c7UO7FNcWlK2b5/2cwx2890v0U2H9uvo/KyWZjrqzLfQvws66195ePIJPfXwN/Tkw1/TU888ritUpfIqajIq9b5//wFdJnlXmvjC8hOVCp4V7HKDWjL8yX0kVR/5+Mf03o9+WB/7yld0YUiP9gJmNFIMJkMWKbHW9UNxSsUz1ZOPP6If/vGf0p97zy/o7/3df6gzp65oprcHPesxuxrbMTON4LGgKscuVteW5UfRrVYqM3sRqgqqSX4LEqqSWOt9rly5wAZyu+kzMzMjT6oyfIrboMectbU1eSVrgg8iF4WfU5KwK3ryiWd0/JnTOnXykj76kU/owW9+ndVHvF/VzTcd0Tu/+7uVxlReneyR+M5hC4bnEolYbQH+lAB+J0hD9HB5+aqeg8ePPvKYTp58QcvEmiE6UtdRAjxpnp+d0wIblg6xZJ45b6BaFpIsVccVotNSyotWp43j6ipvtZRkGW258jyTweAJxA84Fx5yfltiUCVOrCCDzVuZAoY25Jz+8pWLurJ8We5YvMrkDLn++ut1ww3XY+Rv0Gtf+1qUKFEIAaFFGCdlGDai1CbGdhUFPru8pRPnVyl3XtIZdmPbKEnWm1FvbkYtnFiGcBWmJDVBG1SkTrxwQk8++bgmm5d0dDHV9QuZ5uot3bG3o//6x79Hf/kn36W9M20Mf1sTjKFGmQPnzi2cbwuHEmGiK/kawmrjbExqGD+kz3Y9JcCVGO5IJYnX4sF9itBrIdLr//8/wfmCYzcMNcRaGQo5O9fXoUP7tHRwL0q/oUvTbVUkA1M0yhUtOi6OtITPRyk8aDJHiBG/xDOqhXXoRVAt/7hCO72+pjse36258ibuOOniSRgTNvJq2q6t4ePMdh4Cawd049qjT/sieLuD4+hjHJo5vYexgOOxe+XekIPrVeAamNPBaHSjbpUMIqmbQYFz9DKBtsCiq+urOnvlBd30khtwSYk+98Un9KnPPK4v3/+4Tr5wkVkz5Z2+ltkErFFRDVmC4SBf1q2R/zptnhfk7ZZCK9cQBz7ACa0p6iF2Ks9fXZOxnuMVCWyRsvnE9R+eRoJQSIKMBMHlVeGAKpUKPGdpptR5U9UkCDWJVlDGmnnK1edj/iEBBarYCRVAqQhNSFBJTOSy9QDgtE4JBivrawT/ifze0lRXVlZ1yv9yKmsRBKGpEnaaqyCAuMOZX5iXJz9eSfbgMSFIeRI1IKhVlmhmZkaT7U2pmkjRNL9/n26666W6TOB48NnndIlErhzXahEUPIE6SZXKv8/QgkcuwzG2Ptsl3cSWUugq4U1C0jkPH+dne5qZ7cD3FBxiAyEgb/rVQMHWr9EJ9NTpb4DXfq2RGEgpSWIDnsgiZjl4UKzwOSEGeBWUZFEB3NWM8QkY7fwOJj8CrJk/pcI3ptLy5S99ifkS5jFswpVJqHbdPHvgdft3P+djnGchhEYmrrN5nitiE87PYEGHDh/Cqa8CKzLWijGo2+2o1+soRb/cpvwYIMeHtqlSnT51Tp/85H16/+9/QL///g/oC5/7Cs76JEcU2HEhbVG9uESF4IXTp3TihZM6fea0zrJbPnnyJEcL39TXvna/nnrqCfmRo9upX48dO6af+Imf0LuoFizs2afaEqWsVVtE78+ygVij/5bWqboeOHBUrd6sLGmpIBhUBBKvcsa8owTwdn+uLRW5jgYkzuvbY62sbenM2Sta25hoQAV3UgTWaSHXeYW0y30OZPLvC+XQbmmijcG21rY20MlKh647xKZ4RrGdCsnI+TolCcuytOG764Dz3Y/bUtom04IAOGzkkqDjIQQ5/42rv2cSMfAazxMpGDIqVJC8ltjSa17zer3pbe/QNsnUJTZEW2wYptjplIBdTIdyvfP5fN0pdlKUVTNlLWlMYjaglF3TYmbgUMntz/s5TLw//haVUsW4pvKMThhje92uZmb66mIPHSCA14SKTFFMeFsry1O1Orly4kbEN7TaOQnGEBsfq91tKdDmm7s2Mdi/03wEvt1y6w269fabdOTYAQ3h58rpc3rm69/U6Qce0YWHntRVKinbZ8/o6pmTunzuFDH3nMaDLZKzVa1evaJPfPRDOnLwgF7/+tc3yU2MURXIF/iSAj81oVBQQGvIUo2SXNsc/Y3Klp6/MtLzaxOtjIy2oKnriwXGJrA7ZxMZNIuND9eucvzOmlQ/Xd9dVlmeNT5o97nEzmEA+r3d4JDh98zMmxrwMWaGDMsGKmx3in6MmdPMGv4Ph0P5P2mwTOVuk0TdfdDa2hr8G4NTyXUo/w5fUU6hBifI7zY5zMmTp/Wb/+rfkVwGbO2UDuw/rLe/4+163etfpdtvv0Wj0RZ4rXHdVoUPrPErjlQNb8QcZtb4iYnrBZU7X//06TMcD77Q2L3b4JgNhFmlis3+7HxXt995i156z0vE8d+Aybc1Jqt0xjsjYgjKcZ45zmTMTqX5UhpOPUWJZmdnNTc3p/n5eXaM3QaciSP6OTP27d/fJGlO+IRFPfj5PGmawaRSfvZ44403qtPpKIPJAQIqjKAoa7Vn92hoLY3TvorWnNamiU5dHehxzo+fvrypZQRfEiBDuyuB3zQPqghSA3A/d/YcidVDevzRr+niqeO6cuIZffOPP62v3/cxLeaVfv6nfkive+ktCpNNlG9TbRxyHmvVxU5GPsWg/Ytnjl+AoXPQWdBnEBBUMCoGCI3daLYwoyLCcPCWSbuK4VcHF8z/N5DAWzNrhpoZU9cyK3gulEHjDDuUAzceVXJwUacm6xpS7SvBuXTFNcn4D08gM9Pux2/NvvXs7Y5jye6gAvzZ1/U2Vx53cH51uYhhFUruzsTM5Lrh/WIIDc1TgrSvPcXZxGu41xitGbxhbr93KHFA1bVnM3dWdWNA/o4lQLmWWMyY18xbhDJXKCp859HXbGPYPQLBeDjSFqXwublZLaB/MQS5zt117ys0iYnu+/I39MnPP6BR2dP84g1a26yovWSqkxQHMVbWa6tCdmM2BBOMaGs0VMhT5d0O1ayKI+ENDaFrXCJv9HC9bulzjz+vzz56XJOsrypkKqniTNnBuhN2+s2soSGAS0JQcVo9oArjTGtTQK87aa5eC31HnvM40T7HiuvbI43ZMbYIhGah4W8Xm/DxPq/zp4ZvLp+EBHpilTZJZIYEiJBlChxZ+XfDqpBrWJiOk/QInQQdAumakpCo5TYCPT5fDEGXKPdP6oQwE5TAh1CONR5uqtXvALM6cvtLdMPLX63FW25Wf2mvRlsTnXnhnC5w1ChsIMtyEqQURzSiUsS9lTKcWeTaYwd6y5HDum7vkvrg26bkn7IBctpcwuITwMGf/cqjHK+iKPELBfLGFtEfSFCF3u3qjWQ8ow/wwulznjiNAXxCiIrQ40HxxwAAEABJREFUGUJw9ORXuiuij7PYr+uy6NyhgvONB77R8CUlWE9xlDPsgP2+xPfMz89ppt+Xy8L1WXxijPxWM2fF2hV25n4uxND4vll08CzHJf79qEhbjJHxLfU5avXvP/m8Dj5Ju91TvzuvbmdGedpRmrZlVC/WOWpIkg6qksgsKEde7hfb6IGv5QHajzycLX4a4D4qJ1F71atepTe/+c0cb7xZHapOpaVaJTH74lcf0Pv+8EP69Kf/WJ/97Of1Rx/8qNZWtyRL9CiV20eeeEoODz/+ZHMs+cxzJ/XcidN67uQpHX/+BT187f2jTz6jxwnaX3vwEf3r3/p9/c77Pqh/+zt/qN/7/Q/rQx/5jD73ha/r7LlVxXxWSWtWlmZqzfR0gc30xnBbwg4m6P8UYQYCbY2ujeFzAcQE/YMgl80Ivz12IIhWyHzC0enW1pbMDJ5UjR8IyFZ8Umw4zTJZMHmb67bz3MyUYV/FqCJpm6o7v6Tr77pb/QOHNAnoKrKr2W4VxUAF1Qdfx/WuAgcfH0MgSSqpjE1Ek3Z+cQEfM18rKgHnNjqUZqxPW4Hf9WTZx7fYhC/t2aM273Nk431jDGrR7vqUZin4ZXJdcwislzFPmmXQEZsYKJmcLz4+zzMSk6CAf08Aw7a8OjehMrdKAWGbxG9jbU2+0XGZr5M0TwaFBsh5zFGb8A8PfO3L6hC73vPnflrdbvdapVwyMzgBN0yqgDG2e4XN5uWVK9pc28DDZvrqw0/qvZ/4nJ48c1WXtwuVhs+rTAW+SnWq4eZAc9D5f//lX9KrvuuVTaHCfbDTZYYsoGsW28vJHdbX1zkR2JQnRs4Xty3XATNrcBEfM4P22Ni4meFbxshxgBhq+VdbFqi4+zify3XG13LfaOiB89OBzs18zCqpxK8U6nT6Kqep/ue//8/18Def0s0336Hjx5/R937vW/XWt79et956o/buW0LHxg3UVdng4LrR+G90t0YHnC7H3ds3SW79e6tn2fB4kuU45Xmid3zPW/W93/d2/dzPv0evuPelCjVKNyQTm1D23N7c0gUcxcnnT2h9dU2DrW3Of6/i9EolMVVJ5k8swoFFpTFDWfIGCna/vltI6HPx/CVFi833bJZx4qtra80cvkvZZYY7DGfWzOyMHGl3WAGjUdJilxE0UktbZaJthLg1DVoeSs+uVXqCm6cvbencZqFtJRIKaGmmgsA1ocp1eWVNZyixX2GXPZlUSplvnaOh+7/0RZ18/AH9yBvv1n/5039GryIIt5KogiA1221jbGTm0OvCcwVwPFOC9JRd9ZBgtocyrCVB80cOyAgYU1Wiaowsa5U4WyT54s//rzfOjxAifJHcsBrwxA7jit2WDqAM426qS1trrF3Jk1Zfs/Zf/zGoTQICcsHXNffetUKR/OqK6TQHDH5XTinyKMqCNcqGTu9nskbxYozK4L34eOBIk6RxPD7enZXzxGXq987T5hk9qwBfh2HXcPAZgyK8jiGhOey0g6vjW3N1ulJ+ZSWvykpb7IRdRkt7lnT0uuvkf9p96cqWPvyJL+npE2e0yQ5xGd6soSO92f1a52jhhTNnNU//NuVZT6KuUt3y7/UVqhsns8EOb3O0rcl0IsM5k4mpnERF9amG7tF9T5zVh770iKbZvCyb04Syc8nu2HXOoUT/a3SwAWzE39U4XqxVMEyJRaUW1EXneuxS3TCv4sTG0CQcSZekrpW36F7BA2lIspeh1yGGhv/dXk8J/N7Y3tIYmUzhYwFvpnWtsxcv6TQVq7379sudmU+wRfVt/dpfvgganefdXlchJtqifD0E9yF8tHKs7a11La8sa50dYT4zr73HbtZdr3mtjtxwkxb6i+CeyY9BCuiJ4OO8d5kG1q4mQ0Vs4brDB3T00H4t9buabeU49EQBnTVsJ4TY+AspgJoBOz8BXYsxOvly5+mbGH/ebZe8758En+PbgffwD1TgXQ2vatjtNpHI/Yvrm4Pr9+XLV6j2PK398Mn10szk65kZ+i2qBkUztkXA8HYf1+12laDbrr/Ow4KkwOl3HA8eOKiShHCZI4IJ/EQkjJdaJMm9bo/7Sr6Omk9kDcc7Ig5ACYFjrFWOcPO01bwrqLRU8Nhc17E9tykh4xQ9SHjewhdvkXBU+Jvt7W19/vOf0+/+zu/qd9/7PhKe39MffvBD+vyXvqLzly43AcVYYzqpdeMNN7PxKDTAH46ntaYESDiEHglbmmhjMALGyLjkXWjAdSttdamGbqIb28paMyo5IhlQubxwZU1f/frDTfL2gQ99XCdPX9QMGxyLPrZUd2ZGMUuxK6mO0I2ca/RuSOIkaDPkOqFy6DxtAB46rTnB2Hkr3mck70Iu3tflYOa8kwJzVdiXyyJhTrcZmNfIYTqu9PkvfFmf/8r9OnXpkkaMb88vqkWCagyvyxH9iiaBMpliCDvgOKJAJXz1ueqqlq9ZYmd+dV3IwC1GJpFUUK2yyAyM9ziWoB++GQo8dzs9BYvEk0rtvNPoQprkStOsaRfyTGJK2GoBbRjEPApKQiKPmcb7AFQcH9fVBDnmJOGm7tKMkusP6HIs9dTKRZ3YWNEz2PcD56/o/see19NPnNH1e29Ry5NZ92MktgXV9C998QtUOb+mFL8DyfJPzS/Pj+CEqmA6fP0R3Xhsr/b3cy1kieZmoAGeHT+zrIefOqHTFy+jExWoJ0JU8n9EtKDCPYcfu8xR9oiNbgubyeBRgAdMj76NdeHChe+I+y6zEh57YjSdTrULJTZV4dd9bEBmEXkMmTNB552/Ps713cf6vV/NTB2S2BAiy5nSrKUID523MQbFCF8tUSufoWq3rc9TGX4vdnLrbbfq3PnT2t5e08/9hZ/VL/zCX9B/8ZM/qqqeyquUU/z4zMwcrAr0GTYJoa/dJP/obwvbPnz4MDFnUa985Sv1Yz/2Y7ru2GHd+4p79JWvfFH3ffaTnHjjZ935+O6oItp65nUZhXzh9En5PwZ2+swLkkrtPXCAoLRXKZPWCcxFMps4/o0BC8OAIUyKaQYxmdZIaIYkODFmlJ8HOnrkBvmfOe5lB9vrtxVCrU4XpcrbMGYGYQWVVtEeVGBsciZDwIhkaMDuq2RnnbdmJEsJCNLKMNG5Qabzg1RXJ0GTtKsqYV6U2AURYEmJkAqUdQpjmVjFkOPExx7SFz/7xxrjXH/y7a/T977tNYp5VKvXVwsBVVQvRiSWxFWtrQ91kXLjgGB9nl1tNdfSDApzlN1PSXI1weBqglONMy3RNHe2Lmw3Ql37uALswrUmbLZ+EcwM1MCWq5krwc6zmk+tiJKEkCuEVLKaay13VV3O0/fefkRXy3WNbaQEecg/NXOrluPhwawm+zXG7YJ3eRHoG+BRIDN0JTeM0TC8AI09ArjP4feBNnywCnSjYL6C+SYkYmN2OFWQEgJoHZEb72OWiOlQ0EoQqWABtGt5FbLmfR1ZPdaifqwqVGAKuAMDl4LAPPE2o8+3/8AXATV9LBjT1s28E6pFzz9/RhcubyjpLGowqrVAZeXIdccUEiZhruW1VflflT58/Hld3Jzo4uo2RxmXlOY99LjXBJQJgWJSZSrKqKo0heBImpr/WNfAOyaJcnZLD5+9oN/41Of10FjqU0puo+8e4Jov/6KzRB3oDSph2JTK0fbUtMnOWOVQeZgqAa/+3AGdOLdC5fWiKgy+Ug7ulSBHU5KyLZxhmiea7XflSetgWmhqUWaJ2mlLacxU00/wqwwT1RxPry5fUYWc2iQA5bBQQh+hMwOCZa/XwXmNtMaO0R3GHEmTb5ZW3EbRX+NIRGykwthkMfqsaoGn78KV55o/clApRxJLi4tKso4OQPf+vft1YGmv5udnNLvY09Gj+9TjWDwj6c9R1cA1w0YCfLBKiqFqwOpCNc5LZB9mpm//tGOqVkhQDZexU1dLzONgXANzhCDG1/DC+9TNPUok086nRpdcT2oeE8rxezlu6ficUOVi3dqe6NGnn1ckYBRV2Yx3e3X9L7Dn2MoIHmVz/GRl1bwfDAawAT540gDOFc4hj0GtNMqDz8J8X24ry/iKGl0xM3apUmopyJpK9LaQmAss3TiAAE5JTFSSdmxSJSyoXlahpG8lV6MKPUyTljIqkRk61iJgdZFtt9fVnqUlBeb7jX/1G/of/u7f10c/8zmNSPDH+GKx/ixHUAE7GfHsfgl0lGapzIJCCDIAlBBBBcAD5iobWrkx8HSZKSiCf0oycOrUaTmuRqDndTNHkkjdXpteLT33zDl96IMflyUZkCqAbwK+EV0tJ8Y8GbJPuFqzXmW16mhKCMAFepCmOe08x1w58UB1ohTaK2TpPtXln+VINKk0YUUT86H/zKKYp+rM9NSZ7XNMuUZQu1/nqCDkJGST4ViXrq7o1PIlTdDf1sK82t0ZJTGgMqVcH6LjgZ7WMMQDfAU+cAB5SqqizKLfgN9URiIXa55pS/KWYp4oZAWaNVarneJPci3u2aulfXs1LkbaHm9oUm2rtIksq1QnJVMW8EfqIkuPuV02Uq47rn++tuPBgoLVjK1UhqCITipG9dG/6267WUdeeZd6t1+n7q1HtHDHMe2940ZF7LDC19Rrha674RYdPnad9kPv+eNP6Kv3fVIf++QnNAlt1ekMvsCUVAn0pRopKp9d0C/+1b+mX/rrf1V/9Rf/on7qJ35Qf/kv/ln9T3/3V/Q3/t6v6of+0i9oI0v1wvJ5TSdbGpLMjUbb+KpKH/34J9n8jTQzM4OuZg04PecoyjzyyCM6ceIEvCxBPyo4LdDh16IsNSZujqeVJkXdJPv1cKrIBmAj6WlYd7W5PVRIrBk3mUyQAY5E0oiqps+RpilPInkbqqwmMmxIVqrWVCW/a4vIRo09J/Awp2r4sU98Rr/6a/9I//zXfxP6W1q5vNJ8/+wANnXz9Ud1eP+cfv5nf0x/65f+K/3Nv/aX9UPvfqv+6198j/67v/4L+vm/9NP68Z94t375l/+KfvKnflx/6S//nKbFEBjp9pfcredOndU3H31Cv/I//l39wi/+osLy1eUGWXcgjrSFgODbmrDjX99YVYgG4qUyjCUDOcGcKQo4xuGPnGDIgzcNo6BHSZLKDXp2Zk4f/ejH9a/+1f+uJx5/QlMCjMVKEWa5s69xAqYAwyQ2ULRHFTitEofQ8eMunGKOBQeZ0pgoQfkZrhLHNKlSbRAI1ga1Lq+PUJBERWwpyTtK0xxhVRBcgE4tdzZ1MdE8DqfVntWJZ1/QY9+4XyOqE13axmSnJY7FnYbjHixRpz+jFkrfsZYuckwzmetrboldD0lEWZUqcMLC0ITxV6ziRuFQg6O+7fOnPe+2mZnMvgU+zOxbzxaiTCkAByzA9iCvrmVZ0N4jHLEu9LSNgrfyXD5nxdqBMTEGniuZ1S+Cz/3twDJy3LM0UYksS2Th7wsSxID828jZr2mWCXZrCr2G3Ico9YiEd4r393uvqPg7V+SKCRymJKc199hjDq0AABAASURBVEJvjLmcL/5YlBNNgDrUgpwGx5q1K9b2pG1C0ubzumGamXx9B/FxR6PgvJH4remk1IgjuIsYxpPPnNBVStgdcJ7H+cz0Z5uxSRYVs1Qpx25rg7GurG9pwJhLy6viBbhIIwx5WgZV7kQFjy3KHX+FTGtBjVWsVwK1UoLaqbVN/e8f/rje/5WHtJrNKCfBqFpRU//jCxVKGOOQYtpMqnoq1TgQp7Pdm9MTl1b1ueMnNOT4ukJPo2USMh4QBLYG2xqj/74TzrNUggcjju6Gk1LrG1sasFER+CUxo19BIjaRwd+UYHR5c1MnL1zUGsdJLeaWgrY2t9Xrd+Ul7vW1Nfm//N3r9hXQk42NgRChWjinMXxZv7KmNEnVylMtznShw6QYVeOQzlOJOXPuki4tr+nSlVUnq+FvgEdtAtbW5prG7FzzJErQHbgkjd0GsAgyeGL0lV/rSmSFzAGHwcPMmrnGHOkOSe6cTyEyBllDGiiYogc+5q2Zw5hNfFzfHbhtfl68Zz4BxhHIXCdXOybyOX1clvf1la8+qKtUCEvs1tsDi2RpphwbSvJMSZrK5wIDgaTcH/r3OHYqKFKCTqfAiCOYhLGddi7fhLjvXCdxjTE29Iy2qaODt8UA1dCKHgmnbySHoKSQMD1vCgJC7e9IqgyaaxS9KGpoCqyVKctJrvJcnlh1SAZT8Ov1ewSTqSJ4dwmKxmQBmh3vioCVgIPzv2b+Ert1vGr4HoPJwWVBd5nAgfcujxqf5vQ6tLJWw48aHvk/LNvKUyVpUAo4/UmsZeCcJuAH3HTTDZqbm9M2lc4aiW+z0TaLqtD9yFXMM8anT9gwT6jyFKwVYpRAIoSoGJBRLRUeZLGVjPWTmKrBj74xqWV0r/iFm1bkTQpPHFrtNslSR2sba/Aq1f4D+5Wje712S1mWanM85OTiEkf/hdrtvpyHnU5bScosBrbBiHMTOY925TzEFickqjKD5lSu4z0SobavmSayENTqtUVA0iab9QWO/vbu3y//44JLyytKW20Z8w+mIxKsCf61bCCFjxk6VuHzEpTA9aYN/jV6XdJW19ApPjVyAUKSSiFRBY/azLk4N69D1x3RsTtu1Q133qajN16nQ8cOag+xABemxx97TKdOPKe52Y727ZnRbCvRfL+jIUnoRY4GA5tJ9+8JyaEBIc2pRK7rH/3jf6qLFFKO3Xi99h7Yq9tuvUkrq1f0xQfu1+MnnlfOUV5hlS5dPINP2cAPecK6potX1xWhQ6oVkWdGrPDvcp46dUq+yXA6nSa/lugllDX8TNNrdMkIoTVQqYD2TXzouBgpoxrf3t5QQIFCCPipAllmzRo+X4J8fc4xcWhC/jElr6jQk5L+U+ze1/L5KvCa0jYh9pfctyicXLq0otW1kX7//X+k408+qyOHjuqxRx7VW9/yFr3+ta/S0cP7dPjAHh0+uId3+/SmN79e/pe0N90Mb/Yt6uZbbtLs7Iz2cOpx6dJF/fqv/zM98ODD+s1/8zt66NGn8C3bHKs/q3Dg4EEc7175n1BHlGZCFUIoXJJFnPdYEefgjHCBdFGumX6/UU7PUDsYeoF3dueTQmwCwwZuQFSuKoza+3zsYx+jQnBWKyurKknEXJl6BCifs4ZYM1MAagy/hrkJAprSzyHPc/nHmRdpDzEohkB/glzMZNbSkCz96mCqqwSfbXYyRdJVggKZBZUw3AO/r3UdR0VuHCsEqCdOnNdXHnxMG5sDba6v6TIMckF5vwoBTRDYlKQyBNMIp3CVhDKBsXWvpSnVLENRDVwEbwK4O46O+y7487fDbruZyWwH/L23+9XM/NKAmSmEoJ1P3fT3ZzPawk6/wL3z1tsreFaDI9FA/hxj4LaUMIRdqAlKu/d+ZQk5vUlM5Pc1Ri0+rpBTZBdjbGQcwMNkvMHpIWe/6yPzmU5XM+2uUn/H2lPe+XzescTzTeFhBa5Tlyk8GqFTmySxLosBR64j5FKRhIz9HpjA65KEQuBpAZqBGA165Cto52PQBSU+N9mK9wv0KTGcZRKlp556XqdPX1AS2zjQGQJRW66TTp9f3aiqkGiZKs3VtS12SO7satYwJUls+FGR2And17fxzvlbVUEBatskML12T596/KT+/vs/qQ8/9JRWYq5IJatOM5UETWNPbeWWMvDKGWOhpSqb1cMnLujD33xIazjSaZ7Kg1nwBPQa7wsS2greOQ5TTz6xnzxPcGJb2vCkA/0ucIaFogwak7SnSZ1qqESXt8f6wmOP6sL2qtrYzAwO5CqVujGB7NZbb9PiwqKGJAIlsup0ZkgWphoPp0rTjoqyln/RE+ZqTNI8xlEZaztPiHF6+oWzOru8pmUSypNnzunspSskdJWuYs+nniNBJHkrxhPV00I+RwovIzJHdbBVkxl6q299am5rdJZL8xNjVIhRMpPfi4/rncNuP+9eOa/Qj9plBH5ysEpyee3e408EOJ1tdNT9leqgYKnaHGedeP4UG7ynuW/DVyqI8Mr/IMA3CCX89/sCXXYb8K8zmJlKAoIfu7kTd4eeE+Dc9jKXN2NyZNki+Ryg3xsE9xLHfuXqebU6qbI0yKyALVOg4L6CxhowwPGKykmc2sgrJ0ELbDgbuyAgF+iPsyVBx7MsoarfkpxOfu/bv4/fphrdqWmruDbgjOJNRoDr4KvbrmvI059dHjtg4FE3sPucIK8kicoI+pGrmWE/OXIJqhp+e3/xqRjneAfnsmRjvfo1d8vn2eHbRAIH5/uYBKo2qQC34XjkWNIvUhGuGp7mvkGlb8qaOUnQCF3d5Nh6wjVvpeCSslbNmKA0Sbg3xjkPg/rQ5m3LVGlHJEFHjx7RbXfeogOHiGN75kgOluRf+PaKUBvf7d97azYrrOPrGQjX0DhB1n684/IvkLPrzRhfNIH/U/BwH+MJZEXlczTZ1Hi8pTyHBvRwQkXxOo5Wb3/JPTp38Yo+9dnP68Mf+YwefPhpquAVsTNCQw+cRUVnCv6pYpprgn6srl1lo4StdnKlyBaOyJNrvzqAGroTVaPzFYkv6MIHqXSe0iav+sLXDHo687NaoeK8je8ZDzd09uRzmuBLLWtpYrnWRrWeO31OsoBvRCByWQa5Xq+vrRP7Lsvn3x5sYhPbbDSH2MhjeuQbD+j+L3xRWytruv3Gm9Xtz2lSmbbZ6D138rTWOI4OIVKA6SpD3zyR8j+s8ATV567Az8HvJ+jgLohPmkX035p1Dc3YQMfW0aXO2gm9oT/Wj951VDkxorYgnyO5Jn/xMbMG9wDS3h4xEjODV7W/hboKfQkNX8Xc7i8KEqsKvnXYBPZ67SaJ/PX/7V/pv/0bf1Mf+9Rn9b/95r/VJ5HfBTaNq5yOTdhkX+TefNNL9dT9/wsnz+rK5VU9jw/54hfuRz4dXSJJ+2f/9H/Vh//oYxpxSpDjT7O0q2Dg4kzpYtgdIIYAgkIAqXIEo9rkyU2eZ3JC3HhqjMGJFR8nrIVzijHIFXg8GnMeua1VnO5rX/MavfSlL8WpL6g5Aty3TwWK0e325F80hmZNea5Q6AqHbzJFGOgOzNdxQfj8ZiZfc0rAdyGZmUJMVVlbBUFroFTDtKXLg0Kb06BI6dydRMXcY5K8qq4YL91+++3qzi/p8ZMX2MWUEg5kgDP09Qy6xSeGKE8OI87Mg2jNXGfN1Lr9ZsXZnir+SxW0W9FgiMyM+etG2BXKBEu9uQHHexfMrOlrZt/xzsya9t1+PocHWO9ktjO3v2vaoaV0Q6Pd5ba7VgkPS5wEMynCwxq5GXjSXQ4uR3/2a80g54lMStNUPMqCr1Mhn0K+lpmh+FFm1oDzPolRsZI0KeF4UBeeZyFhlzltlJ83CvQvUCp8DkmGUZCVRhh5m2DUQ+5dkrGKYCQPdsgwSTL0q61Op6tWq8P4KF3DvbkyHwi8iKdqVmFsTZ+SeUoqhnVlOGvTVYL/5UtXUfAJQ4w5O2oTWCK6SVdNSEqmihoh+gmJ0hgH4Ql0hK6GD83cJjH3tyDwnKjkSK9mjDCy1swebde5PvKFb+o3/vAz+vgDz+rcyDRtz6ki6apxMiFNVDPvBEf68PnL+sADj2qstrKIDnHcWJJA1TiTEIJCsIY+3wXljE3gS409OA4R/o6mlbY4rhuS5UzAbUw1YzCoSQxNm+B1eVzqzOaGlseb8vlmOj2FLOF49JJiCLr55puRT60NKlkiCQtKkXHUGEZ4UKqhu0XwKcBpTDAJquFbhzUnurA21DTpSzFnvYJwknDbVX9mXv12Wwszs9o7t6geCWcIURm+ICjIP2ZBMUbWYgFvAFy3Ajjtgj8X6G2J/vIaPKumvxkyrb6lj46jQ+V8aeY3CV44eLtZVAiRKby9RpdaysHF+SySzyS2hW/V/V/5BtWlPuuUzfsEW3H7r+oKGZfyqlO701HeyulTyW1sdm5O3m80GrMLvyL/TlyIoZnn0OEj2rNnH3O1CZ5jji42NZ4MNCXQDUYb8GuqGivwwDzlKHjCsUHFpkAWFPE/zvc8y3HSmXL8bZbkUsUPyW6FXhv9QoiK6ESSZooxam52rtEXiG14tXNlDLxxXjpUVaUKxoxIlPtshNOUNZg/hyc79/6cK6EiYgbPAF/LzBTBKwMnT4587RBdhi4PyWznvizHWtjT0213HNM2PjRhg+b+2qED/yJ4g4CYTn4fQ1QI1oDLPEsTZUnKcxBEqEb32viILap8Y3Q9SXgPzt5mZnL9mOD/fazjNGLj6zGm1+vJ/3+I83NdLS3Nat++BfV7udqtjES028gozVzfa5Xo2YiKmidZU2x/mwrvNke8IQSlrFf5hg0eogpsNCbaYAO+vr6hEScCkQpdv99SktZUr9p66ctfqbvuuVdXVjf0xDPPq9VbUBW7+srXHtZHP/V5PXfyvCac6+cpugS4rQ3Z/JTY8hrJzIXzFzWigl4hZ5e3g6/r1wgvM5LtKacoLsva9Ryd93Yz55dJ4JygowepWJUcvw9zk7DBQRF1bm2qDZvVZphRlc/o2VPnmyp9FrFsFnFf7pW5u15yl37ip34Svu2RV7JLx0VB977ilfqRH/hB/eC7vl9vfO3rNN/rq9XqqYud15boEolWxUbFddfAI6If5zj28wTVzJoY4vLStU+gj+uj0+IyAAVZwD9CV4TWEDIlW2O9bS7Vr7zhDt2TTzTdXNF2U/U01m7JzFCTmkrRrHb+NYEb5H/w1uQVe/dCwxJ2uEd79/j9XvWINWYBDIJCiDILsmuQ47eSVlcrG9tYZlRBPNlCVr/93j/Q3/uf/xf92v/zn+hTf/wF/dqv/kP92t//h/p3/+735InUr/7qP9Bv/dvf07/6jX+tL33xa5rpL2imN8+6B7DdjgyeVKUpuHIO2Ak3zoTF3GArFAtPoBSlTyDen13JXaHNjMEmZ5oLp3LjBTKMNcLc1RWCGkcZ66tXdfsdt+uHfviH9FGqVR/+8Ef0yU9+Wl8lAz59/pzyHrvkUCmDKoBVAAAQAElEQVSwRgtjapPQydQwLiOwmJl87uFwKDdUX8+NvIUi+TpjjnLGBBMhkDLkmgghZV1NODNe58iuVlAMUb3ejPoc5125fEVb66t617veqcW9+zTg3Da3qCN79xLogtzYXIknZQ3phiMwmXHNO7rELnzYb8s6aYNfinAqeFTgCCporwFd+5QEhwpwXl1r+s9f6v9IF2+v64YPO+t4g/e1RnET8PC1/Z0rbFGVAmkF6HLajfc0SDLpO0B8TDU0eL8afAO00igzUwzwDlkGruLjNDk9kTYDhUAbSDG+2umLQ3Jd8H4WTEY/dAs+ShMSqjTN1Mpb4g24BWUkcv7S8U6SVAnjnYUFePgcfi96y0whRF9DKXMGnoUhSibV/FyDspAcgqUEs1rbWyNtbGwCG5IMHegrJ2moLeCzTFPWqZiL4SqQrVfajHcxBO18mF/XAINTc+/vIosGRZKbXOjWzD6tjnN97EtP6v/44Gd1/9Nn9MzlTRKcqc5sDfTC5roeu3hRn3joES2HVC3rqjNOlBVBzsfafzkhkpz2An3K4JPDlCywZt2adxH+JVlLtUWNWXuMs93mOHCLatPl9W0NKtM6AWPfkaPqtDqqCBgzJDtDKkinXjilLra1b+8S1eKr2qBKVyOctjvJ7qwmzFdSSfR1JKwGHnjyPDc3x457xBGGVMJXTxCnrHPh8rIusjMfslNdmp3XHPbVQp5tbLZPgEvTXAYvJdN/7hNYKyJXs/+wb4mM/L3Dd87jfR1bvxoYSwZf3E+FGOWtO7oalIBXCU+lIPHG/cyjjz5BlWBbAWdOk3x9hxz/5Wu6HseIjqC3Po9DBS6uoz7XBJ66T/LEwR360SNH9PKXvUzf9V2v1D13v1TXH7tO3/3db9NP/Bc/yrHCG3XXnbfq6JED2rt3ns3lDJvJPg6/hZxylocOIkySRmwJ3sOHNHUfI02RYYkOGLgHC3JooQMptuLJt/tBt1/HxX1XyQaywghqjKdEF6YkHUMSlKtXVxoehcBMgNORkNAkSYYd5vJrQDdjSBQsyiwoxSZT1vFY4MlSoM35ID6moCRGDTj6+q7vehkJRqIS/ZFMrj8bG+vyvl1OIwrw97G8UIC2EKMUgtIsQ++mmlKNmFLFqOjnviCDdjeJMbi7TNqdNgG1rZL3Pqevm5Mslfg5nzfNcsUYxNRq5am63bayLFFMDLzayokVO7SmbCDG+INNfMM2vn7EUdYmx34kvfBqe2tLV64sa2N9QzFE8GMuYmG/29Nsf1adXq5WJ1NONXFxz6LuvOsuBTbbjz7+pI5TrUVy6vXniTNz6vbmNODk5LHHn9LHP/5pfe5zX9Jjjz4p/3/JnTx5SufPn9fKqh+j1xqxgXF9CyGoIQJCahksiorR+VrCS7h6LQYEcJOCRL8SORfIu8tx1LE7blHRzjSMfQ3DnC4NEk26B1T19mpu70G12QCNoTPEoAo9KajabFNsuOW2W/U97/hu9TpdjagmBvnsple+4t6dpOrd3689VLlT1u0Rr4PrSNqWb+7SVpvOQT7GZecyS9AZvy9Yy69uTy43pv22H/PQAR4VPhBqoS0Sc/dOpHdfd0g3FmvqDpYVsb/ltTWNuaboxRQ/7fP73BsbG/IEzuc3M7WRlX/1Y25uHh3oogMZulWwTq0YI2vbNZD8rq75bYmStKWqDkpy9AweDDiFOkuye+7CRW2RHzyMr3jwwUf1yMOPa2VlAx1ZaeQxR3LZ6fQUQ6oYU43YBEynlXATDYQxZeat8VAbZOObQMS5dDkiSJOWUhatWXSKgReMcEbtMskJzenrV3cwbTcidmDXX39IP/szP6of/6HvUcwkJZGd3Zre/94PaLI+1U17rlOLnaM7he5STwePHdEtN79EL7nrZep1Z2BKR/AJ5Gs5A33N4ErHVK6Azly/Jszb7uSKFmQEiWpijOsqdhc1Ch1dGUtbIYPhXeUEEDfEx7/2xxqee0K/8CPv0BuOLun6YqS33nCd3nTrMd19aK8OLczKWMuzcCuD1jHe6aRSQmUh5qlCPVbF2W9FaA4h4VkKKAS5YVPBiRXPDrT5fQMIkJ6kfOHFPt7uY4x+RqWFQ3c1nk9c6prfzGMmw3D8nSdPgWbnhR+tTdixTUkcc4JcCv0hYixBGlIW3kYJnT+7cmom49e3PzOVKpy5K2UGHS0qODV4FHi0KYZqVa3U8Q5RMUYF5wm4+DVBwSFRJXj6tWYeUGUFcKePZCrgm/OoxICFQ2yjeE5vYF5/TlkzZV6zgPJP5HQ1cwSTotNSq07gV5LCswCPCyWxkFGhiZZIMCuAk+PmYGbiB52puNbNfMW0xnHX2twY4CwHKqEvMNLAO08TJQyo4Z+Yr0GT/mUVmENyvuxCrVLNF6WNVelfFtxUTMQ8ZV0K1imf6eniRqFPP/CkTo1TPbElHbdcW9fdoPP5gi6uS+2yJdfBEhkZiUwofR1mx65qJpmgb5c47z93dV3LXnXCcWwRcGpwrVlvOhgxQCpIpIznClubUC0wHNmY5+Eo0bEjdyryXx/b3Zsu6MCRW3T+8oq2CBjX7V/SzExUxTFgVGh4M6aqu+3zyZTnuYbDkRLk0u7PKGD7/o/dBfjSI6mLMShts/MtM80RUG7et18zSVQrSHli+Areg2tkfAQnM4OPldxeK/Shhl8hBJnBP33rs9u2y2/XBb//Vo+duxpeowAKbjxWKklrMZ1QBTrAR18D/aOgIKt3ml2HKtYzGFbVI2VZqrNnl/X085cU2z0OoAsltKmK2lgbqEBXffD2YF1DjkMSiyrxfZtr66p55z5rfmFei4uLyknSuwT9teVLEnLYMzcj/z6GV+CX9h7UXXfcqXe+4236sz/6w/rzP/2T+gs/89P6uZ/+Kb2HysBfes/P6K/8pT+v7337G7V//7x6M5kyGOn2Mh4P4JvbxFQFgW6yPVI5mqpiE1mR0NXYd48gUhGQYbtuxX+9/Y2v1g++8x36sR/4Pv3Uj/6AfvKH360ffvf36M+8+5267bbbCPg9zS30WSMqZiZz5YNxFX6zRudNCXofpKqWNT6pht5aM72expMh7wpVxIkAc2NlmmBT99x1q97+9jfJv0Lh8oUJ9CtVkWANoSHrsWl2xXW511KohKklKluJqjTIJHRjRP+J0iwA1kCIFXIYIttKft9CPgm9g1Vq9VPlPSNx6dA3bWJFQQA3C0qSTDEkChaVof85SUbey9SZ66s/O6etjaG2OdrZJlj6H3H4dQw/t7c2SIKGePSokBI/kGtnrqN2t6VWlrDhltSKyuZnNLf/Oinfp+OnVvXMyRe0hk26z+i0+pr1BAya5/pt3XLDUd1y4/WKearN0UBVDOrNzWph7x51ZvvqzPS1uI/7fk8GfVUIqoKppl8DkmII8KGQmfG08xNoS7Ext6WSJMNlNUNwv+mu23X05XdrFGd1ab3U5bVtEh94S6ySVcrnFqg2d1SFRGlM8BBBbtMvfO4bOvn+z6g/laaxVAoOHdZ7/oVn9dgjD+n4009pncRmfmlJvRhlrDmtUg3wCc7fAsdZId8JfmoHQ1Soqhqczay5ervjbWboEPqBjtVU0yK6l7PhyUhG6nqoxXSkm1qZlger+PtKvVGlTfAfWKGsjiot0ZS5fa0B1cUrV67I/8LQ781MvobQ6SRJ5FBgr2bfwkF83Lc4vn41+qKwcn+XJYlK8LA6qJN3gZ7ytK0cf5fkPaVAbbmm4DwYF9om+Rpgj6tUuja2N/HrI02m25oWAxUFuuuL1DCzZtEBVaGt7a0GwTaGW0K0n5GurKyQGF1F+QZkZaMGnJgtMvwR5WW4pymM7XQ6WlpaVIez3r1k9Pd/5o/1tU/cp1fceJsOd+Z1JJ/XK9v79Ya563Wj9XXEOpqPLbVabdaEcQQYn8MZ5BARZJZlcjAzlbx3MDMYFzAgk/eJIcggYIKANxH0WlXqKs7hIs5oG0UYw+CQppxaFXrymw9ocOaEfvrd79BrXnErQfeMXnnzkv78O1+rlx/t664DbS3EITR0lLDr7nK+vw+D2gvUzOsK7TwTH1+Ty3f82Hc88QBOFXg78NT8VCiHP9dcmwZ+VczttPm73av38fuafg4l15KAPKEsXRAAQ4yqcFw+pmKOKetMOOMoy0IV80kw5U8BkykExjKfK1VkHvHxuTwhq5B7DAGdq5mnaq7ep2B+uskMlYQus51rjaH4+4q2wLgCR1cyBx29+84FPF/Ep7mXEhIn7+s89Y4VOPscfm/OXAcZj3Uja+/ntNJw7WeHPu9r6PCL80Nz6biCDz8q4Icbo++mfKBZ8Mu17szPNAX9nd/XGnlPI/PUBPOS8SVX0ZUXqpi0bHCtMKiptoeb6s/P6ra77tbSwaM6cP2tas/vU9rFmWOELeyimo5w3KXG7M7l9DOHrxWDKcCzkERFN26WHWJLBe9L+DtCdwc4/yH8xO61QUl8m2OoJMuV5R2NeX91bUMxa+m6G27SFjacExhy3h88cp26C0vNv+RdI6MDi3sEIzXBRpapKL9w+rQ2sffZ2VnsKGCHLXCICsF1o9bzzz+vVp6rlWbKgZQ5E+YeENg9uVhiF+tj+70eu/S+vJKcEySSGJjDwWlzCPo/83H5li4H9NL7N7p47d6fdwAGIRe/D/AtxiDYRIu303rtwl0jJ4O/NbILAR2KRhCv9fgTTyk4r5FhBr7uf6bY1RRfkcQo75+lKfoZ5d/LcbpcTzv4RLNAcN7Cb2yIW3m/jfV1eYDx+xx+mYmd7Qo+cQzfErXzTDME0IWFOa5deJppD37ylptu1HXXHaHycYfuuedu3fmS23XzrTfp1ttu0m2336IbbzimQ4f341PnSYi7ancyZVnUnj0LesPrX6Mf/MF368d+5If1hte9TndyKnDzTTfpBipl1wM3Xn9ML3nJncxzm/yff7jtppv1kjvu0B233Krbbr5FNzD3kesO68iRgzpwcJ8OHHDYq73MvbA4p7m5Hpvdm3SQdzEN8LJodH1ra5U+s/q5n/sZhSCNCS4hRHiGLWAnXXTBbSODDzH6uFomNeC/ah5qGOSBz5jAddFjjiGnLIc+oMZSCuaKIeCH2wyzhr8lbVN0V3wicnJZTUh6syyTqwkmA4+66nQBdLUH9GOmzZV1ZhQ6OgMfZ6FtHrkuNjA3v6AZ9Lg1OyfrdFVQjRqgE9NuW2F+VhFoU5FNSV6G6Mcm9od3VZYn6Hurgbm5PnPNaG62i3w7uunGY8juOvkXnG9FjjffeoMOHt6nWfr1+z3NkWD1Z2fUarcUoNuDl1eta9Xy+4ieivsSW1DzoZ1nb6vxHWP8wRQb9ASp02o38xw+dlRLR/boDe94nd763a/VvfferkOHFtSn2OF/7btB1dL5LvyAb+oWx0Hth87o4v/7I1r98hPqWEsKKXyu9clPfFLve/979f4PfED3feWrukR1e2qpVjYHOk/lc8Cmfuw+iqvzvobx7lsntDm6A3Od9AAAEABJREFULlu/Ovg7p8OvQpJCEtHYdYaJRvj/rSSVIdNX7pnRIrxwOcZhoT0hKJKcV+Bb16YcGZfI3+3Q1/HrEF/n3+W6dOmSVqn+OQ5mpp1Pjf0m6OW3eLfT7r932szwCUHkMwM2UZ4QFdBfqoTvFYiU+NyK9fmRmLcWc3N1vR1Q6RuwQZ1M8OsV48op4woNSaKDE+vBpGIS8SlgVOUChMARO6V1ds017RPuPbnaLb05Yc7QHOPxeyeIbkpxRp/57Gf16KOP6pEHv6mHH/imLp+9oAk7hPs+8xl99v4v6bMP3K+rk21NW1ElTiKJiXyOmZkZ+XyLi4vq9/tq4cDNDGTLhjk+t69hZjxLjrOZqYsxeDIWs6hxNVGFADbJbi+Pap3eGHMks6YTK9taJ4nboOp07ux5PfXMkzp24yG94U336s6bD+nwfK6FrNQrbjmiO6/bpxTDiiGQNU/Ui1Mt9FoSayXQx4X1ax7tRdC1T8NPeLkrGMdxF7zN35tZ09ts5+ptfxJ8TN30UkO/jy0IDhEJV2TIJbskQ0YFz2XdmKP86srmQcGNs6K/oTQO/uzg9zWKXTPG1wjQmLpiN2tZQ5c7Ln/njsuvvrbfu1p4txhC08/fwYDm3udzMGMOOhUELH/nUPla4FLjENRMUjOm9Ff0rHHMw2swgtYp79BA+puZAgg3OML3mnn4YQb0QaV26YkxyB1RiL52pWYNDKZijgZc6Un0KnByPXO8zeA9vKmZx/tAkkST3/u8u1DDq5JxJUbjjsz719BRksyMfUPBoLvvvls/9GM/pFvvukMnTp3Vxz7xeX3sI/fpA3/4IV2+eFn79i0qJODLWrt4QpYcIo7FPOCDS0SeClFTdNfSdnMdcMQ9wqkMIOsSR5qbrLuC7LdJ1jZJrtawqyskVZ3ZWbljnVtakG+vh9Ccd3s6RsVkFdqHVKQWugu67qbr1Znva0CVtoy1uo2Tn5NXqQLrt1odJWmCPEa6dPGS3A7NGtaoRK8Du8k1xibs5Pcf2K/5uTnNz8+rRzDNsrQZG5BDjEGRRDGEoBAiEOQfM5OZ+W1zrRHoi/JoWnd+7bb5ewdvNTPkHF8cZ0zJ9PKrO8gauQRoiDGiQzUOslAIgf6uERW6JOw60UMPfVMuP9dL1+0RGxT3ZTu0GmMi/TL8Sy3/7onP4fQNcOKbVBCdD+7vtrcHHA11NcXZbw225Qt0uh38Uafh39bWpsZUlAycApDAjw7VLfdjnsANCNDi40Go1+/q4JF9uu7YQS1xVDi70NO+g3t0hCORYzce1fU3Xaebb7kRuEF33nWLXvv6V5Fw7dWUTZTj5fj4Btfv/TpF5o6fBxvHeQKNAR3q5C3N42eXFhfQyyUdJGk7yhoO13E9zFHlsWOHdQMVsO969cv1U3/2xznK/GG9613freuvP6KDhxb1C//Vz6o/02ajvSwPPOLjfESUcj9c45OCBYUQG3nxWi6EEIKM/9xHOb+dp20S1Rw/Twd1SIb6M30laUpCOiVxyWVmrFFqSvJkZookwxH5Ju6z4KnLvMI+0zzVnn17myriIhWhvQtLWko6uvjEs7p88qwS9LZAP2qpmTdNM/kcdWAtBVUkJ/tuvllH7rpT80cOq7t/vyrwKdsd1UmL6ntQYZXSXlTeCepwJDhP9W9uvqeZ2S4JU08ZVcDZ2Z568MaoBuZ5opmZjtrtFD5IAXvLWrmSNIGmQp5IBWiALDm//OoQI3wyQbtjW6HLCE5ijsC4aaNbbh85c0V0KoOWldUV3fbyO6S2qdAUfDq69+Uv0xve+Ab05BBHV5dZw7QRprocJ1o1YhoV6dcdvVXlQ6d07uHj6s7Nq7JUR9kYHrvxmG4iUd8spUHWVbrnsNbKoFUSOi5Ua7bAq1YXHvm/eO4653I1MzAVuFsD4uO4OnArU6VQDeW8LNNclklL5aa+58iCssmALkE1vu1wKu1LeCxNQ57zjHaSHVoau55Op9jnDl/83os/ly9fbnRybW1FO3ytwZFY4Yqp3ftSZta89z6+GfLx7u9dl6Zseh0m2G2BbVX40Zo4sgv+PJmM5PmQj2cq8Cnl/sSLTK997WsVnBk7BlHLBRRJcIRREJOEaOXZcJ5lMK8nNxhnohvDLE7c752RESWYm5vT2tpa44TSlKyW6tat33WPDrz0Vk3mWpq76YguhbHWDvd18zvfoG1KucujLY3IuM2MbHEkJ24X3Em4wbUwOBeIJ1s1zAkhKEmc22oSML/3oOfvWryfY/e+0F/QTG9RdezrbNHV0xtRj62UevRqoUdXRlzX9Pzymh7hrHvt0lUEnOuJFy7pa489p+PnrmqS9DSlzB1NUjHUnn6uBYzI8aCFH3/hF2sExN13/Dgu3w67L71t997MEHgtn7PG2Hfba2jwNofde5dPgUI5GNnz+OqGwrQSmqEGR95VONHawe/BXXXQLpjii/feVhOkfW4HkFAKP0OMMgxcfAp2ZM07FNHl6zx2mBZTOS41fXyc9zGZgu3Qomsffw50srpu3nnfGBIFwCzSC9wUmueIvsWYyoN5rzeDTNu89/mCzKLMDJAseBuTClKgrwacFofa6bn2HGxnnRhS+X1FxXLKEW4J32qGO193oa4kU8KEBgT6x+bqc347BPAIzOv9y8JlVmuCk3c7eMub3qx7XnaPnnr+af3hhz6kz3/5azp7cVWDscn/OuTq1VXsJlerHRtZx5DJWNOQicPuOsTlpopSQsukCtoYTrQJTJCj/++4NlhvE7msj8ZaoUK8srGptc2hmpL0qNTs4h6l7Hz37N+rAbuoEmQtbWnvsWOaOXBI6/TdM7OoXn9GR687RrWqVMQZ7z9wQL6JKdGdbcrqGbbeaXWoSm/Lv5Dtcg8WlAAWTQWwgt0ur69q/5696uBUkzRViAGISnGUAXlG5JpwrfElricBuxUfM5OZcfetH3//rSdpt+/u1czkeMQYFbh3/5IwfwhRFpC3EjV8lDXvkxi0xWbQHW2SpM27Gv2o4W0rb+vMmTM68fxzauU4dQsqnPmiG0mj4zJhxz2AF54Q+f02u3yHiuDt1QX3S1meodaV3HYy1hiSYA23tuX3HTZ5GVWSsqybZHWK3Jia/qYAvu7T0gy8JOypQi9cpwqJDWEg88lz6FShcjpAJ4Yq8UFVOaL3RLJCRnAvORoZ874mUTcz7X6qa/x2OpIkQU8nmhKA6qLClY2BkaaDsaYeNKqRChLkkuPLouAd14y1k9Q0mfq6Y+wx6tj1h/XyV7xUP/KjP6hf+uW/qhtuPKDlq+dVwDfnqZnJ/YLLxfGIyKnGd/g9RHMx6A5KaI/Ixng3YX2Ba0JSsLS4qJl+XytXOQ2Bj2bEAzbxBb7M40DBOgH98fkdMnQ0SVLmjJpgF/588MBB7Vlckh+/+lzrK6t6+Av3a/X5s/KYwOINviW8cF0Xwd3Xr8gQZhb26MY771K+Z482R4W2N8cabE3okiDftpKsh3plsiwRp0DqzrawmVkSy466/RY2kCnEihmnmpntKHJfIq9uL1eP97JSQm5JYkqQf4pdmAJxPCjw7BAjc1tEtt8CKcA+ejZ9YnNfolMlvoxW5Vmugk2W+yFZ0Jkrq/rsl7+uz37ufn3hc1w//Tl95tOf0blzZ9GjUik87IeUY7xSI3C0vTMK+Ixjk56uPnUOv3VFqlMt9Oc0uzCjub1LKpKW3vexz2jpljsVZ5e0TmVy5BvMeqoQg06eOMH85+Qfl01gDTPzxwbMDJp2wN+FEBWspRB6ikVQdfG03nJsRrfNlCRPG9qkKjpCvxfA7479Szq475DyTk9ZmigB+ujJwsKCOh02f4nzbGduY7UCH7a1NdA2G00pKE1zRXgdww5P3QZL+FfXkIkvqIECuyjhp/c3i/Kr93Pw97vgzyEkyACciRt+L5nUgJr85UYqxT//839JwQ3OkXEjNDq4szLjDgghNMbSKDYIxwhDaBOfEoMoQKaFA/ZgGGLU6tqyur2u3vm975S3L5Nkff5r9+vj931af/ipj+nC9oYurq3q+3/gB3R47yGdfPQZLZ85r3a3rR473RAMJzSQV8QcL0/43IG5E/J7lm3w8fsKKh3nXajAB61WJ2lpSvkwYCyd1oywDwV26GU2r4G6ujgKevDMsr709Fk99MJVff34BQ3rGeUzh/Xh+76urz11Wk+cuSykrrTdVs5O5dCBJZWUIoc42uYsG6EYAIf5wX3U/iCZ2YugP/FxXprZi61mO/cVdJTALh27HXaf/b1DTR9+NOC8fPPyqlohU7MbRcE3yZyHJKcjwK9eUm8UBbQCEwaZAuv5ip7ogLTMjEuNX6llwRQtiO1YY3wjsvURgaUJJMg4zzLFEJQlibx6yWQy5O2B28FiwE3WgBqQcYUnjrdZ80CTycyaNcXHzJgzyh2tDwoymX0LdO2D3jOZFMVY81vWYW7nz7UuXExmDs0s4k4BfHchRtot0G8HKnTFwWip60pmfscDP2bWPJtduzLEMHJD4DF6W60pR3lLS7N61zu/j77SZz/7x3rk4cegTZqdndPc3Jza7Hy7nRmcfqG1tXU2JV1mryC1BAqJOb8dYpQCkPAr+trQaOBpEu28oE04iKlFbZBErWyVVGW9PaGHqSQormNfd77mtUrmF7R45JC6Mz150nPjbbdqYNKJ5Su6QoJw490v0Y1336WLW5vq7lnUAs7TginFsXvSYGnUxStsLqaVxHouAwPBYEGReRIqAI8cf14b7OTarcRTGgWlSi1VQp80RIlrzZw1gcSvzqhgxgU56k9+aKvxNSxXNYvB9GtdwjU5GlfDqRlzR/gQkhRcWJtn0b0M6AUyYgHVWU9PvnBeG9CagHAzJWv7lBE61te3mopikmb4q56yPEdOUxLJkUbDsaaTUm4/dVUrJWHM0P+SAF+TmAWLTBOUp7kC+Hgfd/AVxulJqW/wzIx3oQH3rRNsyd/7fZOssdun7EfSVKhmXkPWoaEvyudP00ydTk8hRgltYTrIMsl/oDEjuLTpQ9yBBzQ37TtXppGPqRlX4xCrulRFMmh1pcITCk/w8OUiUTHeGUlZoF8C/1p5pixLFQIT0t95FWHeaHugAUnqbK+jw4f26uLF8wSuLdapmr5Om5k1vDLGRiDAO0FXTS+LpgaMq0Fj1lZN3JjwzB6lwXS231OfQNkhFjgeOTSmvKnA1XkPY5r5M2SRZqYkqZXlqabu86j4zaDrOdWo2Zm+TjzxpD7zRx/U1lWqxItzmmFOusOHShQ+VEJTpagipJo5dEh7r79O7kMvX70irz6n8L3LZr5NJShPMyWsk5BQzcz2tW+PJ26z6rBWh/ctbCViy1OS0BxbaLXBGt5lWa42sQMSnA0StFqIMuZWDFyDFILMeeVXM7p8C8SnoZtrZEygD7dyvWzkibzSLMp9iDX3Cf65pRa6v7kxYVNR6MqlTS1fXNb5s5f02NPP6QWOQXudJc3HOdkw0fmTZ+2oelsAABAASURBVHTxzAuaS1rKS+mbDzykp549rqurG9rYGAJbmqCfT2Drl9mUnd/Y1tpgojHVc0Nw586da/6Rzxo5J8QGx3EXzNyma/At5XrvtDgUJIFlnWs4KbR66QW9dD7oJ+69merUtgjNyMflUmnGxtqf5Dq0b5+OXX9QCXzeyyauR56QY6/zVMdnZ2ebSrq3ebK1SPU1o1+NbosKk9DvHH1O07TBQ3xcVx0cZwfH29873v5Ml//Ej9MzYa4psqqAmr6Vxmxiu522/uKff48OH9yvYGbyic1MFcxxwmOIdBaDMDmY4Ivt9vH7CcY5JGMtcDIRA1HIFJKopT3zuuP223QzZ/YVSc2zjz2jO47dqu9+2zv1PW/7Xr30jpfq4MJ+feMr39BX7/+6VtY2hSzV62Nk7MyqulDeStXiXLtNQlNcM6iIUomP4+YJljNhCg5+FOkJnzO1RzInnO0qmWpR1RrjPCbjoTKUPYy2ZdyXlO97eR+HtU9rk1QPnd/QZ567qE8/8Jgmlijr9pXkOY62qwALCn7FTk9ZFkjUNuUOBiahx3UDNevU8MwB9Bp+mdmLV2/bfRdCaNp3n82+1c/n2TGWCgOsfVgDPsb774LwCIOrW6q2xkr4r1RAEaEVXCcY9gTnOYYvI4JdWZcycEtwIAlrebCLMjkYeJuZ23uj8L5OAo8bR8i7knGbnA1PkXG/3WElA4Iy+OsOwb/zU2HIxEHVweRJYUFQCUkUy8k/FcboeGdZhhJWmoAXxPkrGWOiwQ/WCnVQPS1Vk7wFAyfI93He0eeqgsnxTcC85p6eTFMzZwlUzb1Uy4x+JsRTNeDjHcxs5x28EsdqDnUFng6+AJ121+NWzotvBzBivgKYskqhQCRL4lT7987jrE7pkW8+pIrkY6Y3ryzJnT2qqQCU7FQraDLw3kZeadJRmkZVVCOkUn8SavTfwXgXaymRKUVnEu5jVSlCh2jjTlVsa1DmWh+UmrJ2JwbNdjJZapo9cFiv/J7v077bblGdVMqDdOz6ozp2z0t0JZPyQ/vUAg6+5A4duecu9Y8e0MZkqAo7b7nzEc4CPF84dU61daRAkGD+CvuIBIu0ZI7Qlf+PV+978jklBEKWZdcpCUdbYXfutBRMdcrieaqAY/PnBHtyCNASQkB+JfyoVCvKA12JP3GYMo+gVXy8nwOISOBgMQfD2Izx4xOzinYsIZYyqjyh1dO5YdCnHzouEdhq7EDos5nJzPxWtWU6eeoiO+MCbpdKwLGWgYtJ4CKLzTUD7z47Y/c5ZqYQYtNnxFHq9vaIEQn8n8p1PIV3/h0P3/BN4YGaj8ksNDbmfsp9lvu0MX6oGE1UUWVxWZfYWQHUVVCMGaxK8cm5cqpqISQyi4oxUZJkClxjSJBrpladkMhGWQD7IIFeA/5cVVNhOEAtjKuhu4IPDjKjrZJho5G2LAb1CQpJkqooK2ismSeiz5kypRIBsBVNe+d6ukDVY5skKwTnV8m8RcMDl7mDyRQMZIpKTKSEYEsDfK7kfi6F9xEZjdo9TfKWqjzT1nDAkVChoxw97t23xLpBLeYvSYrHHKs6z3ys26mjnuWsEQvmlkpixNmzZ2XowWGOLweb6/rmfV/QgmrtXWgp46jO3VZaVXK+WJrI/025Aj73qOBqaU7nqLpO2EjOZIlaKHOSmSKQtxK1OomyVtTcQl/zJG79VlvdJFMvb6mFv8tgesSPJCa1scEcekJIFEMmg3fm9IZc0XLVdVRptdxP1/DcsDMZA7XzCSHwaPIrYoF9VXPvz2bGeKlEZmOS8gzdbHd8zoL2UlkStNhp6WW33aYFEst2p6uc2JxWma47cIQN1qL+8L779W8/90Xd9+RxqrVrGq8MRLbMnGMZ4zdHW7qyvqxXveGNetvbvl/f9/bv1cG9+7S496BuvOsebWKfhaKG+DNNaiUxCoQbPF32Lp8EeTtE3nnbrk34xmJE9dG/ZuDFie31s7plr/RLP/Y27d9axxbhS8iUTKRIUpThQ3vEu5qE5cQLj+rq8lXNzS7I53Ye+FrOl0WqnHuoMC5wXVxcUq/bURprBXKJGpkW4wEomiRr8BSf3bFmO+0+D83wsf4O8DYHM2vk4OtWVOjKaz7c8Dcla4jCxg9+/7t0y0036Ctf+oKCJy+7DBCfNEsU0thUQSwYDqxSiULmJBvez52H35tZY0wpwu1CiL/zf5r+j/7oj/TPf/3XtcnxRLvdbapOFy9caK4DKj1b21v6F//iX+ipp57U3n17ND83p9mZGbmSTEHQ/xcLLdZqobSgo9FoxLtMnU5HTryvY2ZyPDIC9hzj3ei83Z2frjFvB6+uvM2ZWBMQut1eM0eCBSwuzKF0iUoSkEcunNFvff5TWq0nCiRQsyhnPRnJygmGExolnSLc0XisCqVuAJ7INV//4efbW8yMbnXDq912VzbH2a+7bSUJkQvN26ckIA5+7++93Z1hwLltXF5GrV0ZhNsQyiMROyWcWKh5ZkBJll6iVEJ6wojV9Kxl3Ido8EAoGIHIgvxVQkDIgDTLZCEoAK12i1L2TMNns9Aoc8RQnOclSu/GUVW1SvgxAV8f4zIRH2+rmcPn4lFJlkL/BD0qFGNgLpwLOE6Rd0QWDlPkUMGDivaKq8DdTH/6BzqcrgoaG1qbMYUqD6DX3vl47wPqCtBskOrP3w67Y2vWerHd778DvhMFl0MSE21ubury5UvXKlCCD5UCNH+r9w7y3lahK24zLRyy88Zs5923+v5n7q51NzP4h32yjs9TIzzXkRo97LGDGw1HKkmOrr/umA4fPtTYjgf4md6M7uJ44w2vf4NuvfVWGXa9tLSkmyhX+47PK5Lik2YZNpHLZXzlymX53DJfvJYIWq4/avhbybKePv6Vp3Q/xwaiIhfiVAFFtCzyDkhhOOuEEME5KIagcA0ieuT3SZLI7yPBqYbnJXrlMqlcjtr5eD+Hpm8S5OvHaApAlUxVBWxWpfJprV7a03qd6bc/8BGdOX8JWloyeK8GZ6fBoWroO3/Bj69KleivmcmTHl9DfBq6wcfb1qi2uw9yP+k+ydsKjsE3qNyYWeMnK/ctvS44hWaeCb7Ddbja1Uv02XV9wpHXlMrKFHuZQqvDxJ+Zb0Ii1qzLnDFG2G4NnmmWgZHkPAiR9hiae/MrfKMjWlBxqeGlNRDge8I7LhJvZaI9NkBD0wQnoJAn1hMwAScPfDW6ZGY+Ss63MZvSAcF2br6vguNB98819DrfdO3jeJsxhrE1EELA1kv6l/K5K+MCMhH58UoWpID8agfavbq+RcBd29ggJuzlaG2xWb+Eb1VVK80ycGeQGdOFxqe7rEx8GL9NTHHedrttbPIiG7ix+sSUNMuVZJmSa74tCVGB/l7VzGd7mkbJ/2DDzJTmO/2SNFFGlarX76kLpFmuFhv8mblZ9fozJE7tpm9KjDKXRwhyPxfToD460GmS0yDnXcPohpJafl83fCsaP+X33vYnwdsDOLqtfeueXowtqEY7/53WNoWHwDJ+P8WPuv1MqKAfPXpIhw8dQK/HzTrTaqy83tbr77lFr3vZ3ZrBPpfw7S+9/mbllmqVCtTK1RVtkSiM8qAhOupJo8fbFnxw2baJve6/nLYpelJhUxHanTR/9vsaubtOOJiZXD7eZrajFz6PZHK6yq0retnevv7Bz79H128ONDl/Ra57Ptb9FwFTI3zA+ZVlrZAk+7gkRPm6PqeD9/W1fZzbpydv/p0mM1MLP5tmmUKMSrMUO0pBtWLaSnDyO8BtdIoNuk2X2OR3vv8T/c3lKGiQKuh1fHzde+65R29961uJcVP5Vw6Cv3DEHFFWVbCgGEJjFFMY6BUUf+eGEkGyhqEmyR2Ml9/mKMHFmDRZawxR7oT82/inT5/WM8efkf+z9f5XRE8//bSeffZZHT9+nLLihjwA+5zOfE+6PMlyPPzZUZ9AqNmOs/P1Hc8SB+iM83sf6+AMdUfn1212Nm0Uxvs7sd7ufdsYhTPa730OZ6C/97USaPIv/25QLVnd2uR8+BRl8i1lsVKCs87IeiPBuxgPYU/d8MXxM0NZ4INz2PHwW5//28HbdsH7+Np/GlQ4DzNjqu+E3b5OD4ur2NzWdG2LXRyYMcadjrGzTJBZO8nU5UiihTKZgRvOyMeZmXxtB8kkwAz5wssaQzUMOIYgf++4i4+vy0V+dWNwPtYokdHP5dbtdlFUlJZnMaUbXJpl8G3aBBVPwl1OW8jD5/SELeLkt7a2CfRDjlhGHPMO4WWlCP8dvN+AHevW1hZ9Riho4VM7Gg3EEFSTOBYN3vV3vKvRSVfypuO1X97P5zQDQdqcPpe12c4zTQ3N3u60lex4nV6//w7AHM1MZjvg9uF8qOB/kqTK86x55/P5uN01zcybEFvdgOu2JzDeeO2V3/6pUDmN0PSnvfSxZj43gIwdZ5dJluXy70CdOXOaY/i1RnZOm9uwG/qubbiznLDT9WuJE0lIbFo4T8fd+7uc/H51ZVUg3qDgzxVrQeiLPMtiTh7f0m9/5Ev60jPnVPXmFOGF/6O4XlH0f85AMchlG2JUAq+ae+Ro6FyGvuQEpoT1A8/GSlOSiwq6SxJDX9PMWNJ2fAtzhBCZJ1EIgXY1ScEYvze1ttTfqzObpf75731A9z/5vLqzexTr2MQ2n9PB5wzM6WuepbqxTTD29pwNXAb/atZ2fXe6K+iNrOm89Tb3LyMCv98P2ehtbm41tPnziM2Wz51BU4ns3F6c7+5ndmE0GqPXw8Y+CvxqQRI15NhqjCycXu/nY3x8iJFgkMn508F3pVkGd9TQneBrnXinwdcT+ukvfX1MlFcBvELjXxN4bmaNLjgtu1Bh9zEE+BrktPq6I2jy6wRaHH8/BvOAvb29JmkK7ls6f/EMASv3IUDd4OOyqOCbmbE2fseRYESIUd7ueDmKMcSd/rSbv6d/JOCVXKfgszHcbv6x2jOnz8h5urCwwKZuFjoyuS2X+LkYAvKPiuhMmmaKJEA5cnNfXmK/Pu4p4kxCEuU63WFT7zx0yNC1HD4mjDXeGwnYJknK4cOHtW/f3obXCT7KNydzs3Pq9fpqE5z7/Z48znWp/GSMNwty+/e+LgunESaq0+6o2+2Abwrd+CdzKvXix/u5bM1MMTAHV/ExM0XnCVfnldnuuN05dvyH83lCZdPllKYJRYZus06JDTvdJXpXkvTmVNXuuPMWpRQHSiux0bEWWqVaoxUt5aluv+VG3XTDUfUWZ/XscF3fqDf1cL2ukxfOanjqknpEvaX9+xr/bmb4YTYuzP3hD39Yvo7j4TDhSNshhZfi47hzkePn4Pg4v1wOTl8CjTEmcjndvKenX/0vf1qvmE00OfO8ojESvhbYfQE9zl9rZTq7elnbbLYXlhbkSdVuQunr+hqup/5VIYdtYo0/e+HG33kfx21+fgFZ9shXchbZ+TGzhhbHsUBvHHczU4xB/jFzhCR/X6Obu201uu3gOhA5b5j5AAAQAElEQVShx8cePXpU73nPe+S+3fEooKGZxZXOIcQoMybEoQgwmTIMM0LwGCZ6dcIXYG41SoIxORE+pN/vywIjzEAuNsaXo4Q+rzPWr85kV2pHzBEOKNcEB/PEk0/pySee1iOPPEbi9VxT1XLG+HtPiGrtfDwQ+FwFjHBDcnBG+tWZ6uB4+fzez8waPP2Y0OerCIS+blnWOLcJeKbYuykd0291rCFnyVc5h98erms83FLFDiCw24wkVxXCdmfk81coma+hZvQObn/yt79v+sKj3euf7LP7vMtP7+fjdttfvJoaAa9fuSobTXmo5MrpfAl0ylDWVpqpFVO1CRCtVqehLU1zJBhxgEavPx18PU+CMpxOhrxcEb3NA68x2mm9coWdBM6fibS2ttYopPdzxQoWZGbOCnEDkHDj6PokXin6FENo3uVZS91OT857p7fF0YaD62x0vME5z9qNs5iZmVPGHHXNvPrOj+NWklzBVublfR2QMSyhzeeSj9kF8a6UTFHBEhEGro3xcda0JSFtrqKPAcGfQ6JwDWKIik5HA6G5NwvwoIQdNddCrtMuOwfX2QZHdER8zIx1a40IyCHGZkyFbfHqT/0xM1kICnF33US0XOtrXB0gA2JLAk2BLXhy7XLwNVzXK5iTIUu3P3/fBEt2oI6X4+r9nCYfk6UZjrOQ2weTy5/dptapGnhfb2tgl6fXrik7yV6WaEBC828++kX9wRce1DpHWh126wGnXxl04w9itIZnMQZBiFxvzELDBzUf+lVChqYx4wvkKBn/iQ8aXtdNXzNTDFFJSJTik/I0Vyedxc/s1YDrJ594Qb/623+oB58/o3x+nyYVvC4kTFe6hrNfa/TF+eB88r8WCjGKqZskP0ndH0ghBIJkW+7T3OdE+oxIOjzhZ0YZv6Zs+rxfjZynJCIT7CPwpnSnCo4jnkfQ4zDmaM9lNaHSPPK+JFQTkqwBx2jeP8Ygv44ZM/DgwFoxBDmv3I/1sKUMeQqZ18jWIUgq8Ml1VbNq5Mmx8tZvXUOk3YIq9IQOzY/THkNUlmaMM7k/dBuvmXdXV8bg6FXPIZucVjuj6tPVJkc0o/E2G+I1hRDk84iPj/EA5jrXzMU8NCswO524qkls+S3nvzUtQRGbD0mi2EoV0CMlUZFn54nj4wlLlqSKMShhPfGp0IUYYjOfxxNPZJxHXo199LHH5f+AZ4Vv7+BnMviVplF5lipNEuhN1canBManVHmmiZT1u8rTTDVjWuhTDnjy1GaTkaUpYzN1SZZa+EYT6Dtt4BCgLViAr/gA+J8zb4ekK2W80S557/8UBOiCdvy2/Sn9I+2CT8U1XfLnArtw/fA2p6/LqUvF2gVH5dNpJTPTmI3/5uaa/K9EF0maJpy0+FR7Z1hrcFU18jQ3iJZ0drqhj1w6rvcX5/Vvrjyq50+9oPkTKxqdvqyqmyuHB9H1R2LecfPX/DNU/3iUtw85wnY9cf305xAC4q6x46rxJW4rrg+tVo5P7ygjLhXoYZqk+qWf/3N62U0HdOr+T6qKA41b5tM24HOZ8Ks0Xd3e1MUrl9TIGHvZYlM+IbEssbkJul/g+ypkkiBfM8OPTRsczKzhhxkzubzArUeSHEJkDW8Tel81EGGQg78zi7Jr8vCr8VzjOwrkMKXoUnL1tWvs0Gl3vH7mz/05HTt2TA8++KC8kLRFYSbwUYR5ZqYYgoz7qdVCk+Xnv2PO5stypPl+S3OzXQUUNeN4rJ0jKPaKIwyw8IUpuw8GjIuBPqYaZANgtkNgCEH+MUOsMKWAId5WoxjOlIxdrre5o3vs8Sf0+FNPaWVtTRk7tQjTchQ7yzL5GDPDmbbkbc7UXQbvvtu9+ntf0+nzNXz+AsYUKKhQWjeCAoV0R12CT4Zx+LHOlPfd/h4ZgwNl0SQLGpNg1ThFgS9+WV5CFnjUdd0IcvfKkBd/HDeH3QYzY8gOeJuZNfQ4vm6kfjUz+ce5FZjbv99UljyNTINLA6WckU8mFYpOcoVzjvAyRQlDqFHQSu6A+mmuDrT4fJAp7Uwps50bx9XxqlEOvzoEAmASYuMoogU5P8TRXOFDkHnFfcjTxmDcoHzuGvzMDJbUja6sD7a1zo5zYoUiPGt3W0ojE5CYjjBwkFOXANEjgcowLvHZWTvIr1MMJcaoGNGhsAOR+R0f54VDlCmAn/d3qKFBfGpw2VH4WqijynSqwWhZE3Zow9G2Nt0oh2PWSRUtKg+FQhzSdyw/GzcFCShtoop3LuPC56yjpmVE01NZbNMll9Dr8aREJyqVdExIGDvQFZOEPmAIDXI8HSwoixl4TFRMt9VGj6UO41KV9Cst19Qyjeg3RIbjwFocY03rRK6HBcG7QMYF+jmGjoKjmHq4ptlkpJmsVBJK5qrkfXLG5mmqmbkZddjk5DgyBVPIElVp0AAdrnBKYyokLsPOTF/+j8lKdeOQEvB3nm5ubMu/M5RmmVyvZKW8D79e/Kl9DLvINI0q07Y+8KVH9Q/f+0l99JvP68ooUau7qH57VnnIlFlQi/VbSS1LgqzVU5m0NFECRBWJNNZIW9Mt2ktVNlXg2KKVmHJ0LgGPHH3udfvKe4saxFmdG+T69HObet8Dp/S/fuDz+s1/f58ubdTsShexEeyAo3yvmlVm2v24jlRsrAJ8Ev7q8oVNFZOggo3dtPDK6VQVjr+qAknWRBsb6y/yxedwvTMzdKji/Ui+GUnaGfoiFUIfqGizE1M/CxK8nrpvxGeM0LspfA/y/yJHHVONkOcmQcK/S5VZJsOvFFROJhwdDrGhbapoBfyt64qgEtVi5446gc+kWd8TjAl4G+8j9pVwNfpH6PN7h8Y30F7Rj6VVW60A/xN4WrhfZ5zRVpMgV9wXVDqmxUiT6aCpcFT4/f175jSDv1+a44rcqqKG9qFcHyP6WxHU/N75Y2bo7FRuh/5OIGwhyO8jSZNiaHhVIRJPvBNsKyH5TUOuBBtJu22NYqkqM5XonOM6uzCreWAJnU5UC5VRROc8mLfyllxn87ytF06e15XLa7ru8FEtzc4oy1JF8AshSoyr4e+0iBpXifL+rHrtnlq8X9tak1LJclN7tq20k6pGTwskWsVKIWc86zGZQFJ1NN5DJ/o1ITbUsVbaTpUhnwCt4hOZ18xkRl/3Idiv84lXTazwfmY77812rv5uF8wMHlaNnNN0h44pfsADufO2x1G/z+F8pytzVs3Qoh5pbeMKiWCqW2+4Qf59qX3woZ/N47cjvhgSKA6kMdVFjq9PI+dz+JA6r/Ua6+mH5q/TIrqwvHaZ+DKWF0w8hvp3lmY4kUqStMEpwU9M0SnHxRfOsE9vc1xdLl4I2W3LMe4swd5JTuN4XT9972166713a+XrX1NY31Cia7QGKcSoGl55nJ2qrZWsq41LVzUFpwz/OtjclJlBb93on6/v69bweIsTDsfXzOR4eLuZacJmcjIZMq5St5vD1wkwdbRp87ma22bOsrH9qrk3MzmPfW6XXe12hK5j9CoobGQx0Xt+hoTqyPX6/Oe+pCeeeFJ5nnBKcEXBEahBygXk17EjAeMLJvGyrF8rDNArN7MzPfVhboYy9zptAkSqGbLXjDKpxUyt9ixr1ipwLhXjLUSFGBrk9W0fX8cZ4sgWrOW7QGdCCAHEciXsdDfI+J478byOP/csiK4qzbJG0C5kLw3HGGFSVy5Ex2EOo3dl8znNrFnNafJnf/C5nVa/iqjrVZNoEdyCCqsVMIwco44xVZZ1VBMMpuwws8h7HOCIgF9NCjUzM3/twMQ+v4PT5EDTf/BjZjKzpt3MGsX0hwC9Zta8M9u5ensDyKRCmQoXJF5otDbQaBVnN6o0BQ/hJCJK4F+WTIJkzm+rZaoVKynUEtrBE9c/5YflUK5SjrvLYso6hmOYMkdJMJuo0pCgMMaYu1QfmumYbXZ+vjE2H7eDP5ODa4kz3yQYlMFwXFMVOOkKqMGrho5VAlQTBFjY6O+4MVI7c1hjJC4vM/Nmmfm1VpAJKTVXb/H+IQaG1y+Crn0cp7IomQu6kNetR/frlbcf0RvuvVFvfd3Nettr71AvrxiHHPPIdSJVAyVhoHZrpDTZYKY1JXGgmAwJHlfh0bra7ZGm0zWOLdcV4c+EHd/a6jJjC3XgGexSlmaNLvoOO8ZIP5MHyoCcPBn0a41xT0YDVTiOEOkDr2qCWCB4pfVQGRDKgYwAP99LtXe2pT39TP3Mmut33XWT7jy2T294+e360Xe/XX/xZ39cr37lywhkEw0Jwhm668nSxcuX5f++nNtDp9PB4beUYq8YuwK8hwT5Ef0E23NH7WNcBzJszO3Q/yx5gu47HS67CvnpT3xqdLc2GvENkKEU23/+8kT/5o++qF//3Y/o9+/7mr5+4pKWJy2N80UN0zkV3SVlOMeZTtRMJ1G/m6jXjuql2LF1FItUMymJWDajaXtOkw7jWgvayub1wrb0x0+f0u9+/uv6jY99Qf/z736YZOpT+p1Pf1EPHT+trD2jnOROVB0iupigvyiN6kaPwPPaTw39aZppPCx05cqGVEc5nW2qF5MxOpCmauXtRi9rdG+XPz7OINSv7kcuXDivxx57TFfX1rVBcjRmgzPFHmvk3WaOPEnl2quQKMtypWmuJMnUbnWUtVoKtE3puzUYyTONJHp/U8kcExKwCfo7pnLlcgHlZo4OgclxKghorutuLyX6XjFGNZZfQWQtmQX5s0OACRUTFJJc/imbVPfru3NLO+N83Qp7LcupAjybchTrQcrziV6nLa/ydLI2NEQC1UT+MTPsYgpumT9iT9gkfsRx447nSmamEEwxibIYZCFIfgXSBJ6EhPdRzrspeNZZIv+/CMR2SwP8z9rmmmQ1m0TWQF9T3rfBJ2dzEpmjy5Fbj6rN+vq2njn+rA4cPKROvwu/E6XIwMxUgpPzcchmtCIhaLHhmJ2Z1b7FJXVnukpa9M1ThQS/wlp1gImJlHobmwGRSOGCnZ0CWVX4tBFJs2H4eSdXSrXNoFHXPk6/g+uKXx383l+bmUIIL0LED/iz+HgfM2t4VqHDZtb0czl7jHToYj9u106Pt/vcfk2SRK12zknCstbxTS+541bdsH9RNx9Y0HQwwScG+AF98Hgb3Z9b3KO5hUV0MZNIDNtpohI77/Q7OgUfv/GNb+jBBx4kGRvptttu1SH46onU7nqOi+Ptz2aG3rrfLZqrtzkt3n9lOtD2YFOd5Yt619FFvefVN2r18Yc0IKEKigoTw+4l56/HENfnhPmkXKO0JbF5XV5bUcxzZUmmAh3wtZ1vrgPOh22qu76W+Dgf/J2v7++cNzV0xcSU46vTLChBqZ2HzktfyvuKj9+bGXfgg874jZk18vA+tbe5rXF98xveqH1Le/XBD/6Rfv/33998zWlCrPS/jA0+8S4S7kCcUcZsjmQSE7VRbkdsitMYYeQ1CjWejBpmhxiVpqmcEP/C+U033dgwFblJMvknWJDZzr2ZMS8IjAAAEABJREFUNfdmO1dfy+eDBM2xE0HXNDvbl39J0MG/IOh/tvnEU0/q3LmzqnFCbuhmJhecQ81ibRyFr+V4mBk4txv8/L2fdTr+/t5xzRGO0+xrDwiOTvuURLIDnRHDGHLslyAAp3+byku33xdI40imcqGLj9kO/j6/g+NAc/Pz7fdm9mKbt++CjzEzprXmvfziwJOZyQz6VJOYVA3NcVqRsS+rwAHnSaI5duzzvRnN9vqNs8mRQ0L/iLBrArYbh3g2HMQuSMyFcrmCWfOO3/DOFc/xmaKsea+jFD6McKhjnv1PqdsxVYeAUBNky+FEHQKC83ltbU3+MTOFGDVBN0qSzy5OrgKHiIPilXw9l2uKUx3AW8ejAg/HKyRirCSrmqvhzJr2QNM13OUf819qfjX4krR7Xx9Xq4Qad961/LkS4QM+xKH0urvu0s/+wFv1hjv368+86pj+8o+8Vq+6+xAOfEvb8COxoB/6vrfrR77/zfqVv/nn9Y/+4V/T//i3/2vdTSKm8VW956ferV/7e/+t/tk/+e/1t/7Ge9j9LaoeXdE73/Z6/eJffI/ufcmtesVdt2rvXIelx/imkp1XAZTKotTD2bYx4tleSzPdllIYcfut1ymNWxqPVjQZbOjeu67Tz/0X36ef+6Hv0V/7mR/Vn3nDK2SDy7r39sP67te9VN//9lfrHa+7R7NJpTtIEt9070v0+u96Kfze1vLFizpycL+uP3JQF86fUwvZTQjGfoQUWAtFgv81VadtTQnU3WsO2W1iTOVul63DwbCxW7ePEAPJ5FAj5nH5eUCq4ecOn53XZcNnf4ZouSyrRh6V8qyvpL2oZ5cH+p0vPaB/9IFP6e/+mz/Sr/32x/QvP/IV/fYXntAfPXBSn3z0tD779AV9/vgVfeH5ZX3+ufO6/9RVPXR5W/efvkrbZX3ssfP6nS8+ybj79T/96z/S3/2tD+tffPJ+vferj9H/rM5Ma4mA5/zN86jKEwISPMelBJ8anXL8/kOoFbBzd87+fU/nl9OdxET+Xam1tbWGXwU6nMQo9w81duI+ZIC/GBPo3V48wXmcivpjjzypr3/tQX31/m9wfUBf+eo39NBjT+obDz2q+z73Rd3/jW/q6998RF9/8GE99tRxPffCGS2vbqK1QUne9pihOskUSQhTQEoly1SR7OFyNaVU7FBw9fdtfF0N/hF7EtfaoqYEpxHJZKGgOjI2MAc2G7KWAolQ2uqSaMwqx2+M8CVDApUluWJo4dPgHeNrMc4rssDm5kiD7amMeQajoTZJ2P0LzGMqYSP0Js0yVMvkfHBwf2Bm8DXQVgMV81aqiBU11inwdIjIK+BbG4imiH1YnqpOI3gHiViSd2aUUKGYlKZxIQ04QvV/NdvMdODQAS3tWZL7ZtfdkES18Ed+POq+8OSpF1SxRmfPvCwHxxAUYpTLNsSoMZU42KqSKtj2ZADvJ6KLDBxjNAXA/U9NQpPEoBzcArgbqqZrH9cF90Hev9ttE2tyJUmQjxM+pca3VYzfuRaq0Etv3wXIkI91CEFy8LEO3sev/q6Gd37vUOCPh2xYK+b1OOltU5K6irl9nQK5OA6+GZCMDdWKFpY6etNbXqXNzRV08n4q9SNtUWUcRPzQ/F7N7NmrlArkkFi+0kl0fD7qzMGu2gcPaOvquo4ff0Zj4uLevXvlCUiLY7wh+l/hC3aTmB0+RPmnrutGLm5PuzDgiPDKZEXTtRP6nr7pl97+SvVsU5scU3YPHZahmzWVSshqNpo1NLu+GEzxdQLMikkit7kYgjok0zXrOJghNe5HHJW7bQbem5n83vs7bo5XRRIUYqIY0TH6t9mY+PfA5+ZmlaaxkY/zcBectzEaQyt8Z9lcvU3IdsxaIQa98U1v0hzFhff9/vt033336SlO1a4uL8u/u7qxsSnw3kHOiTCzZnFHyA3FGenJVIMklOcoapKkKHIbZKomcRnjfAMETYtCRw4fkTtsn8uhrqqmn/iYGQoUXgQzkzEuTTMceoUCtxpwot1hGTsvnyOBqe70H+fM/IknntDq6qq81OfVqpwEycHxc0NzvNM0bWjosEP3dme6t/k7Z7hZACdE1zC4zZo59LQkmfr9GQLKGEXc1szMjPwvpHy348wsSTIsGGMr8C13AJ7o2sdx9Vu/7grdzLypGeNt/uBXF7DZzjtvw6ZVkzCaXWu7dq3AkYU02Rpo/dwlMvpa8/1ZzXZ7TaLThnd5yNTCkbZjrswSAnpgSp/HZBZl10By3Gv5lO4jKtZzXBzEJ5TSaGVdbbxOP8k1wy7BE7cW8jaOQ1MLxKcKJ1/I+WJmjRxGw1EThDwY9UjyQogqUGSXa0R2Yl3VQTNUOMUcQ5yyKUi0Y0NyGOM4I8mbw4Qq3Ig+G5tbyHpdOx9wB3HHtWRnXuIcTFFyHSGYuOFADjMyL23izlj7Uf+O3lPPyHmzdvGSvviZT+oQu7NuDKo4r7/p8F51YqmZLNVkfaClmXkd3bcP2jP9P/7O39ZbXvsaXTlzXt/4/Dd0w6GD+jt/6xf1v//Gr+ktr3uZkmqkzeUL2l65qJfdcbMO7d+jYrytEuji2P3/AdZtp0oI7lGFety//O679P/6Z/9Af+Wv/Fldf91eqiXbCuwSlxbnNAGftmrdcsMxdXqZLl0+T1I9UbfXYqd4m/JWR+cuXJA7LDOpj0O0esoRW6KbrjukEic7IXGKMTZOqIKxKTzo9/vyKq7f+4ak+beUSBgCAWmIkxiRJHi74G8LewpMPqJ9yO6vdqbSbgZfG5kFMa0Ejyv47vfex68lOjJBiSYcnVinq7RHhUltndqq9PiFDX35mTP6+Ncf0//xmQf1Tz/+qP7JRx/S//KhB/SPP/JN/a/3fV3/9huP6GMc4fzOw0/q9x54XB//xhP6whMn9eCpKzq1Xetq1dIW81VZT0pyRfTFg6U5XuBjsgYvx2UXHM//EIQ91mrlLT1L4FhbW2vsv4Qn7kPMTIZfcl2r8F9+dZ6amSJ8gB34h03x2FT7UhKXqgr4wgI7mOjK1VVdvLqmMxcu6xskU1/8ytf1qfu+oI98/NP6/Q/8kd737z+o3/uDD+h33vsH+tf/7nf1Xu6fPP68nn/+lPzfE1q+vKqrDaxpdXlDW+glsVNGspVg6z0S4z72H7wFWeftrvLerDrobrs/r4o+26NCK1Ruzl++Kv8ryOdOndXTz53UQ48/pUeefFpPP39Sx589qXNnLjRrba0PVUxKZkzUafd0Fp1/7+/+vp6mr9CBCToyIvH2xDyY6NMmmWg3QdR542DGC0nBbcv5hg9wXgULclyjXy3hPsr/M+5qxhiBragrWZ7Iq+BzS/vUhpaEgOtyRs1wgYUmVOcMDJeoLrU4GfF4E0NULSnFRy0uLMD/gR55+knFmY4SqjYVvqIGlxACc5QaE6OMhLCKUQXjSiCERHThzhTAsXS8WSdHP4z5K4iowE+stKsjIUYCfA+96SjGRKK/A12ZyzECU4vSt7X7vdHmuATW9Htv8zG7YKwf0WsHM1Nkbn9XgPcQP9vr9eB7F1qqBiRr1vN+CTxAhZUkCXxYY1O0qn2H9ujM8ro2/KsEvT1aSed0drvSVx59Up/80lfkX0j/Mz/w/frJH/+zetNP/phmXn2PHj59Sg989UH5XwR+7nOfIx4OFaG3ApHdeOo24bYxIfa7zfizr+v9YojaBZfdfpT3v2Rj+5f/wg8qxrE2rqxrMruoSKXM/2mSGttJLJWFoAJ5iQ/ck8+dEcsXFxeguQ29pbapCJuZfD1ft4AvZsa8UWbfanc5mZlCoE3ifWjGOM4VMbuAUT7/iLhj4FtVataGxIaf0wYPYwxSr40ZAutXytGJV77yu5g36FOf+lSTTA0ovLhMPd/wOf3L6kEM+fYf7+DK1SUpSWCmG9RRkiUPZrMExpQ2v4cK1RhcDZL+j1/5v2C8zY5mR/BtyVAuCONGkiN2DWhGPxvE2iAZLWhKFWQMgXv37lOet1HWlkKkP8pcA2maNIzdJls/+cJJPfX0Uzp58qQ8uTIzZQSDKQwWn5jERhGcjoWFebmw+/2eMowpRUgF5W2GNGv4uwg9nnX6Lt6NtcSoVtdWdYTd/wwlYrHzKNkpgAazgxO/a7jvwG3zUyGVXWgavu2XmcnMmhbHycHXdDDbaW9e+i944/OU00KwVizD8jU7hzWUcVVIXlN2D4G+nuQkCkotKgFSDDDDINM0U8Sw9Cc+tYwWg/UO3HLnv9VcayUslrOLzQmOPdxeu5TCtJQfF4Wa+53O8iTbee08c0Wy4Ao3JWmaISl1gy80pWq1sryijbUNjGMqs6AYEs2REPpyY4xxROI0Go4JRmN2KbVclzxICjyae/r7cwgGL0DG28GB/IzfBviPX00umxK8EQONxp6iVpUJh7KsaZXryP6bVBd9tVt7lfHfQt5R2B7o+972Rt1z953wsKVHv/a0fv/ffFgf+8An9LrXvF77Fg7qc5+8TxrnqkdtPf3os1pbvsQx27K+/OUv6sqlSzp65LBaJFDrVy9poZMzZlYLVFoz9LWExim7/F67LUOnttbXtR/9fuThB/WWN71Kf/OX/opuu+UmPfj4k5rUUQWOb3Mw1ZFj1+sl996rZ09d0KW1TY0gKmInx26+VWcvrejCyoaeP3VOTmVAN8+ePq0EXo3hufPVzHkijiqH2uQIvcAuIjpuZnLdy7ADhw54bXJ0NQVPb0+zXBG9qRQamWwPBvKPsZLLDKaqAX/+j8DExprWI3g9ViRIZ6VkaSbLc6CtQMUkZ7fZaSfqUKXotFN12pnyZEZ5XFCiWWU2qzydb/pWMVONToe8pTTN1bKoDAeYF6UySu1WiY/9X4YanoYYdO78RRKjKzIzuS9wXrmPWCRAux+TDJMrSFInQv3kvqHpk2VK8CUb65voeq00tugZFS2Bx6mSLNfBQ0e4tpW3O2qR+LR6ffibazQukMtAyyurunB5WY8+8ZSefOa4nnz6WT31BNcnj3Os+OQOkAQ9SgB89JEndPyZE1TrL1KhnKhLUpXA10uXr+ixJ57UV6mUfYbE7UMf+bj+8AMf0vv//R/pt3/v95uk7V//1u/qE5/8rE6cPK0zJEsXLy3rNNdnnz2hBx98VF/68lf1FRK/L3/pa1TaHtRDDz3OjnugqwTjj3zkE/rkJz7NmlPoCirRpdqs2VjFGNVuQx+yFR8PuGYGH0yNDyNwuR8zM9W8F2+u3cg/3rMyqeQhMker21UOj1okdQmJars3p7yD305zdVnH57yIzfn30CJ66oGzZsKIHCO4tPJMfTYQx59/XifOnFWKnuVUzQtkXZCQTdGXKfeBsf49wgKB+triYwYi4DdFrwp8b0blMFhUhU+psd0KaNZjfIuKTY/kJkcnmaLRCzG2qmpVZBEN0K8CvN2h4p1fXceSJKW3P0mqd9bViy3+LD5+NTkONX222VTXzLHIhjBN06bd53R9dPA5YzGtu40AABAASURBVEwaPXXc6hofPN1Wd76v173zz+j17/5hzdxwh+ZvukejpKdpzHX73S/TG9/8Fr3innt0bGG/Ijy/Uk9kxMqcGLxJxWWbjZX4DLaHusCGzv/itWroksyssY0RGzAzk8vAgikkJgP8u2YLyOAvvv71+tnveasW7r5B46U9au+5UZklKkdjwVaS+Yp5anRswrVo+AnJuJpaTnMHvfBcpIMdzczOvKhbjse3x+AQwre9q6/dV3L+rOHnNjhurOAhGKpEzkNOfZxX+6jY+V+A3nzTzTpMntPDtoLU4ONjIQ25ls18N978/yHtP8Bty668PvQ/5lxr7X3yOTfHqls5V0klqZVaoVsd1FEdaJpgMDyeARNsHjZ8tgFjGxs/3jPGH8HG+APbgOmmM50ktWKrlKUqVZUq53BzOjnssNZ6v/86Z9+6pZYa/L119zhzrhnGHHOkOeac+5x7a/fVly988Ys6zybdOlFVPYXHbtuOfvMjRQQo1DGprBAYM5qFqV5kly+d043HD+jtDz6g7fVNsanWVFmRwlAbDQxuRjvaWb2itavntLx6EUY1RPEzqnqhltUupZ4SIJWSChbp6PqHNZoTh5aAJaEEDlwi40QL2qM4VZVV4Xj7QC6SErSVGF/Z78t37c+99KIefvQbeoIAy0ZymGPL/lSPaHZNkRqOLrdxYFtqwL29s6mGq4EBR77z87Pq48jdxuWj8YAgbEtmYOP5AKPhtlIx0HlOh1RvqwJHuy1wmGgxr7YD8bgPiVJKTq5BC5NdFxEqMGTXWwguj9jluRtHwCfGDDSsxaADQxZCHxPQtAQExU6h1bMr6qVpFTNTWvFvJnIq4e/2lKheSnFtbONuPK54cmKhbjowf2pkUQvBEwQ7z0ovxZihhh1Qo3D0xErV4uqcb9nP+RrFX9wcFY2GmVUsh8bgGHFy1zJ2RTAxuzCjXi+rga6CuoMo5izOcBp5VUUB3xrlQa0CLzpj3UKHUs4d3SX5Hu1SSioja7qoNEfQszQzp4NccdJb3ZdXkVOCrha9CNhn3hoiQiknJWgR84sIoS5KMdLV7bFeubSupx//hmJ9RbcePaEbDs7rnjtOaWF+Xs8/8ZwuvHZRBw8c1dGTp7Tv4FFtbBd6jdORj/7Wx/TWtz5A8HRaNfJ/9ZVzepHrqq988QUt7L9B8/R54aVXdeqWWzkl2tE9xxd0dCbUbG8o5aw5rlIPLM3oyNGDmtu3hINb0utc1z326JP65G9/UvPFUH/qj3xYrFDo7KbqlPXqubNaWz2vU0cPaG19rHVgY/Wy5stNvfP+O7CdCt1vCbhe0sryFR04eERPPfmiPvGJL7LBaLUzzmoIztpx2zmtpIAjrSqCAIP5s82R/JgAzPJZ5DRgvDnQaNioqPraxulssHCuD1quRlq1gb7zaUdZrdzbPyXznddrn4leF+OkXGcFckYNJXSu8CYGGxf6XVMuICspQLUbsJMBu3ncIN+GfCP+tUkpkkrkWhE8luhiolNKkjtbh1va6js8ptF0TcDvu03pVYzUIqPN7dDLr10Qk1dCh1rscMz8Ox5hf+MOWuVUqkKfFQU0VTjcWjPT8yxijS5fWsOfzJEfaotNXy4y/NzR4SOHNDU9pdp2Yh6OpUx/Mf9m1CrhC/vo+QCb32LMBjsZR1KDHtSRNUQW25zarrKwXWZBuHj1qp55/kV9/qGv6aGHvqqPE0T9y1/6N/rYJ39XD33+qwRWj+gRTvmeee5lvX76opZXNjVGHm1UWlvbUi9nRmSqCMa+nUQNZW0utIZOXGbhOX/hEqd3L+gSwd5+ThJmphf0xGMv6Nd+5bd0mSuhot/T+taGtrgyGiJT+5seupXBExGMN1ZEyO9CNjX8jNh9jwhNnoiQg4MSXlVVT/NLB1TNHVDJeOafUqio4DX1Paheml5SMT2rGRblbXzjOidxTVEJFokVT/ZjLb5pFh1eJCC/dHZLT569rItV0hD/NFYjfzVC4BznkDcMDetXgGDIpsLguVj2doElckjUFQolAqVAhwt0cLpXaAGZlkylwc+16Lf2noI5cUgLtaGCNTTVDerfKCI6fiQUN0mqlGiTFNS7TcN8amhpEUhEdG3VJqnF5kiHbE7W1zYYd1bTzC9ob2jpMyJYdD/zsoFe0xQRokrbW2MtLS7qngdvV3lwSldZ+1Y4vbzp1O164L4HdWDfQdWcbL9AQP/IE4/qGw9/Xa88/Yxef/klPfLI1/X0E0/olRde1IgTsiH6cfXKFTnI6ubBXLT3mHcOJBpkLexXbKo2NNTyeFVvJQZ4321HlPFhm6++rri0qfLIAW1xwr/2jUeViSmsRzuN1A6Y7ygp5Uo109/E584XPfUP7VM1kryZSlXZ6VhRFPJ4ltcEzAvP32Rk4o0UPeywVVOH2hECwxZEWqU+usBY8HFnfUP+w7sz8PXg0qJOnTzKRvdm3X3nbbrl1EnNzfWFAqhlLdl/YFENOvA0p8qbOyO1qZSKPppVAkX3PubUTd4EWqAGEzccDGVifWqztraqbZj5FhaWY0eP4jQGOJOhxjgB7249iSGnJv7+xpg73ZYBp6b6CLTuJt7rlcoJZjW1gmFzCKciJQymgxBtxxqxgyhR/il2rWWZcER9tShlUUypGTP5pgBPT63/0QdkSjmrKAtFShj7ZX3py1/SV7/2VZ05ewaD2YDWHU1P97s2Yuy2bdVA38zMNLQNCQBK9QnOPPbOzpY854hQBq/z2zjH9Q0HZ1kl44yYJygECbr+SYzvPhFxffH/33mjaxmwHTfaYZeyyYnFfo7EZ4jWM5WDwbZG9ZCFD3kwrzFQe56Q0UJkCwWwsMvtvn/LT3DX9bjjf9s5BvdoaP8GeOHanXCjJhqNmpG24JX1xDxytF9jvUPkNyCYqpFzQrYCX1kUmoa/fRxmgWPMlAc0uQ7ykUuG10lub2AEKTEaOIRzSDQKqKGk++n6mbKnBQKyBmfu8jdAe0+rtptXTdoorOAq9Cw79DFYbr37JtW9gXx79MDdN+pdd92su04dVb15RTNpoHe+/W4dP7ZPxCPCj8rz2oHPBw8d1MHDB1VWlWpweqG5fPmKtrGVe+69T1//2iPa3Bgpj3u6/cQtuv+2W3R4oacbTuzX7XfcqDvvulGL+/v6wR/+Hp265TiUjLS4NIventYtNx/TiaPH5C+EHti/X0eOHZN17f6779SB/Ys6d+G8pgkuL7HY9auSK8Nj8h+tPHL4uEYs+La37/uBD+m+++/SNqdi21sD+FpohLNc4Zp8wC5yixM5/0brLLv4ufl51cjH1307XOmY92Oci6EsK3S9UkRgP0N4KE3kFgq9wW/ryrcBmgTtwopHOmkfasgCzLxl7N1c8BYWNUBKG8t4F5Af73RiTHWYgn4yxO64bQq10LnbZrdM157J+78tpUMknT17Tg06Z3/Q4JG9ufIiYd8XkdXu6ZQUDBds1AYawt8pbNFO/OzZs+p1el5QPsS/jFUWpeZmZ3X0yBH8JSuCu0KO8UcEdldrTMCUUiL4WdU6gdMUNwMeomGeaLKG47H8ZfExNuZ+dJdlhKlDA+OgpHXddJxyfcGYu74oMZ8aaGVcoqPl7+u7GpwOJtpunvUuHS7jvaVhw1w9X586ifeUsmYXltDDy/r1X/sNvchpWYVNTeeSq+4her/RzbfCNsy/IQFKA/0pJ0UwaT7GJ55AZpnyxJxdn9j5pDKrmp6Sv8s5x8ZjenFeuVeo7JVK1PVn+qpmpqR+pYw/73OKkvAtkZJSzviRQhVjF6wfUbTkS83Sx35+nZOIiwSjs1wXjmi7jt8YcxU1Ozutsiq7k1z7fq8BLTQ3+J4WPhRlCe2tzKsxvs31Y/qWZZbtrSbAMpg/bwbxtEIzVeSknFL3PmmTKCvBXZQFbVzV+se3gd0eolXbhlaWVzseH8IPJXjYdPqwKzv73Aa6C3xsDV2eh8Fy2OCqzD7B6+D5C+f0+c9/Ts8//5ye+OY3OY38hr7y5S9zCvlx/eIv/qJ+6Vd/Rb/90d/W7376M/rCQw9111r+8wDWmzH6cXX5Kpu91U6fct61Cct7ihNEpyl5rmK9lgabofFOUkQly2m0cVU7Z17XpdfPcJW9qtHWmhaW5jXXq4hXRuj4DrqOPuPPKuzIuuwxU0664fgJHT52RGUu4P0UOOEutjraCya9/rj9G9Bir+r4ZR505eYX0CJbQ4PNREiJHzVl/hMIr776ip548gmuu5/SOew5p6SjjHv3XXfpvnvv1e233y7rlE/rBtZxaLD0atbQMfwP2o/gEwSCOCl54LY1MSgSg2eUdoWrihH5Xr+nS5cv65Of/KR6vZ7cKSJIQm5X0NZ9zQRDHyZbccSTGGgaY6gI/XtZ6hPe93KAJ6nXTyi2MIwaw2g1O9ujvNDc/JQOHlpSLrP6/SnNzM5g2qJhyISnnOVxM0rUvZMWKGoNc17lGuSRRx7WY489ilI8qdOnX+de+DI7+HVZscqyUM5JJe3FMyYQPHToAGPPqMDAW7yV2xkuXrqIMq9oPwud52ch0uXaJwJ6gGsF3yYTsdtmwl83iQiEvstr451AxG7ba20QWuIloQDrV5aJrFv4V2mmKDU31Res1agda8fQDLUDDMgPNCYoGMOzmnEAXG67B/KCdD3QSkCDo7FBKnijvr0O3Mf9k+tQnoz8EoPX6IYdvvNDAs7twQ6jNOxTGo2Mj7Y2+BHBFliZSYNBjpXo3zKmndWA3W5N2yEnnaK3y2BD18bvoh2T6IKAmoV/H6dWB2fmhQXKdBkCwlr6iqBP0B3omgDz1dudoujrKlc051ZWtEnbDdpNcao2VUh/gCDn5ltOaPHAPLvvFV2+fFYvPv+MvkRwfitBzc2338bitcOiMivLYoZj6E2utzO68v4PvEvEeLpy9bKOHDmhg5xaPcwVzWWuOyucxTRtbr31hKp+1tlzpzHybR08uITDn+F06YBuu+Vm+T/fvOf++3T3PffIC/M0O+A1FoHNtW0dYYF5//vfobMXz0rFnM6cW9WLLzxP21u4mllBpwfo9KxqjHqJ07D7H7gVngw5oXhd5zimt447MLjM7nLXiQQbogF0jDXNPEpoHNF3jN1nbCgikE+rCFL4voM8xywk4okIWc7m73cGIapdfRM83oVW6mRCkqTdfGCDwQhuWysob9GaCDH2LoBJHdBX34LLump521bdT12bFnwNsItzUvb7pdaPCOjAb/jLpTmlzi+ECZI0wmlHBD6p6py5g4wVdMjltuciZ/VYzPtsHPw1hLX1NfkqPOckb0btC+fn5nXq1ClFhBhJDCHPi1d4kKEXuuG/A1z/8WPLLNHItBmC1jV2Zlwef5PAq8Guigo/RrsC39vQ3zhdbnk12JNtuUa2k7TFPnYIuM8ToJv+iICWJD+ei8ea5IcE2m7jMdfX1nSV06vUn9bs/D5dvbyiT3/sM7r8+nmVI+x8c7vj0zrXxG5fVVWAiFZyAAAQAElEQVTHKwejLf6rZZy2m6UU0BtMKLJk+zTNlk+USQ6iil6pmcVZldwglJwsRS8r9ZJmuEpf4vRg/uQRTbHJKAisEvradHJvlLGzAhxVVagopaInVRh3f7pQf6qvjc2h1jlV6B04oIvodAMvTEefdWkKXBEBL3bBPINM3oVdoUvo3gD/NWSdyIyTyyz7K88p4Uu6OTC/SVojK/tOtwv8XDfPoJaAze2LnJQob6HBdChJhvBcrsMj6hN0RQT8HXbBzCH/cVLW4t2+rcZ7cm6tD/CDptj2CBts1FBWlpn3Ydd/cXFRd9x+h1aQ5QsvvMAV8Ov4ukvd12deffVVWa/E+DklRYQSqedinYuIrp37bXNdV5UVOEfo+BrX5hfkP39k+3EAU0BH0esrV7OabSvNjlpNsaYuVKFtfODMqVM6dPNNGl8+r8HFi7pKoBWsV2WVNGb96k9NqUCnW2iBENmPeiM4ZNwRwW2P+OPI4SOq0LMGu805d3mXu8x6PMJubQdeW0bcbFjHWvjfwtMRchwTeLrc9XUzYphWkRADcmng2yo6f+bMGeKHpzmt+4aefOpJXSb+Kcuy46s3qfWebQmcOYX85AwSbDHxXjIH3lwspZy7SZngEbtw/1XZIrP6tNJHPvKRrlHtaIxcpm1EQFTI+RqFkkKeYEpZEUlOZ1CEBQxlYaan/fMzOnp4H4vLog4c3IU+p1NL3PueOHFUD779Ad1z75269babdMcdN+jmWw/r1tuPkB7SocOzWpxf4KQrqyXQ6Fc9Ni89ldCXFOqVlWamZzQ7OyfxfuXKCkx5VF/+0lc6+NSnPqPHH39CTz75tF588SUi9hf01FPPwLxnu7Knn34WZTujZ555TmscSV6+dFVfJpL/3c98Vq+88krHlxTJ4pafiN25O9/CTKffCi43uHySOm/w+wT8HvFmfDVK0xBI1ETFa1dXVGB9JTCVmGeJ8uVKY+gZ0W/MfA1D6BgghxEOrea4xdBy1WBQm/QmAFdEVgKkhAHaGJ1L6OEb4JKuH2PlXHbtTK+Vf4wuWO4ZGWRlfEgIPdN4MNaYXYcdPtNQoA9SUtDGtOxsDzDMWilwhMzD5Zm0LHoorroxGubQtgG/A5QNMq/VS4WW+rMcAwfOI8l0tY3UsGNvmaffDUm5m0OhUgW82sLQXr90Sa9yzbNxaaTzry2zK3leL+JQzi+va5PrsoM33a7FE6f0wpnzury6rJdee4WrtKGurK9yOrfT0XXDjTeoV5UE/vNaWb+qG248pmPHjqtIPUVRabTYqlksdHlrU/c++C499LsP6+UXTqttSoKpg/raVx/Xl774uL78hcf1mU9+RZ/6rYf0T//nf6lZFt8LLHg5J5VlobOvvAqNr2ALN2vYjvSZzz+slZWBKhzl3HypO++8Xee52pglwCyh58rV81rbuKT5hSmdfv112q7IuBYXF5VSYmHZ0AoBgRdvBwFVUcAfKepGAZ9t65al21onYbrWcC6YvSzDSZl5+50gtCuPb1cflgewKyNkh6zwX3K527cT3QRHC1hXOtgrd9uGPu5v6PrsvTs/AdcZJu+/X9rNSYJPhbwbr3GULhvivO3M+zj4pmkIYFe1sbGhAp6VOFbzyH6mh19zmf9+z+nTp3XxwgVFqAus2rbpFqoawm+66SY2hrPsxhvGKpFHZtTUpRHwopUKfKkd+YggFhS0y7SR2rZVjT17wTLssAnxyYPbeLCZmRn0sSfrfyT3CYqdpmtpiw3lVMj/s8HG+rpSCuyrJk3dOJ7j9eB6yOrGt048w9XQZTYlRYXPSX1V0dPZF17T68+9JF/lp0jqEbwo1M15wh8j8Pep7MOoUgJpKEnILZCr804FbQ3zT/jzzILcMo9MXkWpKCuVbKz7Swsq9s8rz02pJBDK2EiOrJzKDoxTHR9b3pvOTqb6JXRNK4q+Xjl/QZkT2t6BfWz4pMHOUFuc6Cb8Vln2JOgynwwRWQHkVGjMtVtN8Ngr+5y6zyigmxhBQXv3mQBqIkPbMH4UKvFlmTTw2pl8gW9ImfmAt9PJRvDBEKQAePUtOAM+iJEuXrqkoiy1b3EfY7QK+NeMG2gbq8bHRyrUg0fGb/oz4ww73yvtMM+zZ88j+w3dfffdet/73yfb89rauox3DRv3GMafc4aE1Omc9SEiVBG8OGBynWV5mkML+xDXz7MWV2WFHx91NmL9PcdYazubGsa22o1l3RCN3kKAvEB+c+2KquPHNGQDNWSj2GcjPl2W6ufQqN5R1bMsoUGSx0s5Y0tT8i3YK/jpNW7NfP3o/1LIdjfHqbt9mW1glhPhKezV5e4r+IYJYhfSGPmN4Id5ZcAku/LWfKxh/x6M4alPfaVWxpNSot0YPdmSx/epnYNPl6dUSEqKyIqUyTMOa6FtNBNYVvAtGZEhjLDMirbRgX0L+o/+3J/Vn/5Tf0I/9WM/ovvvu69j3pjOKScZGgx+jCMwk3301eKYqmhhVNJMv6/F+UWdOHlcb3nbA/rg93xAf+iP/iH9xf/oz+uv/tW/qr/+1/+6/vbf/u/19/7e/6j/5R//Y/3Df/QP9T/+D/9f/c2/8df05/70n9J/9df/U+Cv6G/8F/+J/rv/+r/Q3/zrf0V/7T/7f+nP/Ad/Qvfff49GOL8GOsWTYMAE2lbKRdktVPv2H9Di0j71oMXK4ODoqaee4iTrsQ4ef/xxfeUrXyHIepGA6vUOvMsfc7TvqPzRx76pi1fOqY2EcVZSsjUwIB87PBIF/5xee4/w6zXlnNDVFV73w+0NLooIRcB9iHeZHalTNaGdtR1tXF1X1WYlhWrasBZK0MQPBWmL44RIub1T97VMDElShidB+q2fNkKeEdUad7Ic0yQ62snsftq2e+fwRwVKVOKIcs6yHhi/FWmHO/ddZ5OVoDPaUOF2UFzQtkFhx1wZe17mh/uPCHRAjK4JaNWgVy0Ta6AjIpRS1u5jyp0PTeO0Ds9MKVKtFuMURuu04YROlKRwWykiOhji6XyFMm5LXR0WurTc6PQLF3Xm/BVdZQf78pk1XV1rWFRHevG5l/W//bP/S19/9lWMeUYf/ejv6JXXz+q5l87IV8qrV8/qtZeeh5eNnnjkUSUcWkvweJFToaoscApZP/QT369qaU5P0+8rTzwl5YrNwb2an13SgcUDKgPnOH9QC/NH9JWvflNXlgc6fPSk7rz5pBYIrPyl4T6B0kGujFLTMsZYd912u55/6WVm22pje0vBv3vvup1rpm2Cwtd15sxZzc7O6NjB/Rpy1ffMs8/r2ImT4D2uw0eO6eabb9aNp26UHUVE0G+oVRbXAXYbBAo1fNviit9yzCkhkraT7crKStfHC4XlVsPLdk8X9H/zub6f89ab61EEL5Z7yyZC6ACeXwa3nYDrOxpo3EAzKqYO1O7+o1yJH3zcB5TdXCZ5vxv8brA+B4qfcsKp19ph8xIR+JVRdy005MSmxOm7rXU956yIUMMJQYuyDzn1iCTtZ6F2wPIsm7GN9R2VxZSmCPy3kcU2JzgH9y/qxuNHkc1QbUMHFZDhFELJGb8XxEuXlhl32PF8wp+O79iDx/epwQA7G+CbUD3mrO56cW5uWg1+NyI6+kD5po/xG7a2tjmN3QF/pZrdesOuvWGF8RgebwJSYo5CBxqVBDcDNtePPvYEOrOlaa47bzx8QCcOLGnIIrfu//cSHcr4xS2uyWvscMjJTmCXGb46qHR/E2QanAZMy/CyA/dlEUroXdWrCIZKiXlkyruFvqxUTPVUzUyr4LSswI/3oKGo+spVoYTdJfoHaaSklArlXKrXK/D5hab7laan+hria/wLAcdvvFl9FuCUs8acfgzhZ8sa0knDuqBQZvwW25vw3Av3rPuAPyJoEZo87Z49mHfO51wg/1IR0YF9X8VYVVGqcBljWOeu7+++zR4el0fQV6GEhHe2NrTCSfgJ9Mc8sv6PoXeM3EboRUO+TFkV40aDvEgtPNtRBkMBzdsbW+BY0/59+/Xn/uyf1jvedr+GyMqOP6ckf0exRR86/4wPFk8ENAAdbeD9/u//fr37Pe+GopZg7Lz8tZjBYEv70O1DBw9onivZPvIbYROrbEKvnn9VD/Za/YcPvk0PHJhTzdVjuzqU/xxQYDu6dEFx8XWNVy+pRVeKJObQKthAinrPvYS20TBrzDynOJRp6qQNNqvrG+uKCFkuiTYZ/hqsxxR3dZYFLEUfUvceEeh8DWuaDphi95nMz30t8wa5NzgVw5iNutOW9wKdKgmMRwRoQ67sd/Hjd1poDsZQKKXcbUQLZO0T6yS1krkMtAgqRa13Pni/DrFAvIuA6O1vvUdXLl/QPNE+DTvFSZGUmFRRFN0OxQtrssPZXNVJDO+73/lO/eGf/UP6i//xf6z/7G/8F/pLf+Uv62cJqt5LtPzOd76LyPke+dfyC4jYRsEvXrysZ599Ri8886ReefZJnXN0evWKRjgmLzAHF+Z16sQB/egPfY/+NIHV/OKMSgTZ6/Uwop4cqU5hdLNE0HML+9SfnlUue2pTVsPk7SAnUW1VVWpQlhqBJerT3jzcxnUZQUXKmpqf1/yBKbWR2eGAJ40VEWrB575O/W6eGJ/BeZe73vnvBG7j9k4nbZyfgNSiCKHNKzvK2616BCtj+LuNQW0z/tBC53g1xkn4MlElNRgD7awMdbRgaClrFQ3Q7o5ieg0exwGajXQEL4bgHWJUYxzQ9bS3LHItkX5LYOSFyAbsvsZm3htXUsJpFIqa8aGhz+lQRhnFuIldWBEJZ5VErWy8nrd5bjzBXHplKeN2PsN78biORAGeaCrmEppCT07M9pWKkcYsCi0TbzWm2Zih6q4NL9SNu0Vyk92Qd/ZD6PrmSyv6jU99Tac5UXjl9GuKXOqJx57XFz71RZ155gW98vQzevTRJ7Vdl9Da0+ULK/qdT3yeE61XNBjWunLpda1evajXX31F5sdTDz+pJ77+uKbQ36YeYAPLXIlknX3til56/YL8xf4TNx5VLrIOH9ynw/vntG+2FP6eE9Wejh0/riucgKiQThya1QN338PJ6De0zlivnrvAHKRyXOiD73qP2mZHr597Ta31cBQ6fuSgbr7pqF46fU4Xr67plRde1VJ/XvfccbdW1jf0KkHdCy+/Ki8k/k7W6vKyIkKrXOlfJV9iJzPYk0rrtNQ6GIFxKWeZ78PhUP4/BC0jy4oqPm1X53pe/m993GcCxud8ROj6fKCfhtRoTxegC91w28lgjdouuLTONiGrO9JvO+jemUcDXvf5VjAOl3lMQzcWYxb4rx0CgQ2ux0oW5wHBkOs38TvrBJ/uZ9gm8HRg03Bl0Pg3pFIr2MWCMkea9RQn3a++ekbrayP1p+ZUVT1tciVYoKN33HQCn1lgz40a7FbWaTEBtWrIi5PSK5c3df7cJRXQkEFsKLELp5aDF3nLxUHK5s5Y2wQ7+5YWdWjfIjhHyinL7TzHiOhkFeEx4JPtKITGkwAAEABJREFUm8VgdWNbbWQXwOOxCpgAi7u2b/RLCtrsQgHOrE0WM/+G4piN7MHZ0EweapEbhpbA+8rLL2q8uc78QrkIJdBHEjgb9Tl5mviSUDDXRtQoImRaE2mJ7+gpa643pRJeGOwvCnhQ9KgFiqKnPj6lV0yrKKZUkE/YXcK2rLtBWlRgSX3o6LEe9DVFMDVVZc3Az2nqli8va3trqEMnT8jyna36CnyaN9CZcQuFykiy/tX4QMu6zwlQj/WlJth3H/OoVavdhxzMc1lEKENvxbpSMp7L3D4ilGheAB7D65h9HN0UQV1KXTpp79R4qFJYzziZPErQsm9uRongY8zavMNmaAwNuDSFpF7KKpU6nzSh3+NUzGWem5uGQKAZhqpU6OD+Bf2Xf+M/1R/5Qz+lgkE211bUjHbUcE02Bu9EVpm5gJqTrh3ddtttKtHDGW6Abrv9FvX6JXo80BV84eUrF8V0wbuowwTaBw8swu++3n3spP6b7/9enbiwDK83lOi/8/qGSvifo1aLDx6+8jT8X1eTBC1JBbqldiDXF0kqI+vi8khrbG7mZvtanD+k/vSUSgY0n2y35rHlZNscs3YFcxaP8yNk6Pk0rF8GKZRTlp+IcIKOvlmGwZrQ5gq/krmORF+jUESJymbmkRQqlOCj8Yo38ZgWElmXB/hNjz3FqVkSrkpC4TEyAb5//9Ef+RHdd/993c7tzOkzXXrDjTcS5Q67vDsbYYXCOjjqo8RGfuddd+nP/bk/r7/wF/6CfuInPqJjx47Kx+e+u/X95Dce/Ya+8MUv6POf/zzXcY/r2Wef1VNPPqlnn3uWK7nn9RQnSY8+9pg+/enf1a//+m/rF/71L+v//D/+hf7BP/hf9Hf/7t/Vf/6f/+f6J//kn6BWHg1IoQAaShqUDv1ls9vIu5MtHKR3kTvs8Mcswg2RxxjlGRBRjxBiMNecQ4n+hggp56SiTFzXzHACMCc/Q3aHFqAhXPAdwPW7DBc4E4JoUMC6S79Dl67OfQyTNuZrjSOsGXftKot1QqjQuMOOdIddhWFAOmAuO8xr6ICog7GcH7W1RjjzMTAEnG/iDflaxuZFS11D22YvHbG4DICGMrdp4U9L3m1rxnbefBK8tlLnnBUROLFeR7p1ou4C1aSMozN/G3DX8D0l96phTAuPQ1Wv7AzEpS1ehunBs+jK3FbWR8YRgM9TMEJiQVpkp7o0PedSRYRsME3TwuexBuzARvBjDDTQbTyGjIwDb7m8ta5VZH8zjvXBu2/Th37gfTp182EtcSW9QYC6ypXAaDDSFidQNQa1uT3U8wQnz798Vsdvulen7rhfb33XezW9f5820K0VFt0Vdk6vnzvdBTK/9Vu/qy9w3Xz8xGEdWtqnO265Q/4jc+ZJyxz7OOiDh/bp5A1HueK+RUWu9Luf/VL3nY+777tLg3pL2wSCh3FKr527qFRW+tD3flA/+9M/wQJVignLf8Hb19c333KLVjc2dWVlDXpr6Blqcd8+pZz1xBNPEBRd7gJYL2xjZOLxe4xflsYjeDXo7BiyQBtKCKCr0+5jWaaUurrdEn6iD9aL3xc6uTU0Bv5d2v+eNvSb4Nirs/5Yl5JXKCRvnfhWaND/Bpto0DXT5/ZOr4Fx7uHryjo86uY3wgHbMedcqDFDJAX/EvplPZ/jqsG8y/BWlPk7hA32GfBncWlBN998o/osNi+88KxWVq8QYK9rZma6c9rLV6/iA49rbn4GvzRi1DFQK2Up54QOJHku25xKnD13Vh4vM45Ty8MQgZ4znmViOnfQvRG+oWIRv+HkyW4ceX5g1rdASrE7Tpm1vLLCQrnNe1ZKuUsVkueivSelRF2hiJA3qT3GKODLGldGvgKZmp6mXqpyIhCqNEb/186eY1Ecc5ouggjLDzvH3yTaGKx7bTAO/tmyrLHNFnrtX/yeilDVKylplFlRi6pQAb2GzHvZK1T1KzlNWTK4zuB6SFZyO/cDjMvtK65oDT1Sw9WVZU3PTikStDCa+4q86TA9psXgfMV4/emeXFfjw1zm/DVQC8d2IULwMmS9asD7RpuGVl1PXStDB7v8de3czxRJu/jMr0BuswuzOnT4oBr6BHR29eRb+Neg7y3tzSuP0lCW8HP2f/bhOwRkw9FAh+k/NzfVnTCdP39GUqO/+Bf/jP7u3/vb+uAHvxu6YWjbIadu99NiAxG7OncLfsa3N489+ig+Y6iDBw4opUy/omu8srLKCeu2Us7yNfA0bHjrseNaXFjSjqQ17GEW2W6wjtXbA7X46mymg994Ukqii8SY1sOcklIkFWx2VodburSxqppbDpt+Yk0ZEGS5rtfryX1tu/WefxOP66YJvqamesroRNDRAHmKrK4s5VAkhoQX1/wEefO1RUfNV6G/Xd7vgLp663arnBMQjNZqzBpsu0w5d7HRDpuv6RlsZBsjHRJluVlBZcqZu8RtHT92rDv2O8x1hL8gliJkB73DwjQkKGlhhCcZEdq/f7/+wM/8Af3QD/0Q1yfTnWP/2Mc+rs9+9rMESJ/Wxz/+cX3idz6hT3ziE/rMZz6jz33uc/rN3/xN/cIv/IJ+7ud+Tv/sn/2zDpz/tV/9Ndp9Wp/9jIOvr+hhTgSeeOJZvfjCi7LjsZDNTI8/xiEKsWRohhwNWZQsnIRwpogYFxcXcXAzLNZlt4gMoN1CMPNzxominA1gxhify/vs5Kfpa364zJBTlncsVnvjzh5PUgPDI0IuM4jH7Um6MucNrosImTaDy9wmwqOAB6fpd5e7voamLU4ddvx9hshqmNwIQe+waIxoO8SInN8iCNreg03mtgXsIOghSjCEthHgXY37G+8EQCfnPW+ngYGaL+arU8/Tim56TJfbGBzs7VIsTfo69fwMbttiOG7rvMsiQh5fpC6LlMiGrE/mo4uDMrd1v6brj2pDpOmwQ84pqyComuYkrhdJ1kPjjAgolzKyzBhdBHhTkuUYEWKgrr6gv6pKlzc3dd9dd+rUsUN6+JGv6M77TunoqWOqZ+a47y8JXvo472mNGUNlX9Pzi3r0yRf1r37pY/rMFx/Wr3/8U3rh9dd1y713qWYxePcH3qd73/KAEjvfh778pAquKe6/706dOHhUVSpZSBsWziwplNllBaedG5srnS6ePHGTRuwin3/5dX3X+96hfUfm9fFPf1r7j9yoMxeXdfb8eX3pCw/pbfffqe/73g8QjN0g8+Y8O70ZriQOHD2uJ597SVNzCyp60zp6/GSn6/5tljvvvJNNwaxSylpYWNTS0lJnl16IvTDb3i3bCOhCl90uwbdcFMq8e+G2HqScJGg3r7X3NOjft8JeVcfrTmYUWL4k1z4J/AaP6/6ucGpwvqsj43pDBLJFByJIXd7wY+/jPteD29PUKqsW+kyDxzdM2jm/112eT6fL4PYfVfT3JbSHoCxLRQogUbSrhy4zjHHwY04uTGtZlJqa7uu+++7Qh3/oe3X/A3fr5MlDOnr0sNzG7dcIvMuqRC59ynY0HG1rBLRsZI3Deup2EaFXXn6lc8zXl7vOMvMiEhHyXCwXw5jd+ambbkKtCUiYs+sioqNZPBHON6rZrRvn+uoaeQc86tpEIFsY5X407z4t/qLB90QEeCvonunKrRO20RlOPzKLUsXxy2wv6zBBVubE9eprZxScoJVKGkJXjSYYf+MFj7yAEP/AG2G62m4uRu45GoIX0+k1yHP2NUoPX1xWVUeL27ieZko574J1ynmn14HpLfAH7lOxABtfYlx/r2wK375Ll2R89nnmgSEi1PVBB2ASn1YRIX7o+icUXV/3twxTyooUsl616JHB+BrzE9De05XtycptXByx2y8zD5GHM0qksKyjJWhkGq2vLrPsGaKz07KqqEWbwOk2tmuftnZtBV7Wi+B0yD5neeUi6+erOn32Bd17/y36M3/uT2lp35KGwzE4osNnmkyjdctr+p133KlnnnlGjz3+uPybcNY3jxERSvDbfBwQ6NinjLjR2CYIuvm+WzV9z+0qDu3XLHqizTVlfHppord2OO/xjMS4w04f7XMK+J1SKFKSH+MeVKGV8bbGxCbC5lrqZ+ZmCRQPd/pgfplO88Ng2iOkiKSgbU5JxmswXutAH12wfkVEh6OPLvTgYdcmktJeP+MwDZbtru0lmS8ex+C8eHJOsp65n33mxYuXtM+b2yG7c2RCJ1SfFcy7f8bsJuy/XnsjJ1Tr3pHgIMacWHgiQ46fLcQtjsnFYwH4O0p/62/9Lf31v/bX9Pf//t/XP//n/1w/9/M/r1/+5V/W7/zO7xAofUIf/ehH9ZnPfqbbcb/O4uQj9ojQ0uKiDh8+pMXFBc3CuKXFfbrrjnt05PBxIuRaORUqq0o9Fi8rveUTERwXZuqSylxQ5/pel05zdDuLwXu3VZY9jCPUMLcI2uMMd/ubiYUSuDP9y7JSjyPrsqg05mjYjLOgDBGhggXHeZd3YIcBoggkqd//uV4Q36nlpI1xO7/GVc1wc5u5ZSUcxIhdyhiHpiLJCoZ7VMPQhnqSJnWnVQOUcAcYEGC5nUQD5q8J8D4etxr7eJhgBT/KqQ/yd57ymmuooE1OpUQ6BtcYnoinbjB7FMa8MFCkCPhLWY0D905Mio7nHi9aiNqD3XwwEEAbt5Oov5YPiTxsVcM4tXECLQT6CD0PG67cKqWcO/10W+tD0Me4o8MFPuaZU4F+FNTkbrwd5DVi57J++ZIuvvqSjh6c1vrV17RT7+izX31E/dkl2oZqaI3ckyETWKVyRmcvbRJcvaDL65saReibTz2h1fU1PcKp6uvnz+nJZ1/QleWhjp24QfcTcAn+jbdH0DjWCBmMOFnoeKORLl+5wEnSlY7f6+sDPfvcy7rhphOa2zer186c1ic+85Buvf1uLV9Z0asvvaCnH39Unv8Up8GnTt2oW2+5Wb6eSujpGa4KL1y+qhXoOnf+gm7nuP7SpUvy/9vl39h5+eWX2KVe5PRkszsxtr1W2FGf3XtKSd5ASC101vC7Idt2cJUTlojQtYdiwdN/G6TImkCNLv3b2n/beiWGTWLfoA6XduUnpPPvAqiKanTVqSG0i+9N9MhPq4we+STdfEmZcShu0DcvFkIJbYeu3100RhQ1kttQFxHqlSV+KavhNGNxicB8uN19z+rQoUO688675EVohkDkvnvv1rHjh9l8LqrXL7C7ATLZ6sCLUUpZPgny9/dqfKxpiAiV4O8hr54XA/wPQ+MPB92C5MXM/vLw4aOMb7FZXm+GFufQQqv5uLq+2vUbE/TYd7fMM2X4TL3xXg/uY383Q/A+3qNnlrx1p6BPr0yaxg8toUdHuBoqsMsrXF82+JMiVwI10goldCxFQgJJmTlSokCPcmebmfLMidg0baGjkYpcqsJfV0WPCYUK2vV4N7jM/VJk5T1Iyh2+BKZJuXXK/cqiUgnPemXFGFOaYgHd3NjC7toOWvRzG/9aj2q1e2P3qr48hnEYTOuE5hAJrUsAABAASURBVC4P7U4Fxd8KQZnrJnCt/16fSbnT6+ucF/S/gS91/BvsDGV+uH4MX8edD4ZW8Imn4xP8Mu01c/DfstomaKnRffOnB98cRG5srSlSrdW1Za61hvifs6zFv4mNDHQ/t1GN/Sy+sQYiQjlnAv+RPvCBD+qnfuZneC+67wttbG7o3nvvkWXqtgW8vZPNW8qZE9CBLl24qN7CtHb2h84WAwl7OAoMWcdK5Di974BGxA0J+hsUpIXwFt1LKRQRzLWQ3xvKLLctfOUVArKttQ2FpHVunCr0bYMgfmVlBR41bwLTVLP+OOizTbWMY94xDP2TpqdmVCHfAr2Ym5nXAhvmvq+dS66L2QzPze2WOZ2fX9Di4pKcn2HDnc1n4wOT3gRJUoIOHGRI/k3BfWxgU+tFJLIC6IhRq7JK8m8k/dIv/Yr+yn/6n+kf/oN/AKO3mfQYpoqFYkDgMe6M1JPx9zX++T//F/rUJz+p10+f7pCvcDS4idLOsZOenprVjTferD/8s39U733be3V430FNTfU1TmOtD9d1mgXhxZcv6pXXLuvF115Wni51+tJ5XVq+rK3tze6I0ddh7Wgs37mXkZhKKGVPStDVysrgRcKOKPYE1TLXhvmIdmWvUipLpZy79qZbPAmBllUl1yuFxvQZshAKJUvkx5x+FYrd4CYlRcS1/j5RqnFSxhURMg0Ru/VWEO09zu8qUtv13z12NGU175SpUaBoNTBGeO0wafvqlmwg/ovaAwwqxlJisfYfY+sCX5xaY3qTRJdupEJJvcgqcRilQkXKYG67+oAHblerZZ9MmfsBY7RuxOozouUA2KyHWueufRtnOsjSEIMYRer4EuQ9DztlD5jNS/rsDLY0rundgoXdUUMZatWNMwTfkLIRbyNSNa3M12gl4zKYf+ZRZpwENPBwBJ1omcacITXDViv0u4qhndg/q7ffcFB3HFrUyX2LmsdpJtpnAs+IUERAWsi0RXKegcDVR8ZDHM5DTzyvi4PQzbferRO3v1sPP3VWK8vryvCiYQyiKhXw0dAFcrlQf2aW4iBwWtXxG27UT//49+u733m/PvmpT+tf/fLHdXGjUVMRMF26oAYH15srtNZuaRlHsI3ONsg1cIz1OOvAoROiiV5+/TUdPXmck6ZF/dqvfVrLF1sdmL9R3W8JfuMxLRw4rtG41PZWq7OvnNXp517RYGOoq5c3dOb1Kzp9blnl9D49+sxrevnitp5+6by+/tiTusSV4JX1NU0tznGSMqPxoMbp7TroWRwEpIBzgD3X2mSR2eBEtGmH8jNGz4YskKurWxKngrLCIMvglDQi9njrluryEW8u0+/zWL6GSRPnJ9CE0A7rZKj7PqDfGbNm7F1oZWc7aT/B4TQiOnvcrWvUWI70H9PX0ESriS56Oh3gGGxD7rPNkb2/rF/ZP6DPDlZcXqvVCLtoSEuug7xLNvR6PU4hs3opd98hWeSqY8Bi4RMv7/prdtbzM1PaNz+rd3CKedftt+rD3/9B/bE/9NP69372p/STP/ph/eCH3q8f/cEP6Ed+4AP64Hsf1Dvfdo9uPHFYV/xboNCWGbNAd62OY9R3TGZk2aBLA8BfbVhDbqkodeDAkgY76wpkmLCWANoOanFEIGFsvgLZZIG6evWixlyPDwn+NtgQG+8YX1GDv4WPY+ZbO5qNVrlkfnOzUmR0v2GzO6NUtqAbq1SQz1DZssnJumH/tPZVtdbOn1XaHKtACKPYQRa1amweF4M0QjWyaTPyKsjYXsnbZ3f2EeBMqZMl6FVgdyllRdAenjQgidhtI54IyqGAbPeJCCX6Z2TotGCMokwqylCvV2oGmZRl0a1ZZVnCh7E8roODCt9gsNwjosOj655JeUTI//wuch7LEBHy45+uM0T4zaW7EBGKiG7MmrXFbXZrpES5aWby19o4ODBut2uZ+3i8S++kb1VWHS7PYYfbpnUOPTyX/dwaGZdvoNx/i6vbMgotze7XxtUd/davflQrlwmwRkNtDzfxqAOlnLpxI5ARutDLjf7wRz6ok4en9P/4ie/VH/3Qu/SNz/+u/q9/8a80hf4XkTTkOu/C8qqW11YUzbZuv2G/fvYH3qPtS8v61U98UpuxqsXZpC3Gev1ApWGbNXNxUxvFQCN0rCzKbvqWs3VvlCp81UgzzZbWoPcsLqjX9LS1tq0BOpxp3aePY40NAivLMCI6Obboh4EmfBrYOFKDPYw46RqNd9DdKR04uCR//eLQoX344CUtLM5S3id4mtHi0qzmsde5uTn0ZKY71U/okmXg3zxcXV1RSiGhxYoaXjVyKuzMZW5rf2JfsrCwqGRB0EJSqMbAUsr6PNcOf+f/83e6E6fz5y/Jvxr8wFvuI2JdVSSxw+2RJuWcdZ5rCi+yJ44fp3wK6MsTHhKMHD50WH/+z/1FbSOASxev6Cd/8qf0jre/Xa9zXPzMMy/pG994Ro8C2zu1vu/7fkQ//dN/RH/wD/5RHWdHfv7yRV26cgUGNRpyrTVmt9+ijIHQS8bN4Umqe8xQg1+cRoRyygoYkYqssuqpKEsxRcwQLyXJypioj5SUclYANcKxE46cUBTmWfa0OL+gqijcQcltgUxb8y1H6vCArks9tvPfDq7VBbU4LRCSsXAAhJV4a6mLyBqtD7Xi/yMJatdwgisYzQ6Ou+GotoYP49GoU6aaevehq5ICkHziWpGbwuh6ZamORkk1hum5scS41+8B4xrSZlCPtMWdvHcGq9s7cnA1jtAIvg+JBibziAhk06IzYxU4sBInnHPAh7EgRabLpzRjVvExAZrxD5jLeC9gDcqNaw86XEyftJEd6BhahhjfmEBtiFzWC2m5GajHBA9PZR2c6WuWMRM6O4Inu/JMsowgjaBh1IGdkPVzRFBzcXmgT37jWf2z3/yM/ref/6j+z1/8hJ554bRmOKGUnT8di5yUJTjY7oGYTssup5QDkI999GMEQR/Tw994WhevsotiBzQuC42hb3Mw1lcfflIPPfywnn31FfR3RSucIsE29dhY5GJKbVtoaf8BTjT2KxXBCdKOfv3ffFLLl7dYoKYJ4Ob10Ne+qf/9539F33j6JT3/+mWdvrCqp54/rSdfOEsQdVqf/fLjuoDzKvuz2hpIn/jdL+uhLz/cBVQJuVec0gYyCXSpPzWtquzDi6azwzHEtAjHAcAWO1uhewVya+F3MOMBcxgSiFmA5l3DQmto2xbad21HPJN3p+b9BPxuiAhavfFxmWFS4vwEXNao7XTUemrZ1xSOGdN601BnuL491d0nYnecrs4lngtFTFGGhjKD82PmavAs3N7zso56UWrR7xS79pxS0iwnMAcOIiegDz9zVRKkTmthYUH7Fxe1ODOnQwcOdr5xAR+xvbWtGp2GSZrhVOQCJ5jLVy9rzot5CvzJWIsEKadOntAtN57U7bfeqLc/eK++5/3v0Q/9wPfqwz/wId1y6pTuvP023XfP3XrLfffq7jtv16kbTuqGE8d1A/2OHjmsfZzmz81Ma4pd+xx0veWBe3XrTSe1uDCjwMm32EiL3TScngV+xlD1Cs2xaDA9+Xs2J8F16y2ndDunngf2L6lFxiOucWo2U814wPuog6leKfMkh1hsKiUW2wRu0MLJVvYnoVb9NNYRFqYjczOqCeqbzS36jeXjRvOyQY5jfPcY/hhG5EcECSW6aj86Jl9DQ0O9xemyApsqikxA1AMqlWUp4zJERJePCNkXu8zgvPs6n+B5xpAzxJdVpn9mDjNqocXj2CeUZUF5qYJxrOsG8UQEP9/4REQ3nvEbb8Tue7lHk/5vPBG7uI3nenymy2gS9V7MW3jhuXS8gV+uiwj8bd3N2XVD1oF1gilDj2DHuukg1XQNkOfW5qa8XvSx/53NgX7hX/2SLp69LDWFrl5d1TefeELVVKWMrzA9EYGP2Nbhw0d06uZT+jf/17/Qb/3Gr3f6fP8996qCTyPWoSJnNmrb8p8b8Gnsj3z4+/VD3/9+CT/82JOv6pHXLuoMa9ZmtajhSqh/7KiuXjmvevmqEpsDhOCPp6SUs2ybEKE+6/TcVKFldhLrdanF3rxqNsKXVlegYVo99MUyMq8MluPYurPHH9fVrDUNvtx6v4/rzbvuukMPPvgW7PRGruYWtQ99X1iYI3Dqa//+fTpx8piOHz+mY8Dhw4c7HTHOlZUV4p01+asBDpasUxFou/U/NTJ+YQhYgUyHYZ3NbEQo+cUE7naCLzDt61//enccfeTIEZ0iwJnGeI8dO9Z1XkeIsxwFW/gWbERwqnWBQUJSC7PaLl8zUfcz7rvuukt33nmHdhD0LXffro/81E/rP/yzf1H/+H/6p/rv/6u/o7/wZ/+M7r/nFs2zUC70D7Ko9TrFcV8ryXvf+9368Id/SD/5Uz+pB9/2tg6P6cVyZbBQDDZMKFDkJO9OE2nFLjOxEItoN1jEpAY6G6VEAr0Zo6tZuHdwKCNOVVrVCupSysy3Bn3qApiW5i0GSdLRZsXNOSs74KLQdRNe8trxwKnLnUaEkz2ASoRjWlrSFprsoGCeROA0wDGN7KTp40DEgc72eETVSOarjc7QwOOaI0+PEWGBm0pBU5IdRUqhlCQxhhWtxXGJsd4M7tPACZYvHLHr3KchPyIwHjigxXitaAPk5/GTG4DWedPgOQy7ttvwasQ0apUYYFUVXT48JjRkeJ0AK2NDmfsZPKahZkzTaRBycN0I57LJ8fU6Dn0Th8+wGlMW0JByBn8LNPBmoAE78OFooDGBYTBvg6JRyvSKUqM0q1Ge1Xae0QVOv1545VXtx/BKTilaZBtuFq0aaG0ZX+Rbgo2W8hre2XE1LL6f/eKT+sLDL0pFRbCyjj4uS2lKm9utrqxu6/ylDZ07c0XPPfuiHn/8aX3m81/Ub3Kq9Y1vPi7/Rp4X8gLezHY7o1kWzOMa1Zva2LqgQb2tlkV5nWv5l8+e10Nf/5o+/sWv6bOPPaNPE7B9mUBredR2C43lCgtUsSOvwNeroAcns7a62unf7OwMwcEsebiJs7EMi6JANwq18DDT2Y7ZCxxTFCwQigA0JDV8GHdpCy/egOZaWWN5Ae1evfkl+D2BsM3twaTs+nRSL+sC0OAMZX7D/5xgKfy38zKIUUWb68H6YXhTGXL61rJJfQMPDOomSimyrHHyY/S7gR9j6q3TGxubONONzs4t8xKeta6Ht/Z/V64u6wpXpJcucvJDXy9mCX1cxRFbL6eme6hG1vmL57U92JavA1PKsv2ULMQRoZWVVV26dFm+yjU5HmeDU/lLVy9pgC9q4aP/JMNdt92sO269SXffcavuu/sO/OSdvN/M+y26k7oPfeC79dM/8WP6wz/zU/qjP/vT+oM/9RFOUn9EH/mRH9ZP/fiPUv6T+sN/8A/owz/4g/hg+uKHb731Vt1680267aYbOpz+Mx133HpKt566QSePHelO2Wbxm0vzs+qXocA/zvRLZWSNWXf2ZJkLGoVaKUsdAAAQAElEQVSMWpwv64yW0NuT++fUH22rWd9SAc8aNlIN+tEBdjnmvQbG+NpchDK6a9+c8FXOF1WhRLnnb9xdP+Tu98iSwfXuE+iIy7v8Xt0kn4qkXVyp69NjPlPTfe3jZK9HIFGja4k2u7jUtfH47m+cE/C7x7weEj4sJaFGtfgp09kBuu72hkn/Sep5OD/BM2b8Mfxo0Fcxv10db2TcQ/xcC64MffaJ42YktzF43IJyj7G1vaHl1atK8GthaZ6YZqBNyvxuaOnVQyavn3ld/+rnfg7/ssFm7jDXcI0++9kvEOisqVdMScivYR2x7n/4wz+ov/nf/r81c+gWPXt+Uw89/rJ+5dNf1cc/8xAHKOc6HbYfabGdKoIg7Zx++7c/qX/yT39e//LXPqmnl7d18q3vVP+WB3V26R6dG+/TLUdu1mjjola2LmqKU/08FjNuZVsYYT/WEXEjoUw5trZOINUo1Edebdtqqt8n0DvcbVrcx2VDToSdL2jPNBURyGMX53EOeO699z69+93v1v33368peGC7bdBH93V7lzm2AL2MyydSp0+/rldeeUmnT7+G/a+r01VkVAMJ/UzIXIJG5m48EzC+nJN8omUeph0iSld6wFAwwKAj5n/9x/9Yf+kv/SX9zB/4Gf3Yj/+Y3vOed3e7tHPnzmnifNwnMZKZTFfZoWxxrGwwsd69+STrx3/8x/Xn//yf1yEiQX/B9mf/2B/Wz/zMj3BqdZO+9wMP6D3vvFsPPHBMH3zffXrfu79Lb7n/LR0uO6GIpPe89z364R/+YX3oQ9+nBx98EBqH8pMUMmDXnU6bfgOrgawkzlv4QYSVaJlTVs44h1Qo50KirK5btdw/tE6BBjDtbduwYI6UaZdZfERhC0TsCi9gckSS0FzzwABChqbAGcD8mQCvfAKgC01AZZQESQ3KgouioMbBN9ylD1fWtVj1dWB6Tvs4jVjg7nc2VyoiK1K6BqbHC2JDX+dNZ1X1UNaKcUxnqEEBDDTpxpNMw/UgnqDUkJRTST5BJO+R6NPKi47xU6iahaVBOTuZ03N33kE7qSwrpZS1wxw22a1ucL008pygQUoSchDYYy8fkRUdeBwJS+NHKMLguqQxctjKrVa5/9wYcVQdSQUyCVIvRCm7He07nKFOHtQF76FQRt4JeRdK6kdWArdwinmqp+WVZT3y8MOqcSiirasYTiIvHI3z5ltD8OoJthQMOTY/cnhJf+Lf+xn9wY/8kP7Sn/rj+mMf+VEd4PRgsHJVc2XWnTee0EGuhfrlrMr+jNr+tC7CjyeffkaPP/qoHn3kG3r6yad1+dIVTr+2NUPw85Gf+GHdcdeNDLOl3GzrwQfu0J/893+WBfHHtbBvQQLv9PyMenMzSizMpjGYz26aZHpD4lR3oJdeflFXrlxGDjtaWV6W7TGlxO5sWhl+WXYtE7McDc67L927erft7EbmbYZnucPvMVwOG2Tw+5uBZo2wvbaDrk4JtAD87N6/TQop4GsVltse1NihZKp2IWI3dVnXvpWc1sjOqcsNzu9CUP9mcL3Bjk88nnerVgX8dN7+pqtjKP/5iSefekqPPPKI/FuXzz//vF5++WUc7unu6w0jnHpGD/s+CeSUwBvIDU4GNria6GO7/r5GyxzOn7ugqelpLS3t6xYk83t6ZqaThcezbDxmUZSqqp5W2VANONl3ukFwPNrZUpWkfpG6tGSxTSzII18tc6WXMZo++jw/09ORg/t008ljBEcndfMNx3Ti8H4dZLGdm+4ThPe0xcnzkE3zgA3QGAiCpB595wgCjx06yEnZDQRrt+pegrf77r5Tb73/bp06cVT9MmQcwWKf4Fd7nQwT8k1c7QRzLVl85rh2uWFhVlNNVhogpFoas0iOqXe/liLchwI5z88vquFUwt8JMi/te4dsJob4D/POPEmR8e1JTvkpQ04FZaGIpKDE0NXTNoctPalIWQW2n2nrujF+aMhJysLcohbmFpRd7zp03GPBRsrcN8v5YI4J3F1/2vi9g8hyWaSEb5UiaBVZKegLvmtjKu3SCJ6uH6nHqeGFyIs1R/BCPAEO88Wp6Ddg/lXRU/BvzHWvbS2ja9b1iKyMrvj7Uz5tnpudl3VtkxNx4xjBP/O0LKpO5pcuXdQnuY7bYZ2fm5nVwvyiXn31jD7+0U+qLPpqkZ377ewM5N/2+x//7t/Ve9/3Pv3Nv/Xf6R/9k3/a/Xby3L6DXJkd1uLCouY5le33p9TnpHQKXzLY3JFvmrbqpFFb6crFZf3OZz6j//U3flNfL+dU/szPgmNHsy+9oKl2h4CuleclJl8QENX41hLfNh5vqeZqrcWW1rhVGNGqwi791wUcJDk1VFW1ty5naOirpM1+rjxPnjwpH/zccccdeutb3yqnPXAt4/8uXLggB1W2Nwdx9m/uN2Yt80nU2tqazp0919n2+vqGJQJfpI7fyGOEDGy3Ffbpvs7bX9AQKpMTpZwZY4Obhw2lXllpdydWqwfBxuYvua5yIuXFegdhXLlyVf4vNN7/vu/W29/2oKqi6Cbmuu3tbaI6LkBB71Ot++67Tw8QHb7vfe/Vn/x//Emu9H5a7//A+3WSY+z5hUUi5aOanZshMDoPzsc1Hr2gK5cfZ9N9huDikg4fmtPbHnwAWnoobUO7gcyUbZzI1tamev2KyLPPhLHWbjrf/kdMilFgK01KWRmwIDP0C3rFExFKgWEoKUh5kxeOummVYVS/V0ogG+MJSPRve3JKXT/jaFAYC6BhN+K8ICRaMBgYD5SyI2kYa0wb1zcYxXBtS/PllPZXUzo0NaeDvVkdcnA1PaMZHPQcME303kdeM6TO91Cgsizk+QXzsEI0DOC0xqEZGF5i3F0I8gEfTUxSity984PPbh2Z3Q88civ3rzuctSICkCrGzRi8oULpbHBzc3Mqy0oJXvTKnlzm3YahKEr6pa7O9QYppN8DLgk1lO8kabnGIFlQ/KX83lSfRWlKVVUq5TDbVECDcbvXLogHvCacXMIzVVyNlPVAmcVE4DvGrvxujrVrTig6JBg6TfnQj3HVgfYelyUNcHisU3rfd92qXr2h4ZULuhs8f+DD36NDc5U2Lp1hZ7Zfs4Vku4rIqpU0BU9uOHVK+/btY6hWFy9e0GMEWKdfPy0b9UmueP74v//vyd9nePu9t+lP/OEf1Wza1p0nD+lP/pGf0myf8aE5twOc9RC51R1IlE+gk0mSr9p9teeT4TFBh/Ugc8QQYXnv9iuwAUNKGVseY3sNi99IDadE6vhgvOTQTUTOWG0HLfYk5nM9WLeuQde+VUPqsk6/0b/r20/yps3QdvQnTcrFe0v/CY4OTyOe3TZ+N4h2vxd227hvA+FNh6eBHiMIaa9P27ZidsopqcIx17ZVIOfcteihy4uLi5rlVH5mZobFZF5OXbbIFdwUOjg/P6P9S4tcTUzhryrNI2P/Ak5E1tzMnHpshtZZ7K5cvqwDXDWMOW32BsV8n2L37LG28Z87O9smRVO0H7HwdzIh+Bn7u4qcdFUEVNO9Ur0yEViFKus8Acw21w3+e1M9FqWG05+wD6HcJ0E1QV/tUwA2ASIIyylpaxN9pXxMgNGg8wGAUu5XD3fUsGmpOZkmhtIMfnaeYP8I15+nuKXYT6Ak2lsunQ+Ar1KgKSHLONCzgIaEffWx2v3Ts+hyoYaxfN1nOYgHM5RZ70CgR/DpoHIwGGrAol4TcKRIqsHlsiE8CPQtQbvL856N55SVyXep89dB6vJFN0bN2AGNBW39txRXllfAXeM7ZqAkqaMpyGIXYlwmw4s/XSEZUqsJOYEnaNONiY4UHodUPLRSB247gd2S62u7fLicOcmpgbzLDCJvwhvmXxals9reGqAbgS+pZN1wEOC5bLNJq5jXFDys8LEW/Q6+qUYuQwLmFl1b5brtUTYFDvIPHTyoo0eP6BIbuU99+nMq8M+RSnAn8aOb/hzX0/4N/L/93/4tffTf/JqarXUt9rIWq+h0riyySnTRa2K/LDVXVTpAULd/flHH9x/RHYeO6RboHl+6pBfOndXf++Vf1v/w2Jf10vaa+q+dwV+OtI5/qdlc16NxN27VrR9ZLadxmRO3mgB2hU3FAF3qVaWOcXVoW/WfdrKueNPi4GhMQFRCg+3IPtWbGv8PBzfccAPyne6CG8cNK5weT9o3+AP3cXoJGm2rPvTxX4S/dPESscZYLTKgGb5wb41Lgc403Qa1rCp0xn5EKopCKSUpEDhKbR3zIcKFCxeV8kgqx9Sh1KP15W6n8rN/5I+wELTKTGp2aUHTM7MgqThVep9+5sd/RIO1K8opq+r1tcgO7PChI4JPuu8t97B7/3H9yA9+v77nBz6omzmyPkuU+NyLL+rFV17Wqywgy5dW9PoLL+i5x7+uV5/+mr766f9TO5c/p2e+8SmdO/OqyqmSa8BZHfS36CM0xNGtEUx5smN28NMzocXFuW6iERg0HPDkJiCeiFAFA4J8Q38LYIgzGeGwrLB2oFTJfSKCuWUVBCS771Iwtx7KMt0vNTcl7QzXmN/uWO4bEbJzsbBtFxaS82ZsGVllIyWU2/mKtpiHUreQDyWcXssi0zg6MNOiUKukQYzUYkxbl9dVc400VUyrTFI/JU3jNKegbwFYKistFKUWcynnl3KhGYiYRtl7KQQSmRYynQI4H+APMQ67R48Ly6BHSo2U0YmMIuVIyjnLPLgGGJGAAGgiQ0QoIroxGuZofngMK1mE69Q5UjGXqbLHHDJjhIpxq8y8gz7G08gLb9PRqL3Hm7eGPM26EypEp3FdaBMFvsAOuMHAx9BYI9vDRxa1tFAqCibAuHbEdJWNxvMwTRHhIlnmY64qhlmqU1YzTtIIfqinzZ2RXB8YdTTIB7o8/64jP4wiM2YKxqK9mr781/qnZyrNzBU6cWq/3vq223T7bcdULfQ1xZ39a6+d1d13ntRbHjypzTUc+eZABc4ksdjYyO3cQ6GcslLOmu5P64Wnn9PKuStqdnqanj6oo8fmYORVXTpzVssEapFq1bQVT4EOIQA+bQcUqYHQURPwrdDFK1taXh1rm6vkkRfUXtnZ8/rWhuyYtlnIDZZdU4vTrQY8wgYS/AvSQoI+202LskQYr8At8MQ1QKRdWROJ8XehjYytFB3U1/Ubog+GAekEura0t5xNhwH/xMiFgvK2SVIb14HfrwfqpE6HPJcWVTCOCbRNqEWhmoYfe+2cR+LsqnfnPNub0n5OFUcEIHa+ln0Pv9brVfRtZb2u0Lfc8T7J9akznBHBWK3potHibF/9qmCzN8WVyor834PM4j9mHFiUfV06d04Jomb7bBRZ8MSC0GMx6ff7igjtEMiM4UvOu2N6qKJsOQHY0Q5+2XLI2EDFAlqUlUoCvozd7xB0DNiEldgZ6OW6XPRUgLNMrew/cAuqUmgOGy4IWkboe9sUmGeoVXS4etBSY5fdqXIrif7m5RgBV/05zfVKzTM/RUFdoRxJFWY3kQAAEABJREFU4X+kbmdbc7cGfzbkxKIe1Zqqd9SrWo1SrYTf6uGzKvxQRZ9+KrQ4M8tbBkuhsiAMq6Nb1OynjU88nnfNxHLKSkCGMQV8cL3luBtogQN6ad59nI0USikpYjcd7H1toaqqTldaiKWJaKAByjcO7CgnjUOqqTR+g657IqLDmZxGUqHY9WfMNeAdKOCn5H6GiFCCBkMEiCVFRActSmkQD9TjH9VBGYkUfdge0a7U5saAQKpREYU8XstYlTK+JNSHF8l40G3zoUQ3mlSq9vtoS/3Rsprl85rLU5r3pnz/QZ0/z6nVQ1/SgNMpoWuQA71jqGhUoCibnHw+9PnP6pGvPaz+uNQPcDjyYw/crZurrPnBhhaaHb3nrlt12/553X5wUR+46w7dyqbi9qrUf/mBd+lf/bEf09/98e/TH73n3do/dUgJ3/3QQ4/pzJUV9acqbfK+U0mjnZplqsFn7KhgsxiJWSGTClsaD3raZv1rOdWaoa7ldHSN6/YSfT9z5gz2sCOfTNl2UkoyWE8cVB09erSzQQeeV7met691EGZdsd5Yf1Y5/X3R8Qjg39bzCZZ1zgdIbtegb0KSESFFrZRbBTo8Rp9zljxeROzpEXqjEa3HyjkBhV595YzSDvf4G+x4xhA/PVXqz/6Z/6fuvOtOGuRuZzbLTm2RAMe/Kjg1NaXnnn1GZ15/TVUOTVUFIm60cvUSwt/RCGfRqlEKGIeTeubZZ/UabU38MruE5ZUrurByQezLdOyWB3T7/T+klc39+urXTmtze1o33nC/VldHWl5elSPracYbsNNa50iuFQ9K1OfaZoarlgZFpoQJ+ecuJDM5p27iLcYxJFpHdJLpIb+D8+qOvqHNjMtwqShyV2/jDQjPKFefXWhGiDklZcpqFibXae+pMcRdGHclRVHIYJwM1ZVNfpiOhv4NuzynNQtiNxcaQKK8oDcYQjNqNNoedldCYxYDpdzhTIyfw3QklYxTlQXOqlRVFcoIt0gBjVLqOGHMzBjFMH0NqcGG5jFMi/y4mQenj/GnRP/MGEACPI8Owo3/XaBDSMPdtEYP3DVPcCG38HgGxuxwvymlK58Wz9SwGHgtNQtq8iMQraMDO/BPzNVOzzCNDuzbt6gprjYyQWdL0DKmjedreZfwKSIYZZemllwDtK4EIrKW2cWcP39ByQxgfKr9E2jfDNBgmlvkVBSVtjd29Bo7r6mZBZ267S5948nn9LkvfEUb6OmHvuf92mQTcOUqjoSgfGa6RMYjDZHtKlc7vX5Pt95+m6yb2+jjzOyUjp84on1Li3rmySd0jN3kl778FXk3ed/9D+j973uXbjp1g2659Za9jUQ2KZDqQMF0Qiofy3ZcM8NI8nH1mbPn1bQtQdQmi9Ww0yUvKm5Hczl1YOVgYsyO3nOr0Wvbl78jNMJexCgBz1vk55EMDTK0PlkGfr8ertXBp64N9HQp79fa0b81mAjkI4Pze1DTZ4z+0KQrabBzl+1CDQ/qrtw/avS7RuYTaKC/3gPXS4l5NvQZ4wQn/Vpm5ZmJ8ro7ieoTVPi7TUP8gvlhvtjRWocy/iEiIDNUYH/GW9ue0bfhcFsZ/kwh0z5QsnOuSJ988kmNmccMvnNufp4ubfcr7bbdGvtv6A9CeWHoAhpo3mF37nnbP9Xgnp2f6+h0ULWxsakBAZTxT/o4tWy2d7axgSnZT46RI4PJNmzb6yBlBZggs+PFDjcPbmP6nBpnjyDSMmmQU0TAq1YNMs/Mt09dwj4yCJo9/N6dB7ZKMSje0MOgjcdOVCTqPc+x50orj2M+VwSrvV6pOeY3RnYN8rWsa9IaPnT9867cEvhcNgYHFImJaDJGpk3gt3Yl2TLDN8C0B327EubRArZJjze0L9nZAk8CosOpCEUiO4FwPuQxDAU6UBI4WP4pZ2Vww0xNxu58GxRM3n9vStNrn2uWQInzTnbTknEaeOCTa9O6QzDYwJwRfNrklNG3FEv7FtXpUZHkTaKD1kE7UK2BerQv0ZVqa0dTQ3Q7FVBVaH5xn5559kX9zic/wxrdKBcl5YzbfVp+trCgVYP8hwT9m1xj1/DphmOHtUAwVCHLD7ztrXrXHbfr5MyUbpyf1Z2HD+jEgUUtzvRUEXz0rbPAoSrrPm6bDvVb7RCkTaE/awQ4Dba6s4Ou4Ny3uTIsoSHgc2LOkZK8ZvR7lUbQnQMe510d2MaXJuode0CoOhnwbhptpw6mTnED4C+ZZ2TjYOqVV16RAzDbsPsYbNc+uXrppZfkNtarFt66j+vVcaQl+wa06E3LnEyneUOlSmzc9Dh/DZhHQ9uUMoEr60mfQGp2vo+ST2t2bkobMMKEGxLEGyJCGYJbiHjHd31X9+WvzM6fuzttr68SYElHDx/qBhz5NAgDmepPyZP77d/+7e6Pf37yk5/Upz71KX36od/RF7/+dX350Zf0pccuqVx8q2L6fu0/9l26vNLqtdPndPkKJ2GMVzCBgnSNoM9Mr3FUfl8iyKtRtAZGRA5F2gVvai2glDOhnZkjKSQ7gQbmOJ04xBYm2DF4XjUCN56yKti5FR2+lrkWRYEQSwQ9Ygew65QjQuaJISIpImjjPkm8dOP6y9UyTTnJX0Cv1aD0DT9RKpoJmoK+HqMDjmYKovi1qxu6cnVNdWJMBf9ACR4xRkSoCzrA4lQhKQMhUYWNtxjFWOaLobEjYo5WFtenPVlq76G1IEEJ/hkEXvNHarvyMJ3wAMR8KAvG9/te/zeSluyboRt7D5/xpNwh+z3tPJahRTYG/zp9zZxGMWbXWMu//TcsQpscBbeMDyGc6vSZY62Gue1n91WWFXgbBXyyPFvGHdPe9UJHW3AHwxuEcxBlBpfPzs51GwcQ7H1aZr8Lk/Yt+DyfBjyiv3cuFXqZUk+PPfG8/oe//7/rn/yLf6NPfPorOrCwwK5QOnLsoJ545nl97KO/ox1OOWt2eBGlIpeqehUYW81xVXTLbTdz9XdFX/zC53Tg4KJuu/0mLe6fo2xFD3/tKT36jWf0sU98QgcPLeknf/IjWlxcZO5jCZkn5mvwPDr60OEWp2inPCY4OMfxe8O723ohtQNysLWr0+hrxK7ekrbItaZtjUN3viyxH/QnkuBHo7HzEmPXHRivx3FKMWJpO3A+AuKc+Q6QUpKBDnJ/w/VNI4KqthtnQk/Ebplpux5MnYFqGVp0omUuBuN1/4Yy1+2+jxgKWpmr+/kEw75kCb6ucFUyccK+jnN+7OAOX2Z8ptkOteK0w3ozOz2jHqdcPU6NFpD71tY2C9a4k+uV5WU9/czTXdA0OzeLX50hyBoj90YDrtnG+K7BXnBjeeScNWIR6wIj5Ojg3EGTAy63NS2Wn+fg8U2H+3ls01hURTevIdd3DZ4ms+CmjPAQRcJ+0t57y/v6xpoiC/6O5b7G6XEiAhrMHzizx8OErEyb63MulAGX2Q7sMz1eWA/Bh8QUHpK82AxlfGcD7xAmQUApMfbOaBs/OlaPjXGGpq3tLTlgMF0R0dlGzqnTubJHnyStb653G4MG+yvQSwc4KYOMOgH2he7vMoNpKOFHWRYyJMZZJBCZmZ3u8FY98NLdNLpdj/eKtlVVagKZcTJ0RDdOyDgS+WBuLf7DQW+LL7geGqRreibgOuedmnbLxeB3l7v9LrCuMA+3CcYY4bsscwdUGxsb6MtADfLocR1b9go2SAONCczxAvhH5NiOEMeO0mhd5eayZgmKFlOhaU6jyqi0sP9Q93f0Pvapz0pFT7mshIQRS9tBRCgikP1Y/rtT3/s936vveuc79Na33a+3vfNtOnh4n+6693Z91/33aIlTm31V0snFWTmtYgd9L5Wq0Cp6vcyJfLOxrruWWn3/Ayd08uQhTvUXNU2/IfaxvbKhUn3mMFLOSUVRyo/9U0qJ90K7cx5CYit1ZaVsC9ZV28HW1hb+cU0OqiJCR44cUa/Xkw9uXn311e57j+fPn0dntrr5icffq3KQdY4TY+OgqKtr4WtEdGPZV7T4ioQ+u6hAbyICEjJ6UanBZ0SYT8QC+EntPaY7IrCnusNpn5J6CMpQ9ZIcYP3OJz4m77RMqCddYBxlWcKE3CH2naW/NzVil+3j5X2L8zrBxGwKq2tr8uShS0iKY7xtneX6wn/Y7rnnngPvE3r64cf0za9+TV/43Of16c98Wl//5gt6/WrWRz/9Vf3cL/+ifu03f0EPff53OwbnnFWWRcfEEQuFJ2265ubmO1pyZBWA2xmSAgVjaEktBl2krAz0ORqNNlGbeS9gUh9mFTCihd5aOQrNTs1qBihSqRRYj3HA9KqCoTC7JR8p0S8pQxfIpAilSOoe1yvARRsJulJ3lJsZtwD/BBLvQl8iglatGnB7gdKwkX/ddWtrpB2OwnfYFbo8iX9uSuugb9efIKymHj/DPCXkTdoynwZo1eJlDKJvMJeYpBNaJYUKJeoMAm/L0ZBB9A1l6rPET/FEhKw8Bv2eJyhJb4Ki6NEzq+b6IK7henMb6Y1302qguYZtqy4lgB6q1Xa02vLVXJGVIikDBcZYAvv2Lck0lYyXk+ezCx5zxNUX65N255Qk5ng9BHP3QmWICO0+pMz/+nbOG4dByjLPp/vTessDb9XhYzfqlXMrOn15W5uDpHe9/W269YZDmp6tdOsdd+v++x5QKmql3GhleUP9sq81Tmxffv4Fede/vrqm/nTF5uN5vfTS87r3vju0f9+MfL19151368M/8IP66Z/6MGULOCIcDUTuGj8KxHxaaH0DqNz7RITW19blhdv86XPyqpBSimvfDYoI9KYGmq6XHbnbZuw94GWDPkQUMg/FOE1rvXoDuk78sLOxbUzgW99p0o1hul3n1OD231rn+km5U4PbuL1T1xv8brCNt9A2AdPodgb3bVvmZlZ1bQQdwt4b0kYUkx/r6JGj2n9gv86cPdvxOOfUOemIkMfI2Hqfa7qp6SlNTU1rdnZW/V5PPU6kvAhPwds++SH+sIVZU7RdoM2Lzz3PVeAV9fEf+5cOaIkrxsX5JZW50s72jia05lyoh39KOWvMVZ6w7atsKtU0mgNPge+17/Ni4MWnbVuZnh402DfllJWw5YKAfcz1UKAXhkR5UON8Ro7Ol7QZcv1nnRb+cUzQaEgpaao/1fHD4zSMLR6XF9id55yhL7PQMLzcPwW2gI4I3vq97fJJ4iQigAq6a/CMsWO0RgPm7HLTMjs9SztkwQZ8vAc5ZVVlJeMbwYfBzlBOA/wtYhwNxp3tedyq6HW+ul9Ndfz0vOy3DcafsFPjcb+cCon+Rw8f0x233al9i/t3+U0b1/cIjPvYc0IOGf6Yj8ZTFpWc9spel4r5NTimCdgPGGKP398uNR0u9zju7/wEJu+T1OVuvw2fWuvA5Suqkc/i/AJznZbn5fEa6oKAKVgjKsYukXm1vaFya0VTaaiev3uCv4GZ6rFp9P/b+KnPfk6p6inKvlo7Al3/hFIkxhrJvwT2gXAmrpUAABAASURBVPd/QD/8wz+k7/uB79Hd996mD334+/TTf+intcIN03C8piPHlnT85EHdcOMh3XHzMR3AX7Vi7eI0asWnZASFc1vn9KPvvkN/+T/5C/rBH/o+3Xv7Sa4Ca+UxM2xKfEqrlJIKfI312frdw4YigrV+FdVslKjLKSlSMJWq080dNiIZffTm0t+fMtQEOA6YfPp08eJF+btSvtITTw8bcd51DsIokseMCHlcv3fAGMFYRVFS31OFXvWAEn20LRg8TkTIdItn0n+SRkRXdwXbTfKdYDNUJjeL4/D/X3PmzOuanpnS3NwMO/kp9YmSp6b76rPDKDCsW2+5iRODBmXbVjNe19bGBWXh9McN7FUnuIT1zbCbm5mZkZlgWFpc0sLsguZxTvs4IZvRlqa5ryyraSUm5HH85w8Gg03VROMW9gil2eK4cGzjBGcJU+dmesrRKpPPNvaUoT8rIjowE+CaiqJQWfRUYhh2RKa9j/AyfVJKcrsaodgxFrQVT0RSgskpGlCMlXMoCQh+gt/9IsKTBFr5MWO76xCsJyI0adPCCRopIjpwucdscb4tbVscRgP2BiMZcu25s7bNwluxa9jR5s6mVtnJbbIDwH6knNSCR5HFiwIjN7NhiwzYO6+0UVAvReym4vEJTrCDFWOGWiXqzIOMI4lItPj2H5opIjpIKXVp2zIrYNIjyIT2/rUSYrmG333EQw9+/t5P7BW1KYQfRh6t7DTE3EZch9Y4/mGuobyRotH07BQwrUOHDujY4UNKOO0K+jKQmIvnNBnTqSEiNKHZqfaegGZPo4Z5TiXmB7j6+nZ+jwhFhLMqcU5PP39aP//LH9faVsuOqFZVTauoSi2vb2tm6YhWB41+/ld/Xb25A3rf9/yAZhYWdfHqBd3Etd8Nt9wq/1JUgW3c88ADTDV1/b722BN64vlX1KRSdZv0r/71b+of/m//Wr/7laf1G7/zRf3iL/2WLl+8Ah1ZNfxp4M31dCao6wA6Iydo21BKWf5bSvuX9slQ4STsZLwbbOBdyXtZ4uTIX1vcGml+ZlridKrGqfOqpg25fUR0vLTNeGyD864zOO8y5yfgd4PfXe9F3CnkYuN1h9f1E3A7Q8TuWM5/J6hZYCZgvcGsOvomuJyOsW+PNwGPqwYbom+gWXfeeauss5fPXWURH0OTNGLuME81/mzgazmubndWN7WxtqpNduIr6+ucqJ/VmfOXdO7SVZ0+e4lT9k29/Pp5roHZMH71MU7kv6hfQAeee/lVvfDKq7p8dVmRC/WR+zbXNFmNMgP3OEnqV1llmTTGF4/bsdZ8OkMb+yx/BSIiuoBvi116t7DkrB4LRq9XoY+FeJU3GFtb2wQvA+iulSIpYbPiiQj0JmiX8S0jtcibBhrDsNp56nv4d4U0YFzzCjehiJBto0BHRJ35OcFpmYjHZYYIGvDuj6/wxXxy02q8vqURVzoj8kM2gqO6AXXSFa7CtwggxujYbn9pPBrL/r5GNkLnWuwgocNuY7q8AfIC7LENHisxR/tup4aIgGb8CPNym4DwiF1eREQ3P/PQbRPv8wQe3iSJMVvAOG0T5n1VVXK7DINNo8c2LeaPcRtcbnC/CUR0o3Z0uC4iuirnJxCxWxYRiohuHNcNdgby06t6ctDQQ86NeWabb6URPnxctioU6rM2llz1zcK3feDo51BOY7VAwVp9cXlND33564qyr5RL0V2in3g8Fkn3GTctfQpVbAg2ttdVs4m9dOGSfuGXfh0/MtTZi5fVlKXueetbdQC/WxEPHDxyUNVspZLT0ZkqqUaHt7CXEdeUefsqG4cNtDnU1EPiBHWyjQg2DluqmY+gg1f5sd+a7k0xN/zW5rbSeMS14xQ20eva+k/lDAbbsjwO7D8gnwz7pN9zcCC1srLSydUBlXVkls3IsWPHuvXfvs66E7HLZ8vMY1pnLGfL0zq+GwMkZDbWuB7AqxoKkyIyeCq15j/6YV1w/4jofFeNf/G79cT0dflDB+a1MDelIwcP6sSxE3rgvvt18objWl29CvIdRWoRiJvWajH4GoeDfJjwWLkYYtxjLSyWmuGkq8YBDTh+bCDJX0qe4T61NsXaezAA/8pkxhk0o01dPf2s1s6/qH7UWmTHN9ubgZlL7Jp6jNtgYCMID5zZjgYojsDbEGQc4vhxmiPaEP/iDTCjPDlDxhAChuRUuZtSSCk1CGkI1OBteE+MNUWaZeYaQv7XqshjzU2XWpyd6U6cilTsTQJ0zMn4c4bpRuyaPSM2DgvOAo+wMWdFgBPYLQu1tB2jOOiy2rZSMyq0eWlLU3WlRRR7hkCz4crIf9n8ysaqrnDF2v0ffzigYQt3cThBFJKItpAzS0NwjN5qyMsYpB4nwesJYGtKYr60tCMvKUjQHfEGXe7jaVwPEbv1EXGt2O0m4MJQiBl2EK26BUo8bkPSfa7PdwX8CAPt0VW10DJKUuN51VDqwpoGUD1EZlOzfQL8Wc3uX9ABrtZuOXWDgh3RmOPxWZz3mKsToRsex7wP+G6oceJ+N1j5m6aF3wxq1MAOu+HxiJ5eZAlsI4quvmGxMS6aKCI04WMib8O5tCH9o//9V/Qrv/YJ5l0KCXY28NDXH9N/+Ff/jn7tY5/TJo7jX/7qb+pXfvszeuH1MyqmQ5946Hf1taee1ekrK3rixVf0WRzea2euqJzer3NXB/pf/o9f1VcefV6DMXT0FvUbn31Mf+sf/Ir+2c99Rk88+Zp6xZQCubfQGSk62iJCfkKBnorJtLLN7cCTy5cu6eqly7p47gLpFW1vbtFA8nycsQNaxwnaZgW9MRqrhwwOLswJpYQXjZQLqcAhtxSht+5naMhPdN28NZhnLnN6PUSEu8h9nHHdpP3k3WUGt3GdU78bJvRGvIHH9XbONY4ck4DWAHZp3K2ru/GMyzg8TsRum8QlRIPgF+YKvfWBuzTAka9f3dJ4p1GFz+rPTLGB7GtpaUn7ceIzLLw9yquqlMAxzcbw+E23aQCer33jKQKor+pjn/q8fveLD+uxp1/Rc69d1AtnLuszX/q6vkyw/Mrp03qRwOqbTz9DgPUaV/zLGrJp8i+vFNGqz0a1LJkb6IcsaKsbW1ohGMnwvSrRr6pibm0XWHmBGOMHrIdlWakgKCvou7S0qJyyNtmAjpBj27SQCk7tPhG7+UlgIF5rNQRyuxA5qY/vMe/G3ArU2IDzEdHpS0pJxtmA1/yMAIG060utO7x35S4D7zDVmicwaFa3xA2VoqjUsnA0kbXOOrFJMFCjQ/bZGV/dQcqMkbB69B89HxGM1Xs27IDL+uoTBwdFWwSYWwSRns/1MJF3MEHT0zDG9advxuOyrg66164sa3NlVS0n22KsaKWIkOmq4Lt43N50uO81/LShqtMx43L+emj3/JHrDK5zalxOI6BwD1yXmLvlap1eXFzUvv37Or43LNo1PN8mgBqSz8i69qLP6RTHOpplnAVsdEahCnP1958qwpmCNWrA7q1OpcZtQCcTQ6Y+7vP4Ezqcr5VVcFpaEixFFYrcypu7f/5vPqZ//y//Nf3X/9M/0m/87pc1d/iUzlxZV1P08GezOru8otv3H9JH3vdeLS7N6erKOja0rXo80Fa5oK22kNDzKWQ/gLcteIfDNWRcw+qxItApyPJ6VBKUXd0aawMbnOV6fAZ+1OiAZTcc7Whza00lhyiWuYMnf+HcYN5NTU3J8zD//GcXjnBz5vn5BMv9I5jTHrjdBNzG9QNOwBzbRGrg5hhejUhhJnwJbFysDSIPS6GhUERoogcJuzAYV0aPrTdc//U0PT2thYUFHMh+3XHH7fKxswn3rwf66MxfnJtEfP4PW7dQ6KNHTujk8VM6cfxGnbrxFt144006fOSwPDEPaCU03iKnjgDxBMLNHXGNNoYr2myvsvisoBsoNcy10XrCNuj5ubnuC5hlUWoDx7/DqU1KWQ0z87f/SwKzuoUJIYG2A6VQgvEpJ0VKKsqsln+izZiz0zFK2WDw9JDBp1bT031w1h34rrwh8HB/GmiKQM+OBokZhXLOigCZKwGPkRjH4LqUsmpo2oVWCWeZoSGgK3JASdtBw88aY9e4UcIBjtY3tM3ObZ5ofY5jx4WpGS32ZzjOLeRroo2tTV3dWNPq1oY24P32cKgdgoodnGsNP2rGNF8M7XXzy4z57SAlE99K8W8B/bs84GA+5ufvi2/S5vrU4/t9Lx0joxEw4JSyhfYG/m0jj8zp4kF2SNaJA/v2d78B8txzz8o7jUWuVUYEEB67JuD3/GsWpsRmIBNwxd5cPWeXNeB3W0MnSo89AfNukr8+pdx4x9BlCHDPzk6r1y9hUIPuNEpRoiZZ/hswNNP83L7u/bVXz2qwU6sqp7XOSdb66qam+rMqcqVzZy9qjUUn557aJrSyvK5lHNUuraE+Oj4/N9OdFif4UeNsOj6bZ9eggYZ2F5xoVz9rdN2LkG3Y3zewDUegg+iLF2Y7gRGLp8F5o2tx3ubp8ePHWcBHamnbsPDYsTPAv/VjPAaP/a3gcoORGO81PwGdzpsO93GdU5c5b/D7BIzjepiUf2vqfh5rl1/m0QRaWQ8GOPs77ryNa4zj2ibvL3x7TOP290Jr7Gubhevi8gWdWb+gjXKsmbl5HTp4VIcOHlGP08khV1I5JQKZTfnaJpGPCPBnApSpzheurq6oga9z9O1z6mCfU8PT85w6DsatHGi0RYUuzSDvGfpWbCZbXbp4tevfI9DxzrtHX8/JsrNcTesUi8kUp/65KNTDV9lGNre3tcPGc4eFyDrj7/DYLqzvhjHKOeR0gYHYiNWyH6pZbCNnTXOKZj6O8CvGP0I/GupyshFJYm7WfeMJilxc2+aioc7Kt5vSrAvwpwlEhwRQNVd8RS6UGcNzMN6gs4OWyKmzrjHjjICEnhdVKdf3mVPRKyXsbcyGfmiZcGLh+XnchrIR8xlRPoHd8pq5DXGvYxlfxgc7NTT4kw38aOCT/T6qdzS/OKOjJw4j374yPqNizLIqujmNCL79B1xHnLi0zLONtitvTfUkT+ryDij3OmLo2vBufnV1e+26d8q7+kkZcxQ8dV3AgyHjDvFrLYbZEjjvxFABf/qcmlYXVtVnPZzrIzPoTMxF8Fd+sNkET52t8Rctupci1LDeGFweEU72ylrtoDPTxADWsz4ya7O0OtrS5e1NPfbyS3r0tdN68vxFvbS2pn/x0d/ROfTiheVlvcbJ7My40I29Bc1yy7LY4gvRrZ1RqC2mVJMvkU8PnmcW6RSFWO4gFZlj9xGB/tUyvZFKTllbcYMpDsB0YN+cupjkwAE5UNq/bx/pwS5G8bsDJ6duYz0yHD16VIcPH5bztpGaMQpso5ssP1JKyjl3EAGN8KrdA9uk82VZyn2cTylom0TTLrXe+sV1hohdPjovHo9nHqe3ve1t+uAHP6h3vvOduvmmm3CmQ/k7UP6m/Gl2WM8++2z3x+8ef/xxPfzww/q+bcDqAAAQAElEQVTCF76gF154UWXRh/gpHTxwVEePntTdd9+nd73rXTJRjv4Yg/pKmUl50IjoCEuSWvIzC/s0tf+oUn+eSZTyhAWNJqoh2Ohxx3/jjTd2gvfuxF82oxuOvum+FzKZeASdwNngqBzItSiPKMs5dXgjAkHWXWAXMMn1pseMzzC4QRGcFjAzpQR+KdHOZRlFdZlpGqOgTg267vG78UXsCimn1I3rfi5v1SrA57xCCiAR+LkMq1fBbmzEYhpbw+6UYCaVWupPa7E3rTnSXq9S0H4TBd0Y7HAtuKMNHMsmBreDM7GT3eHI2PgnNJs3zqeUZVCkbuCANkMrQccuvd2Epe5dPJ5PRHTvDQoXEZSq45/ruhd+eLwI6gDP0UBx94mgnFxivJyScgLymyGZJtq4pcH4ang1BGoKiDHkX3Vupio1OA8VSbM4/amq1xnb4UOHWci2WQimuqPla/gYOzHeiIUhIpQA4xbPZN6eh4FhuvqI6PRsjBG6bcTuu/OGGp3q9IbU/ZyvcXA2IjvdMbuwHRbYIdd+JXbRsMNieIUK9Qmgcuqp5TSsIC2KvlIUcl1VTqks++QzZSUL9d67CZMEGcJaACnnxHt0eZe1bSNDjd63yMl0dXRSHgF27G5ufr7jlZ1lj0XZdrm6usqiPeoW7CGnyjll9ft9CdTm2RCHubC4AO62c3geSzz1nv7X8MhjGSh+08d0uMB1bnc9uMz1Lpvk/W7wu8F1fo/Y5f8YJhom5cbtvFPDpI9T97seXDbp65Mbwxg5tfCnaYeqgfe/792ami4IZC8pIuSNozeR/sOfZ86d1pnzr0nNUP7DrjMsfsOrF3Xuhaf08Gc/qd/++X+ppx/5Kv2nNMAuBd4QvoZVoyUv9HiIje7yfKXTVcvAgdD07CynNSO9dvaCrqxtcsIsVVOzWpjfr9mZBfRgmkBtB7xDptmqwje5X1WVnR16wTDeoLY/NSXXWf+9oJS0sb9skJd55TYp7epORKhFV4bI2D6Cl87fm1eRAl0sFRGMO+jG8Rhu63q3ZTgF/5wa7B8S7XPaxW/969pSmTG2XirkK8Ct1XVtsXH0d27tx01fxveaLuM17TklWNZ2Y29xAmWe2q+NCMhaAoO2aVSjDwOuJ0dsKj03humocd60GJz3HN8E9PU8Nr0h5VRii01qg/0O0f9DR/YTWB/TsWOHdPLkUdaWWWQ63dmHNyLbBC9jxvW8jLMbkzmb9ohdfgaFEbt5kfrdfHGeKqbYdv6lhY6ujrnCnq7M710b6lzv+XmcGl31Ij5k7BookWe7uSax+d7fhg5WiU33UAWnUowsRVLKmSRk2ox/BO9Mu/EZPAfzx3idum4IDzym5TE3NwuPazXY+HBnq1s3+3NLWhuG8vySPv21b+jZ0+d1dSSd2xjoZTYGV88vK1/dUMuJ+D5OuaoyayfQ01ypYc2aws58RVhKavGBO/jIlLNSzmqxE4/FdKC7QEfGKutCi1WrA9xG+Q+N2nfZP83OznXfZzx06JC86VviFHkWO/I6XmIfE9tyfpGTPveZBIozM2xY8HFu43maP05tAwbjyDl18oBMxBb4Yyklc7YlTZ1tSKGckiKia2t+iqfFpiJC5mlEKH2QgMp/gfSuu+7SzbfcgmLdoCNEfP6DWibOkaDzhv0cSXpS73rnu/STP/kH9OEP/6je85736S0PvE333nOfbr75Zk1j5J3QmqZjWq+qOsPtyoi+m2YgtUm5d0gnb3q/br39PZpfmO/a5pxlSEzQ/U6cOMF76ur8XRDxWBHMJJ9gCWMLtMdAI/DywichpR6LL35NVkjXlblQkS3I3WYpZRWFRZ1gIPlUKEcWGwgF9JVl1THSkbtpj4iOuQmm6vd5MnhLxilSAl9SAc4C3BPIqZSoiwgF9I999YByFlzdTUWhmVSpYvzpotKcT66mZ1WhEGmqp5bAYqS6O6UaOKCCnzs4iQajm0DdOXUxRFYodSB+Cp58O2i/Q/m1tvrOD6zWrkMslJnjtT7X41QCwbeDkNt7/Jq513VDjNloiLNrE0qbkXuZlGf66mHsCcPpwwffld944ykJ/tkh+I69TwA+xgmVRSXsVMGYpqcmODf+yThOr4eGyI3huj7Xl3+7vPFEZGRaqGnU0f6mdjgMeYu3B8040L09IEpsCbSkrFChmndDQtZdH8oEtF3fkMcSLcU8DBFJTqWQANfv8swS2C1zufYeB3y9qic7mCl2+3YuBUGWdcWGbyfgBdPNI0JlVXWnf3auduz7lvZzOjbTlVn368YTdus3wDjsVL4VJvgnLf1ucLtJ6rz7+90waetyvxsmZZN00t5tnJ9AhPm1u2i5zn0Nk7z1QfDsDUgsmEPdeOqE3vnudxDsbGhl5UoXWA5ZhCp4cejQQR05eVy33nmLZrHl17/2qJ76zU/qiU9/VC989bO6/Nw3VG2c00y9KYQlB6MeE1IUEfIGr212aTI++6rlq1eVsPs+OuwN4wyL1JWVDf3Sr/y6/sk//ef61//6l/XQ576k5557WRcvXNULz78sX19sbGyCf6SZ2Rl5kfHCIB4vRpZLWWRuFmaAWfl7cyePHdeIeahNKnKpPj4k45OSdXfPRodce/fwfQVza5GtfWRqpV6vZIw59HMsl4V2H6q6TARzY15v0vs9HZ2UWTcDu+ImBY0OlYw7xMcl+hostynWiMzY/sL+cDDUGHpr7HfMFZx5FwzYMs6Y4G+3zUiWY8J+Mvhs16OubduVu67Fh3TQIBKgs2vK3Nb1w52R1h3ccbU69kYW8Dpy5PABbXG1JO4ojx8/pMMs2q5fJXjZ4ZTNfLPvzvAumGvs+bYG3B7P856Uu64DtwNMr/tP6t3WtBi8zvh9UufUtA62d7gaHnb8dzvLruGqdMwaUXJKtY8AYQabzqyjZbMDj8dixqBLpJZYdDoYvK2srHA6vt7Z8ZBAdMw6MQHbtcHltvuIkGVSM2hio5YZKw1qtYNgJtN6nSvtz33mixIyWFsh6G5LrSCnGjmO0NF+tFq5jE3gr3eQTe7NItcdVQR9FcJIyNcnu+M6IbNml8Yg37aMm5RS1vryjtphowOzPc1NVzJdDbSMvDkBbNMuM9iXbW1uyrdYGxsbMuywuZnUOV7Y3fCO0euebIfWvRE6laG5KArmItlujbdB33LapSeRppSpD1lGEmns1RFHGE+iTQaP9p6IYB65g+RBxGNme4CSxWuOE4EFIsP9RIPHDh/R8SNHdcPxEzp18kadOHpMRzlic8BzjPz+/fsx3B5ClVJZqDcz1S2MNUxOEFKkrDGGM+SIcX11TetrKzBgU5scF64tb2qVU5ptmLNNvXcwW+wmthCSMHYb3zQLqsC7tgnDUexRA5NmKvU5wWDGUB7yJDMT9EQjQhlHk3mPlKQyq+r3VFaVOkOHJtd5vlaoiOgYYRzi6frC8C1OHuamp3R4aUa9Mqksq66dx+jA+OkbggoUw/0jhQJZtUWrKMkDAtoUagCn5suornHsLQJNunJ1S+cvb2gbGY6LkGjXU1I/svpVJrCqNI9M9nMsuwj0PTfhTAiuasC0wAANMBrLcgzuDXi5hYINOXr1dZqgEzJhadNBRFC0Cy43mH6nEQE68DOnoAAxQk10QIUCozP4u1nZUkcZ3degvSfoayedrqV7FSRu1yDbMXjGzMP8GIPH7zXH+T3Kp+hXp1o7s1nl0rSmF2Z04MCSjt18UoeOLqE7F9RfmteYq9ulE4e179AcVzirQt+BDF8bSPUc9Kb5emxDRCjCAEEBfMsnYpcHtgcwQV0r83GEcxihf6wZ2vOt16X0oV8NrtZ6lxO5Nz7eRTdcPbYG5KYw5ho6dwFKu7zUdp1aeHA9dIX8uL7MeYro13LyIk72CmhN3aI+z/VkmQO92NaYq4vB0Omo44f1xH1tAz10PHOKtbK2Ct+G1A910y1HdOgwfF7fkk94TDNT81DdWO5rGU7AfDL4vWv0HX5ERNff7QyTZsZnmLw79bvBeA2m1an7OZ2A2xhcbnBfwyTPkH7t5J1yVoGSbHIN+953v1PHjh7S1uZA41FWYFdjBbzCgDWvzBXG8994RN946HMaXV3WEvWLvVJLBhaOfTNT6nF6wNExfqUH//tq61IJxWjQYVB1c+WH5hcWCIzGsqOv8EM9oI9NH2KTeurkSRb7q3rx5Vf1RU4CPvbJz+o3P/4p/eKv/ZZ+6Tc/rUeeeklffvgJff2Rb+rZF17Waxcu6uVz5/TSmbN68fSZ7svxFy+va3Mw1jYLxsKBfdraGeqV18/p2ZfP6BvPvKLHgCvLa6p6M5pf3K9U9FT0ZxR5Gk0sNRxnDVnshlh5MTst9SptMwe2vxrv6WGKwJUlT+saPzP8NEz474qIUNP1aVTEWLO90IDT0ZaT+IzdT5WVpvt9dK2WZdqwaA5ZMDvfz+lIq7EK+0xSRa2cwYePsbwbaIoIWEorAgTLeAKut14bjNfBQZOiW4t2wD/G7iIJ+gsNBwm8JScfM9qGrsXFA5x4z2v56rr8W7MrKysdbUVRKCI0eVJKMkTs0hARXb3nH/FGfkLTiHFHyMTvbuN0AsYZsYvHeUHrCP+ygd8eIJUaX1hwhasrlzWzuapTs5VOLE6pX9ZqM3acWjXwZQz/nAq/MaYMgiRv2tpCV9e2CKi2tU7Q4SDEsMYVngMQ89t8r9DFfQuLOrQfHhCAtwQ/kCHiKc3OL2hubkZHDixo/+ICPJrVGD2xjj7+1AsaqqcbPvwjKr7n+1Te9Q6dW17RzmBFw60e6+2stnCUxK6EVWONWBOHltlOy1Qr+BjdtCFbY+S8wYnZzlatBhmtpUWtDAvsssFNlmoDv5YbpjUmX2s4hkPwp48dzqCvVb+E1hn0G13mFqflwKFXZBVqVVpmio5XI4L3HFkRoZr1BapIx2qMW40gCpqig1ZB+JjBkbDppJI3N2nRwZQoA6942k7X204nnY8I5sePAuVxAGMDoVZFziopK1LGvirNcN86hSG4bAIphSJJBcSXVaGqKjU1M63p2VnKg+lIZVloYW6u679vaV93H7qwsNQp88x0T1O9BP4EjkJ+GoyuJdOSDjmB8U4lgT+gZXVtQzVK1DCJTNncwpycp3n3iQhFvAGeoA0gQ0OYVrdy30iKlJjmLiPquibfdH0LxjF45znHXO65+3ZoR1A7212fiDCWrq2zxm/oCv2D6jaRAVoUvAPK0C1NoFYjCNcYbdvaGrArXUYRG45Yt7VRD1RnKZmOMqtgkF5KcjC1WFRdcDVTlBhWVo82VZE6vmfyGZmZd2BXMN8aHg5QYgdbY060IkJuY3rNmwnoW56IuFZiKfrtGsC/gP5daBWdlBv4t8vLax1bUSe5etKXt2sfj23Z0YsmLexocd4NeBrhT+UvWY7hX3JAuzCt45wc3HL4qHbOX9ZXPvNpXbz4evebdI8+87RuuutWHT52kL4jAoABc4T5jDQajZXgQ4QpTRj5vQAAEABJREFUkDrdgn6PTXX3sewNrrseXDZpN2bhHGNIprcm9W/fsG5qIk87gd0884hWwSLQfX+CmQVDm4YCfc3ZOof0cQbSblrXI3R6F0Y4CsOYMo9tekzHBPxuol1ncN7gckPLSwQDeo7NiE3QEc3gdOw0S3SpqgquifrwJCmjK4ZASjMEVVVW94spI5zRYLijfftndfzEEWgTPB2zY9zu+OdxrqfH7wbTY9De47zLDRGhiEA+pnBXDi437DXvFljjdZn7GvxucP56cJ/Je8QuXvebgOsNfnc75yeQUsLWmN/Sot73nndjg1vaZuEhTrZElFPS8pUrOvPK63ry6w9r7fRZLXGq0u8ViiKkSGoU8EJKqSTXqmXhqzm1UFRKkYHQ5LET96La61XIYkZrLGjeNNqXTlNWIYdbb75Jd912G/wJZTZNZX9aJSevbcp66fXzWl4fam1zqEuXV/T6mfM6e/GSTp+7oKeff0FPPvucnnj6WT38jcf1jcce1yOPPaYXXn6p+58rfvGXflW/TGD267/9KX38M1/Qb/zWx/WJT31GX/v6o/rSlx/Wk08/r6effUFPkT7+xNN65NFv6mFwPEb+9XMX5f9pYIgPsS431mWUPjHjFMHcUwcRoYiAdvhgvQPMd8uNQuoIqqbhEwt1zclHL5esB/MqCSjtYxvsiZ7de4EPq1hD0BBtD7Y0RhcNjVd4xheP5WeZRgRvtIS+iOj655xlcP14PEZOYE4SZCPbFmiUcoKs0NqqTxiFXg8IeJc01Z/RMkHn5StXdYlrrBHBUEIXInbHMc4J7BV140fs1vslYpcP3Zzgg8u+HQ6Xfzswpu7EzkEYvmCbw4dmY00HMM7jBDawUYXwacyESEOKxBwTtsM8u/FaNfgfgYj4UWNOzgd1w1o7p31LSzp+/LgiogP7BL9/1zu+S295y1u0n7V5Bj2fZZ1vkdUIn7e8td0FpENo2dxcIfjcUMM4mRPwHW4AvvS1R7SO4eT779bWB9+nY//Bn9E9f+hntMOp385Wo8iVtmk3IJApyqRNDlb8255ZpgHBdCnyMc6cRTPkgS+MkYaRtUqwu85V79WNIUHhkEB4JCaoetx2V+PbrJ0rV1e1wcbPZT5VDAKfBoHXSiqwJeVCA3Rhg5OzrVHN2lqqhf4WPVQUokgp9VSU9osFOkdP5J47f53B0ionqTtACIaHL0EawQ8JXWqvAa/dx/qfHEwZzOhJ2qKsu0peyWlm0r1er3MMMzMzRKzT8nvfgVZZotSV3D8iyJe7yDGYlHL37iO5MZMboTBe7APCjbdHf+Pw9wLmCL581bhAdLy4sKgFYHZmVjsch6YUsqGOCQ6QhVJKGMOCGjGpkODjLjDy9fmGFhGhlHM3efHwSodaDQphEG0aFLUNjA7H2VoxeZ8tGz1w581avngBBZUiFfJj43Kqlp7wyXOxk4gI8QGoACe1NGs6CHAmYDcVkS+1aNEqRry9vqFpeNvimLc3t7TBHf4W44/BwRW1SpDa+fbLQj2cTh+YYnfh96oourkl0gI55KJU5FAqQw3zqbGucJ5U4CwIwjJz3DVKaKON8/7yqcH5lnZOO9Duc23OvLqdoavf6/+tedd7rgZmSq8G/tekb/Bmwo8W2mqCgIZgItTI4FMhTWVN75/XkSOHdN+dd6rGgL7MIrGv6OvOu+7RM08/rZySjnGKeuftd4BfuzqCjlkeHtd4S5yS6WkczOzR6/Ia+U/obpnzBNzOMKkTelyjd5O5BDSa5l1oOBUay3mP57SlvdMG/M47td7WzM/lhoaFosFAG9pMwPgzsjOemrYNbdzW4Hyz19bvBrczOO+6gI8F8xizIE2VWUcPHZBPf7079ZeoBzg1G7ztzqmhQu8S1wgfev87dC9XXavLy1pb38S5tLr1llvV8TFC+D3spQWYLzrvvoaWCoP2HpfVbFIMk3LbvMFlBrdxncHvBpdNwH7i+rI91NeSiHhT3ngmfZ26v8HlhgZ5mE+GQHbb25t6x4MP6O47btHOxqq2N1Y02NpQpu7g0pxiZ1XrZ5/XNHxZmuqJeErBiUsLKIl8UuCPsh0vdre9vYF/2FHKNeU1DRr58dgGnwrAJhbuvuwz/Z0iz68/NS37PfP4jjvu1JHDh7TDSY1laVpzzrrKKcUqi2sLzyNCvRL7xvFUyNe2PKD9iB0+VWrguzeh5o6/hjHFItmiQ4nNSYFf2OIk6/GnntUnPvM5fZzg6pVXX9fVq1e0urLcpf5lhuWrayxS2/jcoc6dvaDzBFem3/7bfLT1ivEjS7Yp7dmT0xbda7Cxhmu0tuM5LelQQnOGT8uc/sA8ma4hp+o7nMgEc+xxlWWf3ajVGJsYWffR5QZ5eBNTd/laLWO1+NDJu2VhR9pS3nhsoGZ80+b3Gjzq6LA8DBAjaUDANMKex/DrIDyfYlNx7sJ5vfraqyze69phIQ/sMJijcRsm4zjf8YExuzxjuk4dXWN5/AZ6W2g3uM54nLq9oaGP5+Y+Tg0t7RGgam5pxhweZG5q5qD1wPycZmf66BYvfDyDBmVqDfKblNBFquQypxEBm0M5JeS43dns/Px895us1j+vszfddJP8XeqIkP/LltdPvw4FrbweN+haTTC2zTpknJaV/ccGt0neFPg7mWucam9x+rVy9rxefeElbUtamZvSzKlTalivtzkZbwikanxOhT/uc9KwfnlTNUFWTdBk2RTYjxTMolGRKtVcM45D2EijA72hZlvaj9Y5bbukFfzSypnLunj6nM6/flaXzpzTxsqqVrvf3FxTw8ns5sq6qshKOauBJwPku7y+rjXmsY6d7KAPQ/RhE3vZhq56u1auaU/w2Q6hhPjE/jOaoZx6s9RQkTjFGtc7BGDbGjOvgOaAt+aNQdc9EcwH2SQeRUQXFPVwsn0CnYpdlA3fBuGyAqMw+N3gsj7GMIXh+t0MKpiM2zgwct+2adU5ngyJTNDOfegJcTW1wWQtHDPLxrbODs5H4ysrK1rByNcQmg15m7YGC3qLgGOwM5DpNfjkqyGqLnJSUkiMx0+l2H1vGLNFOVLKytAwhmmT+Vtp5D5KRMdDduM4Qyy7IbDJqehwHZ7v69BcT1fOn5XHH6NsTs3ICYjH8/R7Zv6GiISCUyFTswsRpqFUArfzpnvAfJYvXlbGNqaJlAsFBj/SytamVsc72kYJYgQPIQ25cnqTUJpC/aKnKdpPFZV6zCunpJwSuJOKTBscqLqjE3XzYGTqC+YglAITbihnrtqDUGLk3IHL0DsZuvJI8twmEBFdu5DbJ7n9twPXp725ih7XAzonUWY5taRjGxp8h734npD7jdWqWphXH5gp+t3/i3eBHeR3f+hDetd3v1cvPP9c932T97z73V3g8MADDyDDoax3Yxyz5VR5R8JcPZeCnUlEvkavyxiJucUuwK/o5pQVYs5dv9068R4JQ0W/nDd4DrvQyvQ31Pm9Rt+sZ049n4YfdTe3hnGEDNq9VDzxJmiRR0RSYiwpFGHIpIaQZHrU9W/b69NQMDekIaEzDdd89/v/5LrpBoXU6dSARcxf0vU1gGEHOzKvfFowWxW65dgBHT2wqI31NY2YS8be77nnHtmuW+YAKfj8GqkI+lIHgc6BvvtM9GOSutB582KMjRo8nsHlrjc4b3De4PwE/H49TMoj4lqxyyJCEW/ApDJfZ49SMJdSY2SRUqEPvPc9qtRosLlOQLWmrY0VFcxnig1IGq7rQL+Rv3Q7JakkMCkITNqEIcIB88PjWgYJ572+sazWjpjNih0wklFEqGtD+wE+j1eVVcWpwWzHOwczps8LnMH/Ddhdd92lnMtOR2r0qCwKAtx1LV+9Ct01O/UBdVbMFvxJfU6zMvZvWQ5YJKxrESEvgv5NqcNHDncBQgMun9pus8OPakrVzJx2QDOivKrKjp6IkBRKUQA9lXmKhWxTTz35nB5+5BG9/PLLCuaaIhSRmGK8CWxPNXbcwN+2SQramJ6WigZ96vX68oI8IJASXU3jmJNk+8EdfPwI+u2rYRp61grRQEcW7JPzBlCpBRfYu7Ik/kVWgTxzFKqKSv2qr0RZYEue84gTijH6Z34aQnSFThL5ayv7OcG5cP68XnrhRa655nRg/0FFBDTAIPsEgoEAkn0DqekwHqcGzzeUJEg2fW4nxrZuGGrGMi2uc5po6z7dPFJWgfxq5uRrMX+XqOZEssTnH5+d16HpKU1nKeoB+NE96GpBamga+xMGlTp6I0Iu500ZvY+ITlf8F8Qr9M4tNwmKzPc5Di88d/8y2je/+c3OfxasGT7ASIm5qKVvjR6NOlwFemicu+t80ZW5XY6sM8++pn/03/xtfe1Xf1kz519RnH5Jm6ztqY91lVk1BwdT2E/FrUyzZepKtWw+EoteREBzw1iNitQTt3YawdRcjTUTG7oltnVjvab3ve1WERNymlbp1A1LOnF0VjfduE8HlirdcGKRTfWs/A2hhblQvxxqrl+rIiDrx5YWp6Wl6VaH50sdXuzp6FJPNxya0dH9U1qcLXXk4LwOcKW6MJNJZ3T80D6dPHpIh/ct6IF779T0TAU3xqQ9zcz2tbA4q6rXUwv/9S2PZeKi2VlsvE8Q5eDIMMPJ0CR1pRVzOBjJwjdjA2MJBX2DnwFDWvVYvAqEEp1A1O1EWhQlaDXCmc/OzsiCnJ2dI53XPEKdZeDZmRnNkp8j35+aUoHwehDcwwAtNB+TP//C8xoTDJmOq6vL2sIAkxL0ZC3tW5TxC0Vj5vIT0JdTUiRG5+OyFqHW3pmAR4q9pqRoWk3glVHsMpXdXBocjXhGLDp33HRSGg10/txZ2XGNOSscY6BU/z6fvUEZR28CvelpRo3WLq8QnY81A/96GEIf5e8z9xrFWt3Z1Ba8G6CUNsiEQWeggs5+UalKBcFY6sCLQU7kDRHKkeBPITubkrm1naNrO0cxAl/dzcF0Xg/ae64vcx4m7dX83sT1uxBvmuvu2xvtg2wopYyo2l3+QycqQhDUdGC+2xma5kw7sYvJ032NaZdwbrPozo133Ka3fM9365Nf+qKefvo5TU3P6G3veIduZzGyHk0R5EcwFiT7ZMRqIegaes7INcj7/Q0QzmoPujry3Sf4GegDBk8/O9EGI+JD+eQzadMqIzuPtduupd8E6M8kJ85O3RjoZhh2+7us7Zywx2s7XrTQ7/Jd0N7zRnt1eN54N/4a4lr0fMwp1eH9S3rX2x/U3FSPE9BSvZw0hW31gUSbTNdeVSjlJG8U9i3OScMtbS5fQUdG2mAHav7dyrWUr+7H7DRb+NDQt8GObEtODbafxkHsHvjdMMbWhuiv09Y7d8Dl3woNdLvMczDo3+npGPSmlimh/3kCuZNJ6srIR1aRKmVsZ4hd33TDSd13z90acqXv3bZ309ubG11glQmO9s32tNhPmsmt+kUiwAhJY7G6AXtj7yU+bdiB5zU72JZTkoYTV3ESIZ6IUIqkDU4ezAHsj8wAABAASURBVE/zouDUZmFxETsI+Lyusqo6sKM+fPhI95ezGysA/SJn9KHurqMK7GGH4GwAT0WdlJRSxtdOd8HVkDrz2zxMzNtw06mb1ODfPPaA05eR/YDAiT0Nh42WV9aUGSNo79TyHeHj7G+CdouL+1SWFT52pE10woabrUP0ySkzfpIirgNJvHZGBRLbdKeXzGcGWzavL7GJ3OQUZpurpRqdSSk6+r0GpZyxHaMArxK0Y0ed3lEWeRctc6gN6I11x3Mb0yYi4Kno38o8z/i9DI2RkiL2QKGIzHyG2uH0wkHrFoGG6Tl27LhOnjipixcuyrQZhzxhTR4L3AAOBYW7EOS7eULTteY0c/kERJvAxp0aJuUj+yV8ccpZAY3m/5hTnn39GU0zn4K6jPyC9UDoVE3e0I3DGF2q65+49pJy0gD8qwQ4I07mHFA5qHWDCp2zjb/yyivwvi+vuZn2M6zHAgXiktc6tzVYp5xeDzRT0Su1Nd3T6fVl/dZv/bz+57/553X1qS+p3h6rmCWaQWdtW7ahzStr4u5NRS6AEGLp2DuExgYfWaSSE+OBhD70KvQ6j3RkuKqbi4E+/L4H9J/85T+lH/vJ79EPffg9+uN//CP6yI9/QN///W/XH/yZ79MHP3C/3vH2W/Wed9+l9773br3jgZt15w37dM/NB/WOu0/qbXee1NvvPdnlv/dd9+jHvve7dMvJJT1Au+/94Nv14IO369ixRd1w8qhuvOEG3Xrzzfqud7xdP/rDH6b8MHBIN954XKdOndAtN5/i5HCmi0nEExHonYXBdGBcRKiwjVRV1TE35yzKVLJoT/XnND01RwC0SNesLe43QyUM6cGQEgx5FzA+/CcGgBEoaRStKoI0tFupU7RavX5mIBtMUj2GCKL3goEqGFxGUpGySpxNrwuoetDSkxdRB2OZNr2qp1wmXdm8qm3u5WMnGFWaX+orFy261Qq5qG0K1eAdpUZ1kqIqRByCLxxp5O9nMe6IgjE7KWrVYJjiiQilDJBageq66fiwNLdPq5dWFBybV40kdlbjetwx1MrtthHMBwomuBLvUsiP6yft/G5ocDZDFqnRRqvB1Ua9plQ/EkbUaoHTp4Wqr7lyShWObx2ar+CoCfA1xigTx5QFqfnWI4itAAdNGaMzVMw5R8NpTy3ztVcUKlNWTgnIKuBx4t10mDan/3bwxGuaTaCR+0aEIkIZnSmBLN4RQmrF+Lr2RIQS45svQX2kUMP7MEn+o55jaPdpieB5L5J66JB5NixCo17WNrLcAucSV3ynOLJ+gSu/r37lYb306kVNz+/XOgF/zfgt4xzYf6CTaYBfPDVOiaSj1wua8wZ0X3aELvP4hjoals03QwOtY2Q7djCBrjBEJ/uuH0rv1HI3RIQC+s2PiOjG9DgeTwp5Tgaqurz7mI8ua9EJQ2K8iN2+2nvc7juB+xoiQgloVCuXrfbNz+jZhx/Wl3/7o3ruCw/p9CNf1ZnHvq7LTz2m7ddeUl6/ormi0eL8tBbYmc3v26eNi8u6cOYMdrLJ6c2KxlxDLHLtcPMNh5SZaxUVs5Ba9D8IHDJXPEkjRYyEJKVmW4mtaMOuejweMsch5egMfI1oaddK5A2eq2XTwFOD59DCLOedGsTT6U1KcpqRcVFkZfSCIlJ1UOAXDClLkXbBYxhc1sIT8STOpfKYOWwP9N4H79S+pRlt4vy59eMEZUtXLp5VvXFB+6aT5tC7HraTcqEGpEEaqYTHuYOcM/MR+cB3Fdpa2yEg21YQOLJLYu5bSvBGBGhiXstcW29sbGmA3a8TUIzR9amZaV1dvqxlQPAlM695TsZnOZpY31hh3FZtWSlVpa6wmSzxqcH8dwhqW3xDKBMcNHJa4R8L6DX/xGNfmrJ05OiBbndtHkTUsuzGLLARQo+HWltdUVVV6trD1AQIfrXINKEfZRWaX5ihTalwXYRSApBnw7VIgw5kAk9Dwk6lsToIUmBM/SiyRvCgbLeV0Z0Lr13RmVfPwu9LqnJSRbAVVaGhGg243q6xt4b50bSbW1MHtir5vQNUSsy9ptbth02jbfRtAF/G2Lv1qib4yJGUc6ECvoi2ibFaUjU9eL6qcb1F8Vhb6EPJqdz+fYe6U7krbHTpChXoLzxLuZGhRZ4GrzcG81PXPbCm8z0jZOzxJ+AmESEPbb0OMhnhlPbdZYl6IGcCcrydxvB9e2ddfXghIOCtxykkBfMM1q9Ad+wrE760pcwyNxh3isSpagWzpBZdubxVa3PcY8TQgLXEgZXXWPFcuXKl402CloiAjiEHHlNqWbObJjGXpBG6YtwToBvtWkXQnpcAirZRKmfYGMwq1k5reuOs4iqcmp5TnVoVw02N8AuDlVqISc14W71xgd2E+tOevxQqNB4nbW2taybXmkuz6mMPswendesH3qmz21c0W7W6485TOnryuA4cOqDFfXO6+ZYTijTClme1f2lWd9x2SseP7tcSp0kzc1MK7Gow2tGYa/wdcDTjDc30Kl04e1GXzp7TbK/R1uaKXnv1NTYua1pZHXTpeQLrBv5fuHReqscd751ucZu2AThYjQjwh/yklJx0vDGvtvCdXYmF0tXwwxVWisaCa6UZIlh3tFAiYMGeQpRlJQc8/f5Ul1pRehj/4tKi5jhZqHHGOSUVHAPmnMWogLqnBbdx5pQ64jz+BJo9ZfH7oUMHNTc/pwrH4VMq7yxCSe4/i2Oa4nSiQbAZJUo5g4shoJkPhiEphXJO8h/2Q31VQLvrGJa81dXtG7ljpr/btOCrcDbLV5c5pTqHQg7UYCwuD7m9MUhkv8PH9d8O3LxlqFaDrYHqnbH67KB7GL+deC+XMszCT//RvASvN9hZb3AuOsBRjBgcfyPh1DJzqqoSh1gwD+YNzaavhA+ZeUClJkA38rsfz9v1Kbm0pXACZLvP5P36FP6gZLoG19eRNyr6GmXmhwHSKaGuk8L1KVhYfGoc6Jg5WXZFkToZFZkUxzBqajXsVoL5Cdwvn35NLW22Mfgvfu1RFQT7H/iBD+vm2++S/08r736/8PkvyLvxokCmOPEW8Bit+XKNBkgiH/Av5dCEB53MKf/W1GOb18GcIkI1BibaXQ/G7/IGmlvm5feWsdU9mCblDXN9ow85aOJn18JpRCgi1FJuXNeD6//dgFYE4DPsHP19qkx+rldqAfvoWyewqYDfI05kVl47rTNPPa2zTz2jrdfPqh89XcChnLu0pp1BzS5+B/0cap4riJtuPKEBjh7RIINS4vponKa0HX2NomIJThrjFAcqtQOehnlEQt4BPR2vGnX8S2KOlKND5r3ta4rTaYNPsaenp+W8nb6hLEv02rpdKKV0HYAHeaQ9yDl1upP35Oly5w27FDT0ld2ARpzWzM/M6Lvf804lFrJ6e1MbVy8TTL6m7dWr2k8QOc/pXgW/JnJnNOTeADXQ6Pqn5aVE37bg6Tvf/qB+9md+Sj/5Ez+mD33P+/XgW+7TW+6/X+96x9t086kbdOzIIb3zbQ/qPe98h+67+07dy/XsW+6/V7PIa3FuWocPLGlhdkrzc/B1Z4uToTW16E3OWRcvXVKDbtgPR4QafKfLzSOrWkSwEe0zT/wiBS0QETp8+JCOcAVofVII+scdkJXpPn/+HLiarh9T6T4t4zToiVPzb//+fVrkiqwbM8HrlBURSLamffstwOu1TyvjGLEG2M4F3mn82iWu8NfX1uWFZxqZT3Pa3KCbI/xrTdowtwkKB0l+dX9Dq5DThvmRhYZWCfk34B5Bc0IHAj1rqR8SZDXYo+ts75M5JXztOeady13dGhE4GNdTbNYuX7mMzlnvShlvi66KUXbh+p/tHolODbzC1BY6Wsb2mHVn9/CIcuOnBZ8WbI1q6DIIPnocN2mp8dyGnDj2OVzIOSvBb4lacPITPc/KCf7rOz/RtZcy69zG1g72PFTKGbnXiogOdgiwhpx4dr6ScVvodn5hYaFDTKtOL/y1mxq+doXf7gf4umJ8TcFG684jBzXFNd/m8pb68wtqEuPiT5iwBhvQwlo2wu4aJXluBXS1CDiTDgmId5BZPxrtr2ZU1ZVmTt6gRWylnJ7Vuedf0c7KiubmpjQLHOVkcZODHg66VI+kbdbT8+cuESARsC8v6xKyrJnbLPeCY2Rx+NAxHTt2QsurKzp95nXdfvst2N40QWSDfxvie2aVseVgc9B9344I8PKVi2oIYouUZZ4cPHhA5t0OJ9w5Z7XIxdDxgB8R2AVlbsP8EkWSG5YsZE7N5GmUfparOacHDx6Uv+w2xkjoQBQ76gbw96AuXboIoae7L7w99uij+sqXvyILRHuD9Ht9Oe9+E9xO/R6xS0hEdOO7TDwNBkaCUzgiOw+qUYyxvHB6Ig3Ez+Agy36lBqVoaWxoKFeoE5rbUSy/j+F8i5FkIuCUE/UB0C5ENTUoeotAA1aMcWYNC2/Vq7oFxgrYSDCRH3ufiFBKSRHxe4CWMlDFnHbHcr4Bb8u8WujdXt9QgtYeguylQr38ZpguepomkGTS2kKImyjjJsvXCAVuoTWSZEg4koJFIBN0QA40NtDTAtSHaYMSj8vyJ+bvxaIl777OG5g96ld34HfXGZz/duAxDZM2pscgMDDk3tgefxdcriDPQuj65B+0bVB28yKlUMdLSZl8XUjNTKlqvq9+r5KV+8LlK3rk6WcVC/u1ePImLWOgTz73or75xDP6r//mf6snvvlNLSwuwq66w2X97ZwpvDJtkzlemw/jd3lkIecB02J4473+//H2H2C6HVedL/xfVXvvN3XuPjkf5ZxsWcFyztkYk4yHNMAwxLkzXMIEhjtzCXPnEu6AwcaACYbBA7YBGxsby1GSJUuyrByOdHI+ncObdvh+a/dpSTZmnvnu9zzfPu/q2rt21apVK9WqVW/3gSLnZVWXXu/vnw9e59PxOp+PQz1ePW75bL/1+hL68ADnxypdLoxfoJsO5Xl+OK7/GfiYzwcfv2Q83/mPERQ004DuJOzKUjkfIg7WQpCDP4+1Uk3guDs4jDi/oAMPPqYnnjxUB1IFx+v50qKMXeMImYbL92zV7k0tTTYHGqnWFPuLyntLKvOhDPoTdNIX6LSJg0rbyppNtZoNNRo+dlSMARoii35D7TYOcaRTb9Ja3DegwX1Li+Cq6f0o/dnBbdsDr5TgysHpXtfzCE4DQg0uY4eA3kRsIQRxrcvL6yP1gR1/SWZldW1Rl1x+ITvcPSr7LOxzJzV74qB6i2e1ZbytaRb9JnYfybIYO2b3B3RXyTxdpmagBirkxx31pfwoNJKR2rFlRv5djH27tuuF112ll774Jr38xTfr1htv0GUX7YNXQzVJJW+aGtd+AtUZjlyvvuJS3XDt1dq9Y5s80LrpBdfpW97yJn3r29+kl992i8YJ8koWtTV2vidOnlQH3jnPfKGr8B2ByTr4vZnJ+bXx7H66gd/1LyT7++q836nQN4cMP+/ZCj8GijHKL/ede0IyAAAQAElEQVS53s9hYwyXy65du2oZejszEx/FkHiXZ6E6T89GGx7lOMpndVpqYMvuv/0Xj4YEUR5cLfl3+M6vKbVO2zrKisK/pF7B65KFt4Ruc2EweI7ubeAtkY1XwwrW7kIBP5g1U0qr6azo5+DtEua5SKahR3C9bds2Zejp2XPndPjoYYK1oXbv2aUpgtsIjtInwFiVQRUgBgkxaOPZ14f1+wqvSsANHQU2WOCfSy95HmLXvu6UzgPWFgUmBTh+71XStg6+GKtEPt6uxCYT7LUmnuaMrrKeQ0WVE0IN7c3s2WdvVlGH86/rInT6XD0TWa/DNHD8dRvuXS5+73U81h8zI2AZBYWPo1p2LqMQghzM7Nl23tfB8XDwxJh9NfENOwmQk4Whht1CWWeMk4hE5aBSBAoCuRiCCvD4b3XTSRUYff6Oa8C83U8FeCaG6iXjau6+WHlrVEUfbnWHwrxJjiyS4T0r15ucwSfGN6nZHNGmmW3avAnw4Gnbdm3Zskk7dm7Xq1/7avl3FcfHZzR7blFHjx4l43WBpqbG6vFPnDihIQFmij2U2LGsIM5p8t55kRPjrMn5tBMb8HJIFJcTAJqZzIwZrMvDb8ysrktY04M7Le/gAvC/JnyGIOnQoUPa+AvqX77rLt1+++367Gc/q3/4h3/QF77wBX3yk5/UH//xH+uDf/qn+uAHP6iPfPgj+tSnP1W3uYv2nhlyYTheN0wv3aBcEA5OhNc5Q83WifH2Dk6PO+oWjnrPnj0aJ+oNhkBg/DLBCJJH6DmTH1e70VJJWlQYnkMMAYOPYnbauEoyHNEiOh2VxkwxRF5HXgcJvLJIajIHT1W3SUKiKq9QsnHt3L1LHRYAHz/GoBDWwenegFo6KHX9LL/AC6YKq3MoGF88G+OEmIAj0erisnKOMgN04/PV4J1DFqIyv6ddByc/SlCbY3Bzq8taYZEbwoN8UKqAPlVBMaSKtE2STD4Gr2GPySwqgGujvioN6TsErd8Hnp8Dr3NwnKb4de+87vng7zfA6yvSxWJ+3whOw/PrqhK0gGSIylS5VZ3vF2KE3kR4qPpv7USykzPbdmiN4xIPAk+y8/jKQ4/q9MpAo1t3aKE/0Ge+eIdOnDirVmNEP/ZjP6F9+/bWO+ACJuR5rnpseFQxdwd82zrfeDb4w3qlkntZqNtW5+VV94OuArmV0Ov1ksno4/fPB9HO673cgI33/uzvNsBxOXj989v48z8FG+02ym/WroRuWUIw06oDqQZBVSsLSqxSxaRLBnXddLurYHCRwlEPHDSUp9nPHT2iY088qnaxptHhokZ659Q99KhOPHCH3nrzpfrr3/8l/Z8/8U794ve8Sj/2phfqTdft1M37JnThZNRMNtSI9aT+ispBTwW8H8JT86xrq6N2ZxTo4PhaSlgsIpBmmTIgxiiny+kzM/lzwL7MTGZG+6SuS3BSaZopIcCKweuw4bgOsiAhgw0wiwqAl15ngTEw0FK5uv1VXX3tFdq0ZUrdpVkde/oJyJ7TzFhTo6kpY7FOWQyD2GCEXB5UFWX1LP6S+8p5CZTwNae971pzMksL506r5KihYIwhZ4rD7opy7gM7eESh+bOntTw/q7Mnj6u7vKgGC/fi7FmNNJkXMvF3HQLifbu36/KLLtR1V1+ul9x8Iz5ohAVkGT0/oSQmct9owVRv9CqnDfL4OB+Dmcys5ilVtOnLAyIPYEvaGnyB9FpGsiD/RaEjRw7THiWnQ0QeZsb7AsB+6FPRYeuWrdq2fTstpBCiIvKISeQ+1HUbP8ysrnNaCs/q0l9c/lxV62MUGJ0HcgLv6dOnWejO1YtacLnLZAbQB9XVBjgN61A9W4coxBN0Vo5KJmhhiB4Zi2E/5ynyrlREDyvsY8ga4XQvLy5qtDOiHcxniA/xoDWNDbWbHRW08V/Rdx2OIShaeHY8p4Wn5z0b9w5BQt8dSnxyMSxFTMW7oCSkNR0+9Y06wx9FS7TxLtAimEmq1Gdxdzk5L6qqQi4OvHn23p/XgQ7/5MfMFJFln+DRg4DKCdA6HjOTB0sVOKl69lOgz55AWX8neAoz4aq3c/CGG6XfOzgKtEQRW+mkuTY32hqeWVYsgpKsqSH8Yy/DswGVkphIUeKkT+vYxawr+c+cDFdC5jtkplWgT3a3257kqG5eNoyqYtBcsaruYAW+DJUPc504dkZPPX5Qp1gDjh49pRPHz2hhbkVzHLeb85XBJsYmtHPHbh05dFKHDx8jQ3UR/iiBB2taXl7S/Pyc3KZ8w9ZmE9PuZBwvTqkiuCqrgSbJ0jbY8J0k+HJ78Y1h1sigwenW111mJuf76Oiowkc/8tf68F99VB/+8Ef1t3/zMX3845/QJz/19/o8wdOX7rhDd91zt772ta/p8ccer38L5KmnnlKbLNbk1JRyjCPNUgWMTDAxhEQpGZYYUwY2dgCFEoywkWUY+aDONHXZDbth+RfnnNDl5eXawD2g8+fFhUWtrK7qFI7o9s9/TgvsnKtgct1YWFwSASpMLTU+OgYdTZV1dIuyhVIhBFhpClgd6i5RqkpQj5R3icxEGeQKUYnXQMFDQfRZsSBEGsQQFUPQ0wee0MLCnEYnxpXi/EJM6r50oX+lAgfh88+xmAIcfl+gnK58DmZWtzczlfApougOzg//Oyy93irzXOEdNDnuaCyEpgZjN4GGTG341uEIp8LZr3ZX1WOug/Pj+hjRgpKQyMsYogJ9xMQMcM01SVmSypVG0MFj/fG+9c3/5IeZ9/76BmYm/+fjOBivjblTPPsxM0VaebAYxMX7CjnkEJYjxNx5BD9goqiipTHvqMBcoiUa0HZ864ymOTs/cvCgVlikTpw5ratvfKHe9u5366obb9ahwyc0MTmjt7zlrfqXP/KjLB47tWPHToUInhhkZqBHJxgbCp59LuvxSxWMHzbaMd7z+eH3Dt6vpJ3fb4DXfSP8r7zzNmZW0/GN/b/x2dt+Izy/zfo7WOcyZj6W99WyoabIQI03E42iq5mPxdw36PfS5zxEd1bZNfZIb/eB3qCrFKc4kuQaCYU6OJPYW5GtzclWTqtaPKmR4ZIu2dTWSy7bpW97+fX6l9/ySv3o22/Tj37rK/Uj3/o6/fO3vkzf/tJr9OILJ3TJTFO7RhNlZLOKpXMq2QwgUIjN0POoSLAb0eFgwsZMQaoBcmt5OZ1U1Z9n25hYpEpwUNIwoNyJcqUaKrJgmvhHvSOqQOj/55ixUFZooa/tvtj1Vpa1dXpUL7z6Mj310P16+J4vqkumaqIRNQa0kgCWCgiMg+6wUA7xBzm0FrV9F/LMQ39YaECwPWAB9fsei0GPxXhxcUFpjDKLUsAeuU/TpNbHFhm4IYvAkF2uz2kZn2IEW0OC0FUc+/TkhPx+iaPIxMQxZU/FoK9tWzfpNgKrDvJ85umn5Atehm9tJJk88SHoMOYPV/iYmzvmBAJ4UQo86LUf3fn/lVkyF8nkAUNBPWqtIXM4dPAEdSazoAjNWdZkkWlyn0nwTzC1kSXayklFhHjYpJSSjwKsMkaU6yBjmhl9JNdPxyf6o4LIXcrdv9K2pOL0HD4c6S0vr6rPEZVnVdz3uh+xyvuLPmWNZx2Xyf+F8/hDiGBeh5R1JovZ+nvoT1iLhvjKnh/rwZsK2TAzVczVyx4Z7u07tqvRaNTrUavZUpKgr1m2vinpdJTyHILVc/nGH2YmPl9PGxVmBs+iUgJ/xxdCqOdgZnVbcflcXL993eAR/gUvBPvQ46iCTXYB3SERXK9k8Eqif/0U5P0dzEz/1FUZXpbXTFenCRh6nHAIHMZ8zExmhryLGvS8y8w0MtJRia4bZA3QvyG0VNCwQbPfb3Sp7yupLKOMjOhMKm2LptWzi2IHpQZHz5inVoueOihj5bLgvdC9AiSV0wOgEsrQZwhiDcjVyqR+g7lefqUW0hGlg6AMhmRjIwqNTAV20261lSD3is38KkH0UQKeNMvUJFg+8MwzOnLkqJzmhYUFPepfc+D9CTYzWzkKb7WbGjAvoUPHCcZCaKjd6qiDHrSZByNrsNaVk9pmk3PRRfs4viexwvvx0QnFkBJv+AxUy4Op1B/nh5nJZe86EDyy63b7GvRysfmiUVBwxUoTNTotdUZHNTo2qg5MH+fc1TueJB09s3mT9l98kZJGQy3edUZGNcbALaL+CqfE2lkL0Qf0o8MOCuv9p6c5wiFQ8Tp/9tKjO4+UHVzhQxrFDDQESR/HNsQZCyey4P9PFsIs0JpMicYZtyKNWrIYlBFDLEsyeJW4FWuEjHZlHmFEVLAII0oRcakwmIJQkTVoSxn3SQgosnhd4dgG2r57p8anJrW4sqKIQCMGY2YKEdZXlXJocofrClJFlD9ITLsWqAvV5+1gZvJroy4g0NZoU6Fp6rGw+RfSh1WAV5USvEoKNMHfAFrMdRz+TjFPQ9FX+l31qhz6S+bCS9rQXPRWFhP6c4fiep0bpTvfNCSKgJkxxjo4XU7TPwVm6+3M7OuamBkK9xyEmgR+6LkrwMcURiSF5ONDqPKqVM6KUe9SNmiG+d4/sQDdUVEmfKBWWPg3792jJw8f0rGTp7TWH+rg8eNqojPLRV8fIDv6tXsfUitr6dZbb9WFF+9XmmaanJyQO8QSnXEadP4yQzaMyXAqkXMuaAEKLBouQl5Vw/nm2HdRg5nJ8TivNkDfcG3Ue/kNr2qcXu/w/Hff+Pz8dxv3risO3tZho97vNwBzkFhAsqqvySzXRFaokwS1Y5DLX0zYbF1+jmvITrggKLBhUNkv6VooRniDIy7gKzUKSUOWdsTEBVfIFK5p/tSsBmQIV3uF+r2BOhjW1lbQhZtHdcWuGV23e1xvfcFe/au33aKf+45X6d+/+w36v37iu/VLP/Zu/cCbXq6ZNJCdWVOITSXQF9xxow9YoyKEOhgT9HlR1B9/DufbpMHqdub9/AX1lQR9/HCHHBvQHcHPM20K5tlfXZGROWqy2xxB1tvaDb3kmv3SuWd07N4vqT1c1ZaRhiaaiUbwdc0sEcyQIymKqGKYogOmIbY2wP/0sVP3RasEUStkilfg31JvqEWeeyzqq2wUhd5VytCxTFUSVaWJvPTFoEqZO5n38YlJFpGghDm1cOZdFvkeGZPNW7bJvzNaovsNaEkC8+N+365tuu1FN2iO04OTp07hWyp5IBlhQEk/IU9h7yXgi3WJ/3M+5nAnR+fTLNOObdtUYVglfPMFpd/vkRXpYW2Jjh45pTNn5hTwSTnOf8h8hsyvwEGWZBxMkX/MCtsN8NHdskOG3iShwm4rfE+hJAaZmfwysxqfWVLzsAJXgR/OkYss6ukjZzW/UiofmMpBrgQ9zeGDG3+VF7VfHUKLz6NiXl763Ab0d/6YmVJwp0qloVSglyUZolzwLEYF/HQFfwXe4HPgRSyD0ioiokL+3625LQw5guz5BqPXlX9f+NzZc/XmfkjwazL5uGbcAX7voPOXnS+9CCHIbL39N145oQAAEABJREFURpvn13kbB3/n4O9yXzuKouZTRZbA+tC+2pPYBVRkkvNht743M3x9VCHThmzNrKbNcTleBzMowpYqEJXIpc9cz5Ks6Fa5rOaFt3oOzKzG53x1vAXBSqudiakAlbpkX/3kKkcezidvtzGelzUQqJdDU3t6s7Yy5gx6tUYMMWinGnK8bfiMJS1rDN0zaOhhHxHdMvRSKHgJDRHILDK7Qmnoq1UOlXAy1bj4SnWzEY3g4we9ZVkj1VQ2qU42in5UWlnpwgMpwcZ279ut0ckxHTp6ULEROd7fryzN5JsZl+uxY8fUbJk2bR5Xr7um0vltmSJ+zixViv0mUOD2FHLVOln2CzVjqjUy2uVwDT2X8rWBQhXk/KjnzzzMTGZWM9br/GaJI+bQbDZVQ6upBsFDCmQYo0OapApwOoSoBnVmpgQnVGC8Tx04IJ/ZHo7oXDA5iuKIzawWmD9H+m3UuZA8K+XQxyH0SU/WhgKuEILSNK1xNzjrbrfbGhkZ0Qtf8EJt3rRJnu7DJ9Tf1RpiiOJyA5uYmODOP5X/kJgftoT5S05jF4NpdaL2XrBTKQyvaFDCjAo19ZUnRFOIASEkCgi+8kFQzjRL9ZUHHtGRk2fV4Kw4xwBLFD4Eb5vJeeP3qvRNLq98Dgx8dINVBW0rMYy2bt1KADouDyapRNhdeFYoRCnGQBkQdlAjjcro0MpSdYikhyhuD4XvUxY4e/lMwZ/QLjCXWPc1+dw2YH2u5dfVbbz7f1XWk35ufvpmz9BU4954Z6VK6C3hYc1j6p0vsabZmK8Ucdw9FsF0vK2x7dv1+OmzeuL0nBZWcwxiJwq+pi/e/lnd9cUv0j5oN3rnf7DwvvvuY3dyhKBqSglGVuGIxRXhheO3wIPTo+doLstcxfNo+aZzeF77//+9L4X5oANWw/98XNWX62obHQ0xoluB/qGu9x9mxjyL2hH4QuU2WeDM+9iel263Fc5OyMflUlXedkB2kCwqgcISjnmZrLFnt7r0GWDjA/oX8CYJUaOtlqZGx9Tgvplm2jrR1v4tY7r1yv16081X6Qfe9lL9zI+8XZfvTNVbO6lVfMcwa0JnhX3mkssFcFoMIwmAuCps1PXDoXIdZ7yA446BuSVNDbMR9VKcJHXd4aqGbHwaZD2mWYwvGh3opZdM6203XaTvesU1+r433Kgf+7ZX6Q03Xqpk9ZR2TWbaxGapBc/c5/i44grYWQkvKvcBjCcZOhvxPZU80BgOK+U41R4LeI9gxt0Q64r88sy7L8Z1X/MawNXNC+YSkIMAPviBSj146ZkB96Xu+IcEDFOTkyoZ23ng9RU0mExXXXmlXszmYSvB0e7du7Rpy7RaBISW0IKAuCoHKnPPbnWVk/3248iCLFgJVMO+tkxPKYVPw/6aIn6v1Ujq5wgrh2QSDh58ioVqoJwFrayGxGld9VjI+vBVnhHE7ydpWtMdCRbTLJPTl8ZEASQxRmZpgFTiywXdOXriczYz5FzWOlg5H2h77hx2/fjjtJKSLJHP2aFg7gX9nW0RPaloUQKwgDbIAJx9/HAfXnlbb+fvDBoUfPwSGtahcp3xKmr86yyyIGPsBmuLgwewjqMPfwY5/KN9QQDSJongX27ewF0xvoPT5e29rBg0wAdQMrcc2gpaOaUAulyBq/IScP2un59XV2JjXl/ggyrkATo57rXVNYUQaj4Hg3jvTz+BnWn8L34i6BJwmBZJQFQshmCSmf+UXD5m6/eOsKpUj5khX9+UVtDmNtDD9l2uY6Ojajabtby9r8vVS+9b0tmgf7KVaHMrqlrtkYyoZJE5NDOtkUGPBNNVnYEbkuQoCUokwz/HQHv6x5jUNOWsDY1IMFbwvGeXktGO/MvvedlTmmUSdtdnIxNCR0WZaIUsZ4GtLpPpXcb2n+FEw33I+PiEWsiwz4aqRwIiR7YZ+u7fr2pA0xB5134kjdq8dVqj423FVOoN1lSZofvI00RQ2VUBfedm53R2dlZt7G1y04iSrNIQHXQeVLzX864QQs1Lrw9e7wSZGcJAzChvglI7eOccJzogZeaOwCP7dcYWiiHUi9kyjtcDK1cED5J8UAdv5wOYWR2EmJlqJ0bp77yt4/P+C6TqHObn5+W/deeLpTNrZmamjjibBHwTE+NaI9L0Pk4zmqIJMmdOX4l3c1odmASvYBCTT7JE73r3O/SHH/gdvebVL5crS7D02cmbQVPGMwZXIiTngzu4AsGfWepreaA63T/ECcIdRdqZWa1kfu/jeR8HM6RRE1bVP82McUxm6yCB4bwgXIFTAoAmgdIIzt0F4ryqGNfM6n7RQr0rTUPCopVqlECzzSLWRxbdbk/OP6e1RD4+opkpYuwJNMYQZGbyy/njuP3eawL1Dv78fDAzOR0OZuu0bvQTl9fHEPBfX//OzOqxzKzu730qOUXYAvP1Z1pgPBVQAO74JAOXA53re2+XsxC0mi09dfCIltjVZOObdYCdbbMzSVDf0rnjJ9mZ9upgNMsynWL3/vTTT2uF4x3/ZYoOvHTdclwuGzd81wdxVdDkdf7OzPkjmZn8Wq8TTdfpXq8rKSraUPwTH+eJmdHG/okW69VmX88zr/UxvXw+FOf1WHJ8JsfvoG9yOe98PonbKrrkTQoWpQL79foB+u864uD26LpV17MoOY+8vRjH6RgSJPi7+p733tZ1y4Mv7+/gducbowEbogG7+dWVVQLdZeQxlFWmwWpXXRxc3l3R2WMHNX/sSa2ePqCrdozp3/7zb9Err94lrc2rLHPmFRVD0MZVz3FDV+AVZCEt5EEDp8mfZYE6YywcX3dZFUeUk9WKLiZIuvXSnXrbLdfq+9/6Cv3g21+hb3/VC/Wa6y/Qiy6c1jU7R7VvMtFE7KnNTt7IApTYuo9pZvWC73M3M0YT+lnUtpUTPBXsah1KMh0lWY8h83TIFVRaUvuGLtkOD2z7ZJIDNEJkjcfpdrz1OMzVn0OMtS+skBPTVYMstMvCgzKX4xSZLAsm19tG1pD3TVjwdu3eXfvOCy7YryuvulQ3cyz4whder6uuuVxXXnGpLqV+P4vRvj07tXP7FgKpcU1PdDTSSHX5xRfo6ssv0fVXX6HXvvLleuNrX6WX3PIiveLlL9Y/+2ffpeuuu0p50VWedzUEjAC7JLgq2eDkHB85rfW8JDafWU2/zzegdyngNJpZbTt+L4RlgM9BzgwmahZq+quqrPsf50jm8KFDtR0P0Lchx6MmyXlg5rhK5fg1qhThmUPWyOr7Af6vD89dF3MyKd7G6XPcZgaOVOb/uJ9jPTl9+gxrSFO+CA+xjT76W573s0lM2NyOqoEvaeNf3Yc4nhL5OP0VyCFfEb+6MdccHL4OOR5/L8Z6tqSx960onRd1PXQIMEk1cO/zdDD0wtv7pt0TACmyNrO6na8pOfNzXN5mA8xMjtv03OXvzIICa1uMDTYC0vJST2nSlFFv5jytZGY1xPM89RJSa7762D6mj5cXudz2Zetj+Hje1sFrfLwKWZqGyvIVbSOo4kiBDG9QSuDKMQKnMEMyTybjpKFiBxIZO7UoP5kQV8XAZmDAT+VVobQQ9tRQ68orVKZRnQR9aFjt24uiUgxtpXFMs2eX5f9l09raKsHPmk5xauanX+MTE2hbpSOHj+jkiZMc67XkdSMcC3rWyn2gyzTFrqRSIyMtzWya0Nbtm7R//y5O4toETAU8NJnbIPo3gPZLLrlI+y/cpQsu3KbtO6c1gF4z2gDOL6ZS677fR/g6QjIo+OScSTUTK0F8YKfSl//WiddtOOkYohoEAa4MfmTnf6zOldD7djjau+7663XDDS/QK17xCl11FYaK8g0wAAtBE0zYheaT66C83t7rJtmdjRMYecbGcfrzxORE/SX0LZs3U47JAy2nQ1zu2OvACJxOt3+vq1ZuBMRrwVWcrmpdGJBSHmOCl1yyWzt2zGhifFQDFgN0gTkmNSSEqUGBfiZRlhibBywWEu277BrF1qiMNhWIDUGUGJszb4Aj8HszU4AWM9Nzl9/TuhQOuxJdKBkC3grKnNROe0TuUN04SwhKs4wGqtu6gyldiSxymJAotQRFjIJiFKWDU2oi/BwoNMAZDVBYSJNw+DUwDzlsPD+vrLh3BXWo2/L8/3XJHHQeKuZkFhRxTg4b9Rs4AzoTLDIvGspQPpMoHYz6CJ8dvH3BIlaRbRhR1IFHntLqfE8TY5vZQWcY1lCdzpiaOHFnpplRFDIzuSycDneKEyxKLh8f18dwvGKXYxvz1Pr4JXJ2HlReT10Fef7s9XU/6vzZweW3UfeNpffzumfHo58//7+B4LxA18zQR63T+U/hqXhfEoCZmdIsk9uouNwmBhh9gTP2984bX+xzbNHfOW9ysjk0RRYVcikEK8C2Md762DEE4VfkC2qJgy3pU+JkKiBH9z3gGrCwrS4sa+HcnJZmF+ojvmWOYlZyk//Hvl2c3oDd9/Kps9piQ/3cu96qn33X2zRmlRbZaUqM5fx3cIK+Ebz+eVCGjOM4KV+d12WbUn37rRfpp95wm3789bfp2267Wi+4eErbJip1MinVQDFfU0oWp2GFErIQFYFUiS7kHI344lrybIwZY1CFDVYVD3DC5V3AW6aqwo+ugKoIKimLEr2jfwGeZTY2FjOCmiu0c+fO83pYCZE4on8SzEwlg7iTD/B5YmJCMUb5JnJsfEzuU11u/s7rjTaeLTh86LBOnjwukeEIzGmCIxb3aZunJ7V313ZdvH+vLrvoAgKoS3XNlZfX4L9VeOtNL9Lb3/ImAqmbdNH+3RppppoeH1GnnaE7Uf63qCanxnTttVfhv6/VdddfrWuuvVKXX3Exi80e7d23l3K/fBPjNAXoD+hogs3Xz9AXYqjnYGb1vCt+ur44H0sUzN+v81cKMda41tbW5NnOAl2N9CuLkmBgqAreVEWlION9UDDuQNhkMfTMSafV5o2pQKcHbHb7yMH5VaIrJe1y8InL+btGlnWUNaBNnx66mOP/h/TJslSOZ2RkVOOjE2o128rShk6eOKWlpWUJPE6bj9nAvqCgps2DuSHBc+lHWlAR8VXOh2h4Z7dfi9AbWYOsBpVS4N/G+ySm/sQcvT4yBxpIcpo9ueBrpPFc84r5iDEMqKgo4UuA1166HXud/tEVZZZynNnX4sIKfG5qo88/anq+okL3W/AnZf4MwdTxqb6u4Eechy6XWibQcL7LesFzlkSNptJEUqpY6ysfVMqIEdJOs/4/9wI+vQk9CXxJmHkiYx0LNU0xBpmto4JZKnsDZdm4Jq+/Ritkmjahox709DiVWV7qqt8tdeDJo3rqsUNaXiCTTjInJ77YsWOHlhYX6+BqjsyS0+vfr52e3gRy08LCInyuyKLlisioyCuFYNhgn+Pvgzpz+oRWV5Y0ie15zLF502a1my0NCL6Xl1Z09sxZ5dCTJDly63E/BK/AERTRZTnHmEgtO0qPZUJOmq4DE3Zyft/uNLR580zpNnsAABAASURBVMy6kV64Ty9ggi958c161Stfpte89pV63etfpTe84bV6/etfo9e+5hV6x9vfom9/57fI//bLC2l7GbuiC/bv0cWXXawcw69wZpEoNElMVSyU869EiC7ICqE4hBDkgZqZyS9/zhotpY2O7r//a8o5p404srVcWiUFuIIRmQXmUmrT5LgCaevAxAiTEVsEV0sFRplmqQ4fOajP/sNn9PSTB/S52z+nZpoqMo4zo0laM4YoM6uZ4+M6uPNokhH6+0/+ne688w7wJTCzlCuzg9PsYLbez+vE5XUOJZbtZcU8S7R03QBKVczXycxZpGKj0thMS0vdeS2uzGtpZRFFyrWCo+jL1Gd+PdoPsUqnKcWBNWKqFsY7XjuAVF12kV3Sr0NgUOQyMxTWmF94dj7iMrP1sbn/Zh8zk4/hoG+4/PzbIUBTBPw+4nAcAvM0+OzGksHHzKIScDkUVsn/EKzDgPsB83DDNDOZASGst5UhM+gzsQwWKhPTeJloS9rB0cAzZD7Z4r67yrxKhbQSwzgb5Xx1vRFXAS/a6O70zDj9BrzP4UrFIly6xtX37qPMTGaMB29dNhUyqrh3WH+u5Pdm62383sHfMcw/+vg7hxJeeGlmNS8jxma2PpbZeun8dTB77tls/d7M0K+iHlv/xFWiSw4+ToVdVWWfTGaTwGEUG8jEJFlvS/hSqQBfH7srLKgkABgipyE0+npTkXUx6spCKqnHfDAdE82VQHdAXiu9IfoVkUdLeWiqCJlglYoaATTDTEMQsZEpNlIpCXLIsDnPvsakodVh0BL2OiwKdXGYOdnE11xzgf6PH3yHLt/eJoW/QJ9EIZpCJcDLdTqE4+N0i7pKzEZlKMiiLGvYPa0bLt2t733TK/W2F12rS9gsTY6kyrtLOME1J4GNiNQIiWLA1mNTJbYzTKSCBaDgfsDch4WhkYFhgooqymgvGFExyULGfMFZlsqLPu9zDQlkhrwb5MYO3HRydkX3P3pQpxa62n3hZRqb2iJZXHe48Flm8stsvfSqEk0X45RARVsfK8feBwSpIyz8vnH0jFWapAoW2Nj2GD9HRoVijErJRn71gYfq8XNo7rNpTGiXs8j7ZtMXQA8yHJ+Vhm6YmJ2MI5SZ6Y6GxSrQUwKeJMmgtdC5s2cJBnPleVSzOaa9BId7tm3Rrs2btXPTJu3j/kLqtm7bKcta8mOtiH6kFpUxdmqJHAL3FoL8qqqqprlAwYoiV4gBdphKnnmlAE8S/PDo6CjjFirQj5IX3s/7m1ndJ4DP6/0XBArWjtiMUiJ5mXDk5KU/97CDAWtYgY4VBEwVAQFCU4a/dP+QERSNjY3JA+lmG3oz08TEqMbGxtVknfGNrW/cPevdg6dZ2oTeVAbyIdnyHrawttpXv18wL6vrA/N3et2XuwwrdMNB56/q/HzM0CWfXz33Sl7vfPE+3rfknVmhtdUVIFcMqSoVqvkcY42t5o8rUP3ED3CXjGfB5DwSl+uHGbRVUhUzza0MNEegkSaOY31cM6vHF7iMADZiw9Hbw6/WSEshixqwCRngS3ucGPQJWAQNVTRwBqFS2jj+zxkf01bIU+21XJtDoWWC1oIAKLgvUKZF8IThkoi3lFUdyRrMLKgaFtA9xLcMlVupqFydasi7XL3NExpOjMvX+JF2A14bfinRLMHSY489qBJdnpweI+HTRR65Vgi21tigTU9McD+vNCm0edO4GmnQkCO9gmDIbaDdbqntf9eSNT9ng7jGUeX83KqSxIOnoWbnZsG5IAtDtVqZRsdGsb++htB25MRxHTl+Vmu9VEvLJX0SmRmscd6Ky3UlVafZUSsmGudULbz+Da/TG974ejJML9Nb3vomvZb08Cte8TLddustesEN1+vyyy5lp7JPu0ktb9m6WTObpjU+PqYEoZachQ4x6n6PSQJZDFqYn0Onc1WhRAmJ6lCcJDFFjNmVxegnwSyUw5XsG0Gq6ig3IXI+dPCwOp1RTYxOKoXoPgqwQjajpC8YNIoyjMCsgrPTCicYQpRZkOPo9lZleOtWo002sqXLLr2sjkATJp5CS8BoI0pnJpUoSeDG68YwQJ/f8uKCer6bQrEkk4HX30eevXSD9Xszkz+La30uJXeqFdgXwQ14tg1K3ccRTGyZ0OjEiBpZIqd9zXf+GHWPHUK908fZ9pjXEIN0hD5WE9rb8KWFcpRMc40z4r47Zgyggs/MHrkEmVlNk4/pYGbauMysfr/x7DSbfX3dxjvnSbSgQIU5VJKdB5jGfbX+zuskFkHj2SUj1LHCUCrldMBNIFXVl9Pji3cMkfaSCV7xY4AuFcglySude+awDh88oNWlOY6VFtXMAkpsyjgusUhjxnO6HZeZacD80zRqy5bN3PfBWMpikIKpZOQcoIvMrIaIDM1MjsOBDs9+XF7u9LzcqPzGNhv1G2WF/mzce2m2Po7ZevnN6szW35mtl+ttVNOnb3JV6PzzwQisUG8JRQhKVKJXRVGJzaF66EKfCXswlXv98+6lADcCtlmJNU/exxeMimCjwS4zwLc10t4r3YFWWVBW+zkOJdfAv8Ts5ox3zYEh9tZF/yp43BzpqD06orFOS1kSFNDTlN1ezJo4pkp5SLTGzs//H82LplP9zPe9XTdfdaGWF+fVx8lKxj+IdD4SwAR4UihVZYkqCYe3Jusu6jXXXaZvf83LNENQUC6uEqx1dW5pQavdvhpZG/sewdYbypJUkUW1YK5DEBSO3Zgzz3kpdZnfGvPrMbfeIK/nVjCfHChYbAr4OYDfQyJNNt/qK2qtijrbNz1+clF3PnRAJ5YGqloTCllLzXZHCWMW8D0Ek+hrZnI9C8HHNZWVZCEqEHA24I1Bj2fuB9i5B1OeUfG2aZbKQBFjVAk9Do43o96zWfcSWDXxhUmSnR8nwCM6aL3MWTBNxjvGk7grCSCgz20IG8kamVLknAFdNqgL80sasHE9fvR0/adehiyOJbIy8ER4VWJbQ4LpvAr1olq5P+KdMSGDPoeS8jkoVMCHgjYO7tvMTD43118vsySpvzBuBl/oa2bwL5GZ1X0dl7fjkcA3x48UitBurCMVSm/4gBpSU12Hj3E6DHq5xa9UCiZt2bpV/neKnM+eGWu1Uo2MtuSLrNNiFmrd8ixRi430xMS4IrordGCIIXlANUBHSvS9AqQgoQuqS8nXDafVcW0ADRB/VYO/23g2s3qOKQFlwvy9/TqfhvLArsDvVYyb4/P9nWQ1jgIjdR7q/OV66jpTwGNv52OYGW9RMLydxVRLZI1c57MskfMxxigHsyDjn/90/jABefbOA47M1xRQlMi1R3DqujFk7D766cFUg/dTM9Pyk6T2yIiSRqqklWvTaKFJkCXziwRQBYHRlGI2ogqdarKeFcM15DdUEXMpDhVtoBYboSJpakUdLWscGXc0hy/pXH+FInpZss734MPaalfrfJfOnD2p4ycOaWFxVt3emoQ9ttujOn7kmB762te0d/cu7d65lePB0/Rh9uhpTnAYA6xRRQCfy8zqYz7vlw8MPRglibSVGKMDzlUZwWGvv1qfjhX0bxFbVPDs5KlZzXJywhKtsizlfM8JzkIIyDRVCFHRecA4I81MYTO7Ej+OC7xwcENwgeUIrQcW30E5rK111QX83uvLqsIASqCoBzFDaVCY0dFRJTGqwHs5Aa4EadpQmiSSTGZBkfcBghz8fgPMTH6l4Ak4Z0HoMjtcD8gS+js+P0svEbxPrIkAJohSHXeDs9y0ERDggKBsTVt3zOhnf/6nddtLXyJPq7/sZS+pGeLMKFG+iEGmWaIQgyBFFnzkkoBxVP5drRAy+V9pLVD2NG0phFRm6/QFOpg9d+89n4NKBv4KhyxKBzPqgI17VEwZApuemlYT3kyNjGmiM6pO1pBYZPJuH2UnUkbRev01DdmJBZxJdGdC2WhmKEJbqkqUZQAM1UeBcnYHpY973ruEKDl4cPmNoLpNKa+v4Jo/+72X/uzgdDNVOfi9Q0W/GphbXW48UwraKq8H1vGU2uDDRgnRErzwsTagxHiHOO+A3Bfn5tXAqa+cOKaFM0d15VUXa+/e3XL9M8vgbYIcCwDazcBfaYgRlii7O8ssy8DPhzES55dJwcT1HC0+nxjD183L5ybo9rJkYa/grdPs4PUO/u75z173fNh45+X/Kmz0d5ocfIz1OtcZyIYmf36uvhSThvaotFmoP5yTrKBVwk7T1Gcx6w5LFkBp4HzB0PHV/hMpVypMNQzpMUBX+kVFH6+PqtDxXBF8gSHKWq+GbJpW2FwssZlZY4HxLNYAm1jluUcGcW1thV32MvSAF74VBMcCd4DprRb6zBizs2dUIOOcd0tzZzRlPf3Yt71eb7jpWo4Nuio8S6RcqqFQFSvlyGdIfX95QZuaib73ja/Ru8iYb8JOk7xHwL2oRY4eGwrauXmrNk1MaYRgpdFIhFqAy/lUqIQfZinjS73uUEMyDu4DfMySwLRkjBy6h2UQcSNgwgQ1JIjolVG90NaydXRwPtfDp1Z0oh/Ub42rs3m7rnrhjbWTbjQyAqsWs67gs+AdJf7RzGpfF2PE+Sa1zlauV7SqeO9+zv3XgIWrz0KWJJGN4kjdbshmKYTwbP8Sn+e6fezoUT366KMaGRmVP7uvZUA+zFdivgVyy3mueBK8LdUiu93pjKjONFJrZtATlWapFslo9MkwLC4uYWNrcr+/wrGZP8+xQV5ZWVUOLRV0F6wJJXSXxjjI1zMWBfUlC1CJ/Tn4GN7O+xTI3Bdlv2dYdMRqunyMEYJwi1bTN2CBWmNT7mUBHsfpMGQ89wtpGpFppRiDUniUsDYklJCglDrYJEXJ/U8pZI4knLYGa8Lk9JTmFuYJvNfUarfIQsBff4/cF9GtHNlv2bZZY2Svev2uBvhahx6ZjpzMTUnbAG77BvCxLIi3pdb9merxn+8TvY2D0zRE9/tkTgp0LsmiItkUvzcmUSLbJEngDS2ZcwlNOb7cbcn5XqEvZgYPBFDKVGC3BW3FZUYdEMAV4cfZc2dVgTMEiKZtCU9dx1zvY8o48K+kbXt8VGPwZ+vWnWpxMmRVAraodmuEI+Br9MIXvEAvetGLdOMLX6iXvvSleu1rX6tXv/rVesPrX6+3vfkt+rY3v1OTe16kx1sX6fhVt2rxpbdq4YpLtWZSsjqQuqa1bldra4sybDbBl7Sge9LTV2tLMta2QMA+7JXqjk5o820vZKZBbdaBk6dPyn9zb8vWLZqanNIoccUjjz2mBx58UK4rRVXIj6YjfPP57dq1UzMzm1i/x1kP2P3Bjz7riOtrjh5WSMplYVapyfo5MT2hTZs3yWJA5kOdI1vVJQhcPq/vU6zNF+zfp71797BZ36Kc9WkNf+e67ONhBjIzlWTZjGBM+OBWJ1OEhaFH4NRl4hWtQgh1Q783M/nz8+83nh2p2fp7V4aI03ABe724POp32HhuNBpyoS4tLWpxYUFuyEtLS/Iz8jwjAAAQAElEQVTffOkzfh+H4nQ4DMnUdEY6ZLwWOeM+IePfgPc+jtOyvLykEiMe4ogaGM0mPwPtdIg624pBOM5lzeO4X3TjDSjFdUpRog/+6Qf167/+m7UTMuZYEPAN2aEWONw0zRQsoV+f3dO0LiWj9YUvfJGxz6pPtN1dG6CggTFNPv7GnJhm/TGzunzuB+1k8C6CN+K8UgU47WPlKJAUVCURCDjGEaU8Ny2qGVONZC2NkJLuwK+MZ7Dg0Er12VkPgLo/K6S7yzTJcBJthQAuKhw/bFGFMXk/B9HWwRSh6OvB6zcAv8j7AER5nT87YItyekNIZNBYgwwfYtSbwvl/xjgOgXFcd1El1SW0lPC4ok8AR5Kk0Mv8K8nAF5mjFFBYFlQLEu8rFm4tLOmGi/bqxmsu0p692/TFL31Of/u3H6OdKcYmPBkij1IJBpUCFRN3/fPdlRn8hwA+Mosy8DqPJKNPJa93MOqtfh8VQlKDt3GI0GW23r5kDt5+nRcmaQOCJAejtBqvt3VwWXif/xXQs/jW8Ww8mxk0xedBItG2cl5brMcbHc+0bee4PDgtiJaKkGpQBA2GUs8DK2yp8gUR4jewD1l0coTDSZb8fqhKhaXqktJZ9EApZxQzeFXWIK4Af8qYqaAslHBUC7+QVYJeJ5RDgjdffFfJcriumlzGFXIq0PHReg5zBMsDbC4vopZm52XnjujdL79Bb7npcvVXF6B7oJxFbIDz7fVXsMdzTOKcrtszpR9928v0yiv2qF0sq+jNqztY0ZA0ysz0jHZs3qZxAoYW9tCAlojs3NfUtuJ0eAQAzd01ZlvPLZVZJPioVAcA+IKSNoMyqA9TegSMXRy/3+ehoa6aeuDgGT12apXFItMSjnp66ybt2r1NE2MtNbHVEcYfHx1jYWqo027XvmgEH9biKCBlgXCI+Mh6gSFgcX/mfsx/Ey5HPlNTU/JrgOAabBRbZE3KoqjpK0sWbV6amcyMBa+thx9+pA6svJ2D4y5p52UGPTRHP6paft4/yRL5908rZO220CCDmGWZsjQDp7S8vAw/cp05c4ayrPs5jhz96RHs9Jmz+z7hFBxfELRU4rFSgCbH6e9z9CCHbm/jz4XbfkVDkDltop+4vP3oyGg9lrfzufpYNcAP8y7AEH4UyCfLGjILCvjuBBmnPPua0m6P4AM7auAzM5c/8zI5dUH+hx99MW5kmWbPzaoEr/v6NG2oz6bVf4PM++zauQuZjZDhmJXX9XjX5yiRNRtMjCljoqYEvYrov5cZOLxchwR+VTUIPVJltX+0uoQWyoBfTEKU94eF+DFkOyzgn+hX4N97MjN5AFADfKt1k1IW63chmJyVztuILpnRF2R+L64YopLE5WmsqytynvpamhOwjpBZuvzyy+vA6B3f9q36V//7T+u//uZv6Hd///f0x3/+Qf3HX/hPmhif0czMVl104eX67u/+HtbLX9cv/uIv6hd+4Rf00z/907rgggv00EMP6TECm8NHDuvc6TNaOtXXpx5a1X+8f1G/WLT1u5y8fPTsGZ0mALnq2mt03eterS2vfZ3S216m/Mrr1d13qZa37VA5Pq2eQb/ngIezypfOKW7fpbEbrmTtntOQDFXG8d/U1GStk8c5gtuzd69uuP4G7di+QyXr6BCdTPA/YwRbu3fvhv6JOpjyOfvcYYkGxAgl/tt5aUjTIYQEfg/IzvaJMRZInJzS4vyC3IYnJydre26yOcvRF/dZy8sruvjii/FluZb8+3aSImtORAauu0MSHw2OoyeY+4WsWeMTHQUzkzdwJCWGaWbya73D0G/lyuxtHMxM7iS8zsHr6kbnf3g/vx3jXNKNyszbJ+wQxtTC4XhWLEuzekwfr8/EewRWPVLRa74jZscUZGTF1jCGc2o2m/I+HXYZbkje1pk1QHAZBuPj+JhpmkEntGMNUxMTuvDC/TiLBZmF+o+Xnjp9WiFGCc10oXRZQJZh0hoLgeOE9xqfmNQF+y/QG17/Rn3f936fXviiWzUoIsoeREfg6z8+fwczxj3/qpLfGzuwSjlG4TwocdIlA8Deur6gba5SWbupBJoMRxR4bxhJxnML42gAPid3gK48AxxMjjKZBSUoRrCoNGkoUpb1OAWLwrAeUzKtX146rD99/U+jlVFldek/eeBjz4LxRhWPfOw8CCch6gN0ROgwc96sv4W1vDb5XHMmy3QkBf6Z3Oi9bbAon4/XCtzex9t7/bouVYrsGLa2OpqeHNfs/DkM+VEdePKA8kEp54e3L+CZfw9ifmFBSZrWY3pwLpnWr/XSDFnAnxCiDFq9r7T+Tv/o8noHf+Glz0UqXH7g8DKERAYeb7EO6+2q83yRgvTsvdHk/x1U8Mbn6GM5gIiP45J8Lr4ZuWD/Lr3rXd+qXm9FHlBCpgz9KYEKh5NDx4BFaQg47UP0Z4BchqoIkExlMNoznyRBzwstk4keoIelmegqSGDMsoYKuQ3gQR++D3A4Q79nEaU5dt3BrEyzBEsnT55CZvNaw549UyZw+RdHxyfGtcim6px/D2IY1FsgaJo7rHfcdrWuvWyvVpdmlVqhqdGWRpJKe8aj3v7S6/Vdr7lZF08k0vJpAq15FYR0zYmWpnZt0dj4qMwJgCaEJLfrAroqmXyuPfQoIK8BGaoeR5lmCXQGlTDKddN5LAU5z1xfh+DyeYp2xsJZxKYefPKgHnjiiOY4+iNuVacVyShLmyeaOnn4KT3x+JOam5/XwUOH9fkvfEmf/szt+tznv6Av3/0VPf7EUzpz9pxWyLb38HFpmqnZapPV6pDhGlNKcOB/smKJ3bEfyQVk5j7SF8EEmSRpwrSKerFwH2dmzExy//vAAw/o4MFDahCAtQDxxhfQgNT8fQhBz16VND0xoUaaKsaA/qjG4QFhu91BVl12/z2yOV318McFOlICdDuPooJnpQr44z5oQMZhyGLtNJUwcqOt60zBBqc0x58IcmXQ4fT4Q73YWUWg3dL4+Bjy7CrHj0MyNiPl+DgEBH1BoFCBnpWMmeILTcwMVQwWBQq5D3HfGSwohVe+Thi92iyIWzh9mWaBrE8cqDtLsJjC+5SAzH9r1YNED+p27dpTz8t/W6yHrphZ/ex4AnSLvg6uJ3XAiL4X2JCDb16dbm/r4O8H8K5E/9b7mNx+C3TNzBRClNPqbQWjfF6Oo0sQ5+te7tkU+rJ8wWfV4G2cZyWyWMdV6Osu8JjBl7rSFCLYGcvnUqnSGNnA6667Tu94xzv0rd/6rXrLW96iV7/m1br40kuQc18PcGz2GfT1L//yI/qN3/gt/df/+uvAb+g973kv8Nt1YPWrv/qr+rVf+zXdeeediAasMMPpnV+e19NrB3Uon9MZk+YJcs6RjTuaRP3FJz6uT9/5BR0ji/PkpRfo7Le8VcX3/jON/uuf0uaf/ln1Xv5uFTd/h7Jb3kawdYv6uy7SvhffppNkTOfmFgj2o6a3bNbMzAyBzIJOn8KnnDunTZtmdN211+oKAsTp6UkdOXJIsEBJlmiJZMsCGUnXv4jdJOiExwiwA7pL9cDtPPQ4Y25uTkskdXwTMTc7K0PWE/gnz2D5GAvzszp86JB8Q+H6eccdX9JZ2m0kn2IICoBU4Wf62rVrm2666UaSMpPKGomCK7yZMXBVR3Y9jN8H904R57xRumA9CjRDeCHU7d2oNsDb+b24zEwxJqpQBu/ngvcdnI/V8CCJXdwERu47tAmUf5yIdGozkTKMHCcd2e505F8eHLBT8okUGFfOOSpH6uohvAGKWjJGuxNx6IlEgGJmClVQalHj7Bo989PnbDnHE15+zfWqLNGaZ3vo687Cmd5gVxcsiM29Uo4qPN346U/+vbYjzMtRhrEde7Q2Oq2cqLm0gXx+Djp/+b3Pzx99/g5VMA4xKuU4G//CdiV4Wxg/EyDiEKKGnDOsFgOVIzy3Ddr6MlKideqYVKLFSkka5DQmKKnLwQy8eSG3tlZINRISdaqgVpIqDVEGFKrqwMpl6HQ5fQ5+/41gOCt6KWH+GbIKEoFJ+SxgO/BTCvDL8lKQpIBTc3yuHw50UTDzQiVF30p2IKUK8JXQWFIZOEJJykQJ9zGvKCs1kUU9JjSXOOGiLBWCKa0GWmkMlMaG8sM9ffHuJ/TU4XNqj8zAu5S5F6rQhYhe+gLt/13So48+JueTk+H1ggdOe8X8nEYHf+ely8fbmBnzrGqn53zxOTn4ezOr5eyTMjOZMTF5nZDbUI7Xv8wtlnezgrElw8s7XrmFy2rcJePrf+Eqmfvzwel4fjene6PO5+XvKn400dcjTx3QRz74Z3r5y16kH//JH9B1V1+s0fGGRtk1TZFNGdm+T52dF2ly1wUa3bxdnZktak9tVQOdzhrjSsKoLKYqQqGcOaxiHwvLPc1SrjCPvlFf9ZWXXfmRHCJVYHeZlCuq/EvcilLM1B6dYMwpynFVIdHC8qrO4hxXCayWVpe0xlHKzNYZ7btwryKKdJbd7HIeNI99Gpmp737drXr7jZfoBwmgfv7b36iff/ur9W/ecJtec/EeTYegNGRKs7baWUdTnXGNJQ0lBEl9Mti5KvVY4Odwqmdm5wgMe8qxiwLacqhdWVzVyvwCT1JO8IUach/F6Y9InDHvSMbONPB5KpfQw2azQ4Yq1d0EVE+dOqu8kTLrUmvLi9qKf7rs4ktk2HeF7PyPAz956Kg++bk7dOeDT+gLdz+kO+55WJ+74359+G8/oz/587/WX7Fo3Xff/br/gYd0zwOP6M77H9Zd9z+o+x5+Qo89fVSPPn1Y9z/ypA6fmtUKAWCDDUUwU4Zte8al0xqBB6ncVmOoFJNEgaDvrvu+pkPHT6vRGdHIaEehKlSQ5StZoEOIMjPVF/Oe7nQ02myoyjmWCbncZzRCk0CrpQJ+nTw7qy46W6W0QdAe3whODfF7qxzTrLAudIelBsx5wGLpOlMlpUIjSpbD24GGKGiXPgNBX5ZKSVShUlUMCjHKA7AKvk1MQmvMZYERqA8hKFKmWaYM8OcKXGYGvYyBrkx0JrR5cnMN29DjbZxQbOW4Z8eWrdqzY4dmNk1qcnKk/vtDU9NjrAsNeaB1jsXQF1A//XA/4f5027Zt2rVrlxZYhN3nux6ZWc0vb+O0mK0/+32MQV6fpmlNp9PmIC63XWMiTneD9cTbeFteyQz6mW8B/x28j8PGOw/Ehl1pdbHLulUBQUEN9BGwVAFZyGiNXGGHfCzvb2YKhk+NmQS/xbFdjImSUNBXqtDf6U3Tmp4cxToqPfLII/rIRz6i973vffr3//bf6V/92I/rf/9X/1q/+B/+g/7LL/2Kfocg6k/++IP6i//+P/TXH/1bffKTn5IHW1/+8pf1AMG79z9EkOGbWA9ETp86TaDjcEZnjh/V3LHDWjh6TGcPntQzDz+tuz79Of3ln39Iv/O+D+iX3/sB/fv3/qF+5v1/pJ/+wz/Tz/3Vx/XTf3effume43rf8UQfHrlccmTVGgAAEABJREFUd7/odXpy+x7NHV3R3t0XyjqjWpjHx1S5QuxrZKyhFhuHXdu2K0Nntm4e12WX7NKOPZvZ7HT11JFDOn7yGJyoZBZUAlWIHOktEDwOFaLRP1PWSOsyx/jPLsziN/rKQ6UC8CPFM2Tfzp45qwgv9+zZo93bt6jTzOiP7qLTq2QwzayWQwiMU0pjnaY2T03Iv+c1T1brmcMnFObZZbmgIkrtDZGSvPRnVxR/LjEkL73e2zp4nUfmGwrp7x38nbfz3ZZHtN7On92hLSwsaI6zS/+2/dmzZwmc5uqjQK9fIgW9Qmp8lWzVyupK3S5FiR2nmcnpiTDHgyw/+xTMbbQyXX31lfJ2FQ6hT8CVs+j6mM5c77PK7vvjH/87JeAKMCvJUvmC1Gw1YTKMhmlZI1Nl0gjBnqc3P/Sh/66P/c3f6AHSnb57r2Dgqv+KuO9E4IXjd3BDMbOaX3r2qrirztchMNr73Ae1l7J6Ifcg0fsqBhWJcGYDlVhNYH50VqVSxvwC7x3cSNM0kUGjB7YePdNB7hgTaIu0cwg4MdG7wKl6xF5x7/Lwum8E453XbZTe1p8dQjBFaHGcXvJI9fq8uKFnpchYgTaOv8YBbfU7SuelxI0TrPUrgqSRZUpjQrNSJcGUwzqtOeMFVUWlkomnSSbPOpxi8W0jE0fT668S1KzJM5MJi0oXuTovfDfhpcvd07f1aDgyVj1uK3nfAqfmJRV8GIOxfY4JczCzmhbvX8A3GtSfEAI0RcCASoFgwL/XlhNM5OVAIoC0wFRUcl8oyyILf2C8Qt7WrNJzl9///wLrmCAJ/FLOwlgyx3d+6zv0nt/6Tf3wD/9zbd+1XbGRKcWx3/rSF2vL9u2aYfEYmZqW0gzHYbI0qRe+HFJ6bFhWOdpx/V5mt9xnwexzBLi02tPSwhqOvq8iT+BNU0WRacj7FLmkLPQoAPUVc84UkYVTF2LU6NiYxtkkNckWFNjjEk5mFXwO8/6FaHDs3bNXm1kQF8nO9IYF2eRlTYZSr7n+SjXW5jQ4c0Ttsq8meIduMyFCe6L+0HBcuRaWVjW/sEp2ZYDDHLBR6tUwRHYDdspdFn+XZc4GxH1TXuZy+06w+5hGeTsPHnvomh/19Uqp288l8JulyjlKeuLcWf3tF+7QY88cUdIeUcwy9Qc9pm3gahEcXigqNSRC802iHxEskPVu0rbZ7qjB/JO0Ubct3K4RXJIyB/zHEF0s4I0sqKxMzqM5jkaPHT+hBx98SPfdf7/8vwK7g93xV+79qh59/CnNzS+KfY0yFsuR0QkCBsZgrCqkuu9rD9U8yZpttTlSi0kGna7jJbpiLhqV+KBGmmoc+QzJDLme13bL+JJBSoCnC5olyKgk6G54rSoWc6Hf3myIX13FN2/wNEE+rTZjAuNjIxobaWEnpmCiXwlUNV6Zyf1fTn8Io02E/pYabAoy+GrI13Fl6G6701YKneKqaOz3Bfzy7JJngBJ0r4F+Z1la42nQv0WgmEBLliUaGx/jVKMt900JeBLanzh5UiFGZWlGafKAamJyQkf9/7w8fqzmTeS9oFuM6aWZP1Sqn72uBh6prl95yURjDEqzVBYk97fuz0rs0vslSVCCf/E2FXX+3iFShzrAH+QTrT6KWllZq9ceA1FZCFlXcr2p9URSCJGf3+xjPpSMf3WAhs53B7l+4Id/RK9701v05FNP1f+9nP83c48++iiZzYP1nwhw35mlqUbQVdeJDnxvt5vywMXlEAMTYrgK3XXdcRiguy57hyG+w6HoFwTxw/oorUumr89Gx78PXGC3eX+oAkdTDkut4gdmz8zqyOFjBHiP60t336OP/N3f6/cJvH799/9Iv/nBD+k//d+/p//7V39Xf/Znf6tHHj+h5ZV+zdvt27fVMt28eQtH3y30I4Efpk0zU7rissvVboxxhDevhx5+hszwcZ09uyz2WKrVrYpqNEfUAqoyEGssczTaUxIzTU1v0sTkNH6NOZTS0mJPjzz0jD7/+bv1wANPkKk6KY9fnDdTk1PIq6plZWbyy/XSoYm/2LZlm2bPzcHfI9DwlIKZkZ5mX0qZoJwOZlYj8c4RhasZiHI7kwMMd9i4NzOZrYPXORhtRkk9uiBckYRSjY+Na2J8Qp6dmoLIiYkJtTHIBkbRbDZhVJD3ddyuUD1SzG7MJQodUVCv99Td/n17tWvnTrkCVGUlT28G3nvQ0/U/Dkpg5W0zlH2UBfne++7VYQxokh2m0xIi44AzxwH3+l15hOkOM+dslGlwRLEg/67DkaNH9dX7v6oHSZE2odF54crl4MzMkZrZ+rzNrKY/MG+n1dBJI/q1KK6qNlxv7+B9rWRWQBngczPVct5XgfPnCV6uG3MFz+hZPwfwpI1UDeYU6VNieSXtK/aBPl7CYgEJjIV2+GIO1O9xik6HeP5HAA/cIr2fg4/1jW0q+gUM3wC/d1A9N6HwKHcMYnuM3EoV8PM5yOu6CqM0MwXAg4wKeuoxGLv0OfA8JEAIJsWAXNhxVWXCnE1j42298MartWPHJmWNoKafW7PzajQSub7EGOW6WvhiisH7WBdddFH9hUbnYAwBPKqBW/nl40MKt96iqt9F5hYgwOudJp9DCW/FYmJmtCnJjq5i5AvIaKCSXXpFRsPY7cuGNW2BoGCJdHiPHX3JLkhWKCaCB0UN3NVjgg58jpNHeLBR72Xl8j4P/vx8cJo2aHccJbyTSXOzC3rv+35f/+KHf1Q/9uM/qVX0+XVvfiNlX5652bF7lyZJk/eRjWUJVJda7q7qDOnthZUleX0BQkubyi0qV1QVUwIIkWla1TPH5nXg9JqWi7aG/UpFzqDIyJQxL1MIQQOyRb4xcwdkZmphy+Pj47UD9GCjR+bFA7IB0csKWbA5jggnJiZ0wf79LHSplglGlk6cUNLtKsMmljjuZSR1CfAGZdDiSg9alihXtcBR/RoBUB9n7cGfz3FxbUU9lxfzy9otnG6qGCP0lcpYdJNGVr8fwLNl+OMwCFFdBXUraXmYA9hNNqLRzTtVjUzqdgKVg/5/1CUdDZWAL1HpPIQ3R0+fU0hb2rZzTx1Urays8K6QXxX0MzC3JQU4sc8cDz8+MV5/2db5FeARL/lU8M/qBaONHxwZGeG+w1hR3uTRxx7T5790p/6axeeDH/qw/uKv/lr/4yN/q49/6h9034OP6siJM2QACxUsHLOLKzW/svaoGp1xcKQ1jggfzAx6xFgBmxqXBbwM8y4Lp7GibSRblSlQf46N7hr6kbLwN9mwpvDULLDw5CqKvD6uc/8XqfPSwX1aYpVGyeZPjrY02kplbDrc90fwVPiAkrWjxFeX6Hej0WBRSxRDUIZfbZKB8DLNMmgLiinvAON9mmVqoE/zCwtkIk6wCZ+Xfy/N/VCKz/O2zIIgJK+tKcnSupRJaZZpiWPXYwROo6OjanVa2rd/nxLm9OSTT+jMuTOKrBsVm6PBef9bYvMFulRUuRQkwzc4Li8tCtxlPZbfiTl7+4o+IZgS6PE+OXrSZy3xL6YP4VlFO6/3dgU6OOBdzhiOt8T/HT58SF2C1RaBuMxUokOuM65LJe392cer4KPrj5nVuuPP/s7B33vfwhL5ZuEZMqcJAXgF0T02Gd7WzGhiajj/kwR5FrUf9b/Sv3XbtBrNqEDm0fBpg+EawQf2Bt+XPdmBjrt9d7FRl+tGYOXz8YC5QL4OOfMdELQPCbr8eVjfD2SSGB4ySwV4lSGnNrIfJZgbIalhpWluoav7H3xKf/DHH9Jv/84f6rOf+2LtH3bt3i0PhNM0VQFv3E5O4C98A/KFz35OAxIxW6Y2Q+9QR04t6vCx0wQ3R3X69Cy8DPiXNc3NLQJLWl5cIwA7q0U2ZYNBWX9vGslhv6azZ+ZkIVWatjU7u6QnnnhaZ8lcnSFz5ZlOn7/z2kFcZgZ+eNjoII9Us+eW9MzTR2T4xuAG7Uz3L42bGQ2qmuFuLEOY46W/jxiol17nZQhBXueT9Wdnog/odRWT9zpGgJEVyqhagBFhensHd3gN/1ImDqWDQ3HFd4ZN4IBS2qGrKtjJuk4OCJQ8uxMw0uMnTur0mdNaRdBznI2e5ry8IEJfXGSRwMHn0OyLbqvV1ipOuI9SXUq6vqC+IBCq2KEWw5JFIleZVyr9mRK90MLCkoZE+gOi7CELdZcg7eixoyhCkNObnOdBPTcY6x+fs5fODzNjvqZgUTGkTD/Cy5Ix1p3uBo9KHIzfQ4GE81phIR7U9NG2BAXgdAllE6l5BzNwxlQhREkBObmsTGaJkiSjPqFjkLEwOlT0LZgXdlnXO46vA3Do+XB+HG/j/Y3xxKJm1H8jBMZwMPr7u4rSx6sqaGJcxA99lcyCAnri4GMV8Nrb+H1gHiWO3b8nFX1e8NaUQmuqsqokX+KTSikG+G3f/i367u/+Du3cuYXnKDOrwQ28AIfjSmKiFL1psbDSmXEjRaghhIT2oYYKGs38nSEb5F/SREGR/gl8dH6GmMrLNbJha+jApZddoB/64e/Xf/4/f0G//du/od9//3v1e+/7He5/U7/2a7+qX/7V/6Sf+/mf1tve/kbt3rNNlQbyID93/sMPKTKIg8tN8MZ4Dl8HTtcGOP8cBF0OZlF2Hupn6l0HH330YQWr9Pa3vwVH9Ft62WterS9++W75n9oYsqAnraY+d+cdev8ffUDnFhd1+dVXad/FF2mcXZ5ntAL8UsJc0wYBQtAax9ILy2taQk7Dzqhuf/Bx/eaHPkb5JDoc1GcnOsQZlehFQO/cJiJyczn2sDN3tiWEG45zmiP08fEJnNuczpyeh9cmlVH+N2JmZ89Rrsk3WQ2c/NLcmlaWc41PbddpsmRHcHDL2OAqtriKD3C6uoWgr9LZ+WUdx2E6+Jw8fd8eG1HKTrti3BaLdIejrhaLsfPI7aqMxtCBOeZwpdAKtr2CzxiGqECGZ4yMXnvfPoXpzZrYtkebt+zB9FrqW5PA02TeDmkNsVvPbn3y07frMZzuylpP7nBHWLS3kRnswoOSNqqCzFzWQf48RoaowwbP6XHfByp200M5vxzcF7hfdR/sPq2Eh6P4xIRdcExbBEyFjhHMPXHgoO65/2v61O2f0//48F9ztPgX+rMP/ZW+cv8D+trDj2qF44mUo8MEmSYuWwayEPxnvSBNTk4qTTNoKpXj8HwcB5dBpzPC4t6rIaF/Gzzt1gh+uyEUVrWNgXPIQuk4g+M1U4xBWZQyKwmoGpoc7WicubpOBPGPNgMC1yHZC2F7KbgjfjxD7g1oaaSposUaDLOPFpS4LYZIGetsSkabuXOzZA8OsTAukdGW3LfFkCgJKbpZyb8f5v0D42XYsfc59MxBrZERnZ6a0sUXXkTw2NRTTxyQrxVBUbX/x0b9PloCtU7HOk7HS8yjEluAImKoUIO3NVo20qaypFHX+TMKU9+nMZP3NXRAJaxDb/3e6xLmJfyBPwtenDl1Rg8//LBS5gdKmWTv6acAABAASURBVARUylmnPICoqhLWwxQ+Pi9xubwcXH6uNw4lsjQzYb5qtsc0sWmLrrj6Ou3Yva/+Sk9BsOO4vJ+ZjyI14L8nJF7y0pfqn//g9+sX/4//oJ/6qR/Vt3/HO/SmN7+h/i2/l7zkJbr55pt1zTXX6IILLtBOkhn+18tdj1ynHYfbW5YxZ3QjAXLsKod+n5Ovw5E6M8YEQozr82EeXu/05LT3IDY2g5J2VDaSaa7+241Loos8HnDa/S+nz3K8f+DAATksI9csM22baULbNu3au01FLJVhM/kAP3F6TuzX2eSNqreWA9gbG7tFAqu5uWUtLqwAy9CDTyIrNhz2dPHFu/Wyl9+kN7z+5XrFy2/V3n17wZep4t8KwVtVVYrMQVxmpgS5xZjp7rvu06OPPKFG1lGWthW84ShOwSfYJRL1Z7/PYYyZaeiLPULzZ3BBRFUL3Z99Udto7++cuWYGMwxnepq2JrrW7Q0NtWKojYDL+9VAA8e1AQOMz3e/WZZKTMKVyd85bV6/QIp6iJHGEFDiipikoSQkygm8BqTo82JQ7/gajSb9Y/1ugfR6n/RkgMiSnaMrod87LaXn1VmY8TTQmsM+Gllgtz6QMYYLb4GAzfEFHIiZ1fOjFV3KGgrmUM+lEs/+JvLDHao4bihqKMFcYCQOJbyocL4l47pSNtilrELfIkHgGvPAzlUxNgOBR/U8A23NTBElDbwzM4FS/FQSIhAUQ9Cz7yRoKWvg9tmPmcnMVAHcyMHvIR12VzJJiQUllSnwUOkfX2a8oNp/lqoIfyrRXM+1LXlbycxBCiByumKM1BnvoA3Z9lwfYlCIEdqjhtRlxj3dfRc6kjXk/0/bzh27tIUUa9Jo4DTa6sGrERadTZs2yQ3cwD/AOB99/AnFmDJG1HpgVg9V/zAz6oNctx280unx0p/NTK5zCYYp6BIZqZtveoF++7d+Ux/98F/pt37zN/RTP/YTevd3vktvf/Pb9bY3fYve+bZvB75N737Xu/Rj//JH9Av/4d/pD//g9/Wrv/RLevUrX46zFHq0il71JWNBJ8L1sUpkXzFXcYUQ+CloM21cJYuqv98Ab+NgZusyok+XDND+Sy7Xu3/gh7R73wX6gz94vz5I8LRpen3hlCJMLrRAZugtHAW85c1v1S6cLKi1uLyqpX5PC2xCljj6O3N2QafOzusUwczSal/NiUmVbHZOkbYfJJk+e9/XdBeLUS9kZH1KHHVflRUKraiUTGvGUY4qaRm8K0CXYNQ3MXt37dT+vXt08tSpetE/h0MbKsiDvoXVRS33lzS9dVwTmzdrDUfYGplQGRt66PEDevqpgzqwAQQTTz/9tJ546gmdnj2trJ1pz/49OMGLtWXzVoWQ4qegJ0T5Ar7W7WFzJSSZQozYhkn4hcqi8ua4Rrft0o4LLtY02abN8GRq+041Z6bFWYJGx0e1Hb0SCt3DB5YyGfw2g50wL00bBGZBB4+d0hfvulsZO+6LLr5QL7zhOl18wR4yd6sE1EvyPzcxIHNZIfN5dvwnTp/S8tqqesOBXLcDdlyCr0cg5oGVL0jtdhsdzOQ+YevWbbQtlUNzYMyMo5qMjaIfXQRLFJNMoNbR4yf14KOP6+lDR3Tnl+9Rl2A0a2QyVehdLuFzPArJ8Y1NgpnJ8REVZEsq5er798jIKsXUGDPTubOzbFhnwZHr0LETevTJA2R0FpQ1mvKjvhT7c18nLjOT66TTHUKUWZBvOhtJ0GinSTCWMnZBmVEv9Ri/x+lDQoA7ZJ0J+GGzUiLLm9AUdkgqZWYy7hIqAnznVs4Xt3NfqD3w9Oygr0sV/BsQILfgS/A1AB9QYlu+MV6A5888c0A7dm7XhRddAI6WnnzyyToINkYo6Vs5b6DBhzE/WQD83gGny9ClvHReVUjd6duAAh9Rshn2tiWZrRJcjtdpjuicvuGqsHeaiAK5DOVrmmc35siINtEhzEkVtOfQ5V99wFEJEaqkQxmkAshBgJmpxuVrTj3fUl4/pN8qa9lAQStrfTL2Y/IvdHvwxSuoCXK6CtYR5+eLXvQiBWT2uc99Vk7zS15ym1784tt01VVXaj9Z5Je+9KV629veVn/B/bu+67v0nd/5nfW9133Lt3yL3vGOd+hNb3qTbrvtNt144426/vrrdeWVV+i73/Wd+pEf/mG99S1v1otvvUVvfeMb9QPf8z368X/xL/S//2//m/7dz/6c/u3P/bx+/Cd+gmDoAgKbRa2uLsGTrhJ0IUMGF+7bpte9+lU6efy0jh09oXkysV998GE99NCDdVzhsvdjwe3bN2t0oqH+cEUVGbZGKjLaSxrAx4yN1RIZwPbYqLbs2q6pLTMa4aRjYmaSPqOSRXibcDTZ1fzsWTLrCXFDQvb/JBnRU6wxS2qg9772dNqjbPpWZRZkZnJ+uf4U+Ac/0Tp+/Dh63lSIFbYSFdxIHJzRbtxOsHcyW+/s0agLw+sdkbjMTF7nz95HXH7vbVxZlkkZLrIzHhubUoP02HhnTFddcrEmR9oqUIQN/GZGT8nHd3AcDo7DAz2PdJkFH8NpDtnZDeqjSm/ritXAGptZQ20mn7NLK1F0YSSTkxPgrBBWX/fe/YBmWSyiTAGjjUFCbmK9r0saStBUOSCM9uiICl6WeCxXwFNn53RmYVmtkXGpoi8LeHBLEo8ovJnVSu40O+1mkWcDbSVjYUvShqI7uTRRAYLS21uQOR4LahLtTo2O4dRGCCqkBRakOZzPGpZQQoe4KugKvmM6P57z3mkws3oOxvsIrsQB2vy9mclsHXT+Mlt/NjMpQDdQmuBKhYLhNjBaHzKVKcWfRErns8N5FHXh+P2mZNwcmvpgqE+GqPT+YOaueBbMK3na+DCkfNyh30STGcAiNsBJNSrVX4ovqC8IHIarAyXKhP6q0RqX4Tz7HONkWVb/NstNN9+kAc7kOLu+Rx57UknWVA5yl4ePF+AHJCKTqgZ/9nqfk9NvZvI6bzOA7350sXvnJoKi2/SKl92i2bOn9Ccf+GP9yi/9sn77t/+b/v7vP6FHH39QS8uz7P57LKCLxF8lcmxqcnRSW2a26PWveb3+y6/+st7znt/AUd2oldVZra3NS/BX9bVOi9NQP/LDzGo+hBAVYzxP03PtzNbfm5kiPEiStj726Tv0vf/yX+mf/cCPaGK0rdfgGAsCiq0zW1XCA2Pr+o43vFGveskr9fG/+Qf9X//l/9EBUtTsW8h+SCtkgRaxmyFHSGlzRO2xSU1v2aGt23fpLIHW3NyCOs2mFBN99Ctf05cIcnrwfYjzyAk6PXDyOZikiH4v4vzm55fY4ORa4VjPf7N2y6ZpnO4LkXfQXV99UE8eOq61gVSCc41jl1l2pe2xlkZGGjr45GPaOTWhS/fsViNN4WmqERbM6fEJbdmySVdde5lefNtNuuyKizS9aVxCZ1aWVrU4vyj/pZQ1FpPTZDROExz4l0oLsgUebA/Rl4qx2uPT2nrxDdp+6ZWaZozW5JQaI2NqNDvqJFEd5hCqnvbs3qSRTqKKhb/w7S7zsxBV8Oy63CeDtplAf4UAJtKv2Yi69KLdevsbX6nbbrlBm6bHNcp8HFrNyJHEEZ2ZnYUHwukv1wBKpcyxLEu5rzx58qQcPGDw+gs5yg6Jodt9FfWinVMWCpbI8Cvsy+p754HPtwmfTp4+qy/ffQ+B5VA9NmcB3XcfVnimgvkzA22enJDhJxG5qkaioUqtko196MEH9RDHimfOLOiJA4c5dvyU/uaT/6BPfvKz+tKdd+vs3KyyZiaXs0noFw4Co3H8/cLwXVG4A2iSMgKrTicVzZXEouYlrlpVKLVjx1a106je4rwCHhEmq0KXKihBJbiv5JvNGKI8sGoQyHVYIP3rI76J8mcPrCBBBYFFwIdlaaZ+z3mTMV6zXnNOnz6tRjPR5ZdfSkDV1BPo1tLSIvgF4GRAYGaMYTLoktMCVMoFg2RWyOmJ0duu+7IKOfg7Xzy9LHn29knqeAL9JJdnBV/MTBuXP+c4MGPGbrvep+QIsMwTxbSpiA4l+Hcj4OmjYzgwfKBBp7gtNMBvDKJUwVfDLwZwR3Q/QJqPwi38L5UnmWbYIFx11TV68YteoDe/7vWS+wELikzGLMrMtH37dr2LjeA//8Ef1L/+1/9GHkSd4ATIA/xlNlL+G7z+5fTbb7+9/oL7Jz7xCd111111Vs2/2H/u3DnW1lV82pqOHj3KZmpZA4Jbp+UNr3uN3vC6VzFT9IM5vuCaq/QOgq93vu2tesvrX6s3vvbVet3rXqvXvOY1BDEd+ff0StZaoaNplaiFt3/1LS+U/yX/taWujhNYlWBbwU+dxMerkvro9pkz53SOY72njxxjM3iWLOmItk1t0tT0NHyICmTpT83P6isPfk2HT55QD4PpQo+XJ+fOku0+pQK9XSMzHzlZ2LNzmxqxocXZBZ1lnONHjusUR+ynT51lvCHxB/OBd65zG/LskJHdtnWrmoyVZkFphmSLFaiV6DBk0cpRvnatFN7RFdoVwQMlVxQzZ5mefe/13m5jAG/jz85c/xJ6iqJPT0+pQUDRbDYVEKy/8xR5nx2y4y7ynIkVKA+cgo4KqyxhsL8bGRtTs91SCRddadAGuZNYJe3n360qCILc+LxunLYDMmoJi5EHVP69LcfhX/g8efI4+GEIeKCeUfx+AyrQOoj5D5kbDgBGdTh/T1MUMATlOOZDJ85KWRuDTaAhKjKOg5mBuwKn6tLHrB/O/3De8II+xvzhH+3NTNEhRPkOpMd8B8yyHVNNj47Xc15iETi7PK/FtSUMKpc7wDIyRj0HH+8fA6QqBnADIVICXjrIaP/NgHFLlK3edeFQvB2kyftE+guS/TsB3wwK74dT8f4GHm3ANxvH62raz/MdvN7PwekW7yrGNxaYknFXyBaN79qmzbt2yL/YnKapEha8Jg62QkfE5boU6Dw6MgqLKz340EM6w1FwiAH6A3qV1/Is4a89O34ln18KLi993gXG7O9zFk+vu/6GG9jZXqQjR47oT//0T/URjlkef+wpfeITn9Z//IX/rHe+87v0Pe/+fv3Mz/ycPvinf65TGJ2FhPEKAuOWtmzZojaLgOv4JZdeqv/2335Lv/Irv6qJiSmcz1I9vs/XocJZDslcqOZdxawq3leK8CAgR8EXB6fRS693cDn5Jsizt+7Uvv073qrv/Wffo3u+cp/WyAL4zqnCsY+wSzs3P6f//Cu/pIefeEwTU5P1Qj4+Ps7itgPnukP+nYV9F+8nmJrWxKYp7dyzU014+vThI6osKrApCGlTRUj1qc/foU/feb9m81RRY7L5QrZWEdgHtUfaBBItHT58WEdPnpX/4cx50u5nCLKGeaUX3HC9Lrtwr04ePa77731Up44TfPXaWlvKdPr4KVUhVySQ6Q97ZHz26orrLtZV11+iS67ap50XbNb2XVs1M70FX1VqgSPAs2yU/KhsgYyEByX+vS7/9Wg+8wqvAAAQAElEQVTPSLsvEvOv4G8pU56MaKlsanzLDk1NjNWLvvukETL0MUalWSZVkt/TTf7dG+eR64PbtOMLITD2UGZG06q+d7+zf+8ueFGov7qskXZDL3/JLfrWt79Z73jbm/Su7/hWvZOj2euuvop5LrNQSqkFlWTaB2SoMsadnJysdcYDhlarJQ+qDjvvoX1malyBhUBk2YwyMVSE0aVSrte1Xlilc/V3obrK0Gv/DtHd6IH/Vx+rBH1rBIDuw6qQqY8c2uOTsiRDb+f1xGNH9Lnbv6yP/c1n6vseWcvPfvYzLKB31roaQ1CfxdIXvi7BesnYziOnwqEoCjn4/QY4/5zMBjrcSNCLLNUIi87UaFvbNjHXzZvQlVGt9nMtLq2py5HygCPlHs+lO0TnLwjc5zfI4IyOj2mEjW5KhJZmmWISBQtlUXK/lGaJcngTGcvBbaNPVuwc2Ydde3Yh26gDzzzFWAvONZXus7jzvo4neEYsBoUYa7DA4HwEoBKMIQXGdDDG8DrnQ6X1fyUT9rXH7d3p8PEdqvNj+DgK/lQqJ5gt8HEOgTEH7ntCUIwJdKGpjG0MbLxzvDm+q6B9TruCtTJHbwoCr1D3iYoxSkYPIEcWrtMXX3KJUvzl3Xffq4XFOW3eMolfSqgzeGEq4dXVV18th71795Bpegm6nMsDqgReuJw//rGP6X/8j/+hz372s7r33nvlvwX4pS99qS79+e6775bDwYMH5ckP93lXXHElm6cb1UBGfrzqOumB04tuuVln5s/pwUce0lcf+Kru/+r9dXkU/+p2m8Bb13unmelr7/6duuXW67WyuqDRsU5N9xz9faoeOHt2r9kY04ljZwnoTsLTQv6LL5vIdt/IBvsyNkybN23VBAmdAZvKleW+Hrj/SX3pC4x97xN66GsHdfzoObnvLKsS/qkOxNpkiWOImpqa1tjYOOWUNqGrHU5E2mxYcg92EX6JvIfEGuLqkD32fgH+Rwg0M42PTyi40/AKBxeWC8YXLFcS7+zv6S8v/dnM/LE2pg1nUzHQBnjdxMQEC9xpHT1yVGuk4Obn53Vu9lzdb42zSc9kuUM8gzM4e/Yc6bZ51c6RnYSXcxzXFSiUCyhNUkUL8lF96BwF6/a6Eg8Vit0kSzUxOSGvd9q3b98hP/v17zo888zTNZ2YnxwMPJDKvVGPadQPJlDhgysi0p7a7Za2bduKUEaVZQ01RiZ08DQGGZuyYPRd/5gZ/ax+8Ln7jfPP5+/w/DozQ3GHdWDFrSoCgxKB5hhe0UjUixVZg56qGDSGEKdY1BIaLqws6+zCnLpkUHLmCsXyEUMI2gAf18GnEjGKJE0UQ6C1VGJoDv7+G8Hpc4MVHf3eafY2xhypkhk8h4a6jnJjvEC9t6+Bl146Hofcx8MJmJnMTN4nxiAeoKeC5wVQ1nQNcRBm3s7nYioIkoXDGMCTtWbQIycO6ziOMWJ0Z86eES0VUVxxlfAvMEd/djl7APQMx0N9+OS6a+at3YGUcr2lC7QY4GPBGybodDsOB29jZqSwb+DYpls7jGeeeUa+Ibjyiqt17tyiDj5zFBlW0G56+KEn9Pu/9yf6yZ/4N3rnO75Lv/rL/1WHDh3CYZX1js0Nzb+D4OVpjn38LxH/0Qf+UDcQWDi9Zia/nIYNCPDdafF6n5/X+/M6wB94W8AffzZjbszB5+rjvIv0/Ec++lGNj4+qf36x9nbnOCo/PT+rN7Gwv/TlL9Gu/XvR6Qwdb9N2XNvZZU1vmlGGQ2mzeO3YvYud7jYd5kjpcY7cQtZm357UAVWVNNW3lr741Sf1px/7og7PD6TWOHu8iMS4Re8uBP9ucHzuS1/W5+9+ULPdQgtrA52Zm2PhP6PdWzeRAXyp/LjsODvQB776mI4cPqflLrMen1G6c5eOLnZ19NSc5pYWNAucgf6zzGNhaUWnT83qzOk5LXGMuAbeJbJhS/gM50ODgHtqaqp2hjMzM/X8MhaXyBzOdk0fv/Nh9UNHbY4r0xhw1qkS9Ml1qEJn8ZcSWur2MIFj3L//ApnFWn98wXEn7P4vhICcaY0Id+/cqV3btsg50EyjWlmi8ZGWdjLPKRaEZmLat3u73kq28IqLL1VAby0viZGGWmZz6AGUyznLMha+Vk3zrl276oB3nI3ivl07yYJ2NeytqsdxaW9tGRqhkuHrG37EEOsAyH2q40rTTIcJXG///Jf0hTu+rC8TYN11z32694EH9ZUHHtJjB54hwD6gv/rwR/UPn/60Dh48pBVOFtwGXL/mCVJ9vlvRjf0cA1115ZW6lIXaeenzr/BbFXyq0L8SvpnBCOgwQyfPP/v3/BIrlQax+6+UsWHaPDWmcYLOCv/daI9w9JgQUOWM3VO/X2BbohxSDuFvia2C7/wYpZfov9PoC/AYvGk1W0rxd2bGkWtfZlYHgK4LZ1hXvK2vH3707LKjQY3XzBRDkC/i7lvkF3XyaQBmQS5jyVCFUmaUzMv9qJmtv4MePvKrgh8+lugbQ4Azol8lMypo5P3ct/EkDxTdT1bUmwxdPl3TVOsfuuH8d5y+jvEan5jX753vQ4KqIQu7j+V8z+Gjt3Vc/uw0B3zILFmkP/uzD+rXf+M39Nd//VFdcdWlevNb3qB3ffe36+0E+28jY+SB8O/+7u/qz//8z/X7v/9+vf/33q9D+C8zq4ONEAOBxZicDue321aMsZbNIidQnqnyjduBAwf0EJvZr3zlK/r8F76gT33qU/WcHL/LYRn7TJtNzbCeXnz5ZdrPadUFl16sCy+8UK5f3iZDXzPfuFmiBkH0a1/3Cu3YPaO8WFVR9DUy1tQuNlTtTiZZQd1AWSNoemac4/8L6iPEiB7MsXn0JMrTzxzUwWeO6ItfvEsVQXoSM2x+FJk3lMSWOvisGBv1XDxIzRh/pDOynnkjYxtC0MjISP21khCDLmVj3CImyAmkzAw8Qc6LQDufZ4btplmGnCpoK+Q2E5pMOoEoM5MLyBs7Iz2oEpe/9zrv3Gg0aqXyZ6/vsCM3M1qp7uuD+ULiRG3dtk0DduGu+I6/QfAzM4Ozm5jQRA2TEI4TJF1XGwm7NMfp7Xz8SaJFkMr7O16foOMpWVhWCDZKgi4zH7tSEwNzmrJGphTn7qnLz3FWfPCZQxqwUwshQUcjzEigPz4LotahKCofimh9CHO7Mgvqrq4IPVdJ3+UhxpI0EAolBuHMNDOZmf6py+lxes1MG/eMwjiVasTgKeleZVF90scn+yta8e83yDQTmtrSmVRrbEw9hOmL4yzKXGKVFqJEm38KzJgfO5/gJbQHoLZm+n6zsiylgh1sBTExpIrPx08f+0aQsRF7Dr4ZTh87Mq4pSBUA7gK5ma3TXji/S/jg72WKMSVYqZTwHFicFsq+ypGmvuU7vk07WLg+/7nPy+Uao/eXchyM66NnLR/knN2/xOhZCqiSwKf6Mn6azALtC/mYfi8ZMhCX1WC8L1jo9u27QI7vkUcfRg96GN1A7qweeuhhfe2Bh3nXl0FhEhvKyNw0m23alHrssSf0n//zL+sd7/hWvee336M5AgjXjxBivTju4Zjp1KlTSrNMv/Zrv65Xv+q1mp9bUAXfzaICfKplAE9KeOL30jptz5VBos7fV8gjiakCemVm8k3E7bd/QYfIEA3JKgw42/ONxoD7+aUlNTptfeHOOznO+bgW0CG3Tbc/3zy4rXZGR5WSSWhjb5vZkKTY6Zfuuker3YFCkqmwgA1ElTinMuvIRmZ0bGGgP/zkZ/RXONPTnuFjB79K4FMQ1F59zTV6zevfoEc4Zvyzv/q4nuK4bwh/835P3aU5Revp8iv36tYXX69du7dqAWd4/2OH9Xf3PKIPfPILuvfQaR0519VTB47r2Il5zS30tEI2bIkdZw+alhZXdfDgUbnj7HV7tQ/ZuWMn5aSi60dV1QvDEsFWwcJTWaLP3HWvHj8+q6QzoSxJlKWJ0jSV26fgoYP3Tajz+xACjpwAE3/l9e4LnZ++uPkCmSTwA1lt2boFjSjJQBWaHOuok6VkoiqNtpvavmVGM5NjMjIDFRuIqfEJbeNoeOvMZm2Z3lTTa4zjR1lnzpzVLMeDS8jLfwnnDBlXcV171eV6GZmvm15wna667CLtZLxGo8Xew+fYY8PaRVf7mp9fYBN7hvseAecSR0GS+62F5VUtr/W0uNrVsZNndODgYT1z6Ji2bt+tK6++XBddvEMzmzq67Iq9uumWa3TTTTfqtltv01VXXaVLLrlUe/fu0yTZzXa7I+dJxZxVCVsqVKKoBYGOA6TCNqvB+RVDEPEkQVUl/9tZggfjnSYZq0y+0T3Hce3ial/dtSGvTD0ymisE0wtzS5rHfpbhwwJzWmBzvbSwSEDZVb/Xr8fNsX33L8IOhoOcoIyAkwxbd7WnIZk5w98sYF8Z/nptpaucNtGijPYO3tcUZPgk1VDyJFl1HgTv8FU5ftfnm3PU5Iuvyz3HtjxIoreMdsZPB38WvCnwoyW67iWJfHQ9kY/nIMYvOG6v4JvzqMd8lhfXg2RPIHjgmDO3FB1qYYMGfqHLGTrpvi6GIO/n1T02Tk6Py8DrGqzLrs9u/7/zu7+jP/qjP9KBJw/oFBu6lLVldKxNNnRal1x6IXCxHn30Mf3xH/+xPvzhD+vOO+8gw31PfbTnsuxjp146bgenyZ89NtD5y8xqWsyMtRe5joxoanJCvr47Ld62z2nU+9//e/qd9/6uvnjXHXrw0Ud0z/336r6vPaBHHn0UGh6V+6FLL7tU+/bt17Zt23X5FZfpJS+9WTlHaApDpRyptVoNbd+xRVu2TqvUsvJqQTFZU2ukUH+4qLWVFZ08cUIVunjy+HGyUCdUIIccKItAwJ1zhN5VZyQTLlh52aV/panpKaUJ9krlzMy0zIJ8vk67z8FjkCzN0LuePOBM0rR+73Ygk7zMkZfrRpMYKsb1/iVxSTCzuoGZIcOq7ujOps3u1R2Jd4w4K4dwXrBmpo3LzOr+/s7BBeAEXYtzdUE7DnE5TqnCESxrlR3X4uKsFhfPaY5shCuJ9/U2GZNsAD6ej23GWBUIQiJLMlUh0TIG6UwzCxri1EdGG0IPaVRqASP0yNlxzrHL7XKU1ifCrwJ4vgmU0FQ5oMCiXCGTtpPd9r/4yR9WUfXYVfZ0bvaMFod9qdXGSELtMBQKGZ7DDLxav8zWeeg8cOE4mK2/9/n4/LwUi1AMEacTBUINWqkeWVvRoziGU91SqaIm4PlUo62psQmVMdUZlGeeYNINMIIzUVBWBSe5HtxsfWwfM8rAHRgm0spqEJe/c8Xh9tnPxnPCeCn9/EUFLv9jkM6X+hneeF+HAh455EQFBfXOP2/jYGYys1qHHK+33wCWMUVLVFqsF+papFWhIpTqhVxdG/BOWgvS08htDSfVxdn+xZ9/RDE0FKFPtCvKoUY649q8eaueYZd95PBxsiBL6vd9XJPrTAVtIQaFsA5mJpeJv3O6zNbr3UBQKQAAEABJREFUZSXte9q8dUaNRpB/EbpUA50Kqqyps3MrOsTZeg/98XkWqtA/UxWjDJkkLHDN9oga2MqBgwf08//h3+r7f/D79bkvfhZDJpMDUzZt2lzvdkrms7K6oP/0f/47fdt3vI309hzYCFwCPBM44WUFiFq6fdNPiUP2eWCoigpqxKjHCCqPH36GBXxE4+OZrmWx9L+roiJq6/SkWkmlH/hn301W7cfVhE4jIIhZKsGbnLESjlpHm9KWmQlNTc3If6vtwYefUrM1JkNeEboT6MrQtcQC/aIS5rwQMv3NvQ/p9/7y7/TgUzg1G9PC3JqW5ld0CRmO7/22t6vBsceffvTv9eHPfFWPHloiqCrUJ8u0cOaUQm9e+7ZP6ZaX3qrJXVP6zN336J7HTugpFtZF8mN5HnX6zDywSEBwtpbDgWcOcbR4XAHyd+/brsuuulJbtu/kOZN/h2pprVvbqR9h9Nb6ynGEdz7xjL786EG1CB6zRqohnM1YhFw3Ut576UcYjUZHWcyUhSBjM7h/25gu3DVO1nu7pqZnNEUmL8six/GmBN6srKzpIo6XgpliCGrgs7JGpiRYHUhk0TQzMa4dWzdremKEuoEaaaWJsYamJzvga6rTDNo0NaoL9m7XRfv3kNXapSvYzd/8ohfo5he+QK98yYv1M//qJ/Uff/5n9Qs/97P6j//uZ/Qff/Yn9DM/8c/1Ez/03fre73yr3v7GV+glt75ASSzUInCZmJlUxlFZe6StyelJNdtNoKEZjnZvfME1ejOZgHd921v0n/7Dz+jnf/p/00/+yx/S93/3d+rb3/ZmvfF1r9SNN1wNzTPow7hmCArHO6PgjioIjMpqIGN+FRmAqjJJhq0LGyrYvGK/Zan6slD3SdA1eXszAs9KmznqXJxb0GOPPqmDBHenT59jQTyjkwR8iwsrBIVDAq0BuEo2LJWK3FRiy73BKuMP5N9vivB1ZKTDOrJWH9EfO3ZMCwsLyotcLs8VNsOemUrSBO2u5PI1s7pMs6iUhTpGSe6/razr3e42gDfPfSqBwxRDqohuBAMncy+xhcrLwpQPK8wxACU09qCjD8197vvc59RX9I1KWMAD4wn/JTbpES/fSKNKAriijCrYVKEktazKJCiyoKWA92uGhjICwBSeZ+BJswx8CX0KFSzs4vIAYXl5oLvuuFdrZFzSDE/WiDJLpZIPm6wh68fq4gLr7iI9pHlOkA5z1OzB6RKZ4JL5dLtD5QQk7mecJ16uw1Alm/6y8nKoYd6Xy8Y3Ghs8zhoNNUdHSAT0tbC8pCMnjulP/uRP9d73vF+/+iv/Vb/znvfqvb/zPv3Wb/0/+sAH/gAaSl18yYW6Bju+4dprdN01V2iC/oPVXElsq9HsOEu0Ap3taNo8PaltWzZpK9n18U5bKXYX4I1ZhM9RI6Pj8t9oNHRuyAavQGeHeY/Jryqqp0YiDXtruH0jW99St7+g8YlmvcHxuENcHgyuEgOcPXdWjU6mU2fntLSC3ifIHvkljJVawgahow7rs3+/t4QvCboe0ZEjrEcBPPIFy2GDOWZW13lgtcbxnQ/kDn2AYHxhckY6eL0z3vvp/OX33se/6+HC8Pbe19teeOFFetOb3qCXvew2vehFL9RVV1+pCy+8AMXMdd999+n+++/XY489isEdqg0mYSJwC8UWAoQheakeO4cFFGCYF7yqUN5C4+MjCizOZVlQBm0ldZ1lDS2T1u6z4xiieBWMLqHx+VAxT382s7qfmUHLENpu1GVXXqoKofhvzfRQ0rPsxLFIOTGgUmWFaC7JtHGZWc03cfncHZw/ZYnBEUnb+bbRBeBzw6CiBTWg/5miq/sINO9bWdCD/UWdQxlS3o82GtqKcx5vpJrlbHlu0R0IY1dVjS0Ek4/h4OOU8MUqKYaoAB1Gu5po7r2NA7df/zEpQod5LX0dsfOlqiu8EgzgqVRhn/CcEu4THFXceYf1NvX4zPX5Y2zcVyBDfHLfkcMnh5JSjFsMS+XQvRKlHgvDBS+8TqHd1Mf/5mP67O2313LMkaFUyGl7wQ0v1NLiih579Al2qmu87+KcTAxd43EdNDOZfT04LS6TAgcsLoNRAWOdmBjV8RNH6Z+rKE0VRuPgxxID6JJJBQbFFOr5V1SUgM/FQcyh1ekoZVG9/XOf0w/+8A/rl3/5l+vvF7md+PdmLr74ImU49aNHD+mnfurH9Y5vfStzmIPeoWKMMmMQaPqffXxePoccXULoNDUWoa46BEt7912s+VXpa48/o7Ok3d0xBxzg93/3d+n1r30Nm5c5WYhKcMhlVckDrFEyoRElaTUTdrKbcZSF/u4T/0BZQVOmioAKFilQRhY31yUfv1SlEFtK25t06GxXf/C3n9PfPfCUlobSuTOndebYIW0bzfRD7/oWXX/Ltfrq0af1/s/8g97z+c/rk2SlDs4VOrNaaoFjn0iw8+o3v1bX3nA99DWYQ0+fZ0f7zHxPo1t2a8eu3dq/c5t2coQws2Ur2ZWLdc1112jrjq1ksLqanVuQ/+HNJbIyC4uLGrI5iYpqklF7+tSKbv/KI+jSiJrYT5Ojvwoe+GbA5xHhe4odehBWFqYKYSIJIRTt3DzJUV6sA5XNW7aoxdFEI8lEE8miMo7sNxMQpVlGANqCI6aEBa/BQtjEZt3+xNVuNrVp06R2bN+iKYKUVjNTM4tK2ZBddME+vZRM1Jvf9Frd+ILr1UxTjSLLzQRxM9NT3Lc02mpqcmxUezgKvPLSi3TTC67Wm177Cn3b29+k7/2ud+pHf+j79HP/5if1ve/6Tt1604t0y8036WW3vVg3vfAGvQicN9/4Qr3iZS/Vm9/0er3g+msZ23T04OM6gJ+dPzOrLCQqyfC00oa2EwBuJviaGh/VSLvJ4pNrQBaoR7arR8ZnUEpVCMyVshJXACS3J9dzt3/na11phk4HICqGiH0WmhgZ0RjQ5ehzjuycf/XDj5N8vfCvdDiOAdkgl8cAPz/Adw9YcyI2mqaJGo1UExNj2FH2bEbY+7if9+ye43GooDCEgD2X0FbUZYzQEaVAoJ+kpjQNCsjAzBRjIqfbQVxmBt1AMHm/CsOvyiApoT9t8REFirABOf6rxEbgCu1FX0nGE5vGIVnKfr/Ppq+nPgv9gEXdM2pVLvW7XW+kAscYGHNspK0mgZCgsdHK1Eb2CfUJuJKK+bgvYhwzEyTJr7IsCUIHNf1FHlDdsh7Lg4mS8S2kCvizHPk1QkDHi7p9ht7mea4FAtIkZvVv2p05c0793lCNrCEzxqhqITOnQIDTULvTUodgZnSsU8thhlOmnRzZX8LxsGc3/asIWSPTKvPyoMqPOi1EHTt6DF/9WP0bvY89+ri+Rrbq2LHD4DXmXxIErsrX2MAaHpjUcE0q80RrnmQ4cUqnjh1Xf3VNHYKsQS/XOQKdhfklDfEfTmFgfiVLwwo+oCiGaqO7/UFXHvCMjnQ0OtJS6joUgzZNTmNPk/jeJeSxqjaBU4LdTU5OaZSALjiPmHcBwiPQ+DWONwt4H9G/JAnYROXiwT46auITmtizVxT45CxtaHl5TcjSaqVjLs9+PNJ3hkcU0bNOHrn588aAXprBEHpUTgAIXbiO2JXc04p/8zd/w6T6csZ6+z6K1UYg11x7ra655lq97OUv11ve8la9853v1Kte/Wrt3r1b4zj57RxB7N6zW4sERDkKU+DMxVA+TsVE3Wg8O+U4C5TMHX+LDFKaZigWjnphQZ5GP0FK0OeRZqlyFhe4IZ/886GsF8pSFngFlARRIxi9G+5/+633KEkaajRG613TqVNnUPh1ZStVMZYAF6lkZs+C80BcTq/fO99K5kHVs+2dr04/FfC+UEwSrbWlJ/pz+kpvVp/tz+uO1Vkd9l0Xy3gGbdtYtMcxutNzZ3WO4CuH9pzdVkTQok1Oxq7CiBxcsdANhOt0FlBbyudvGKuD31fy+nWoeWIVc1gHx+HgeCvGeRYYx+ueD45vAyLW75DgsBwCiuxjefsc/DmUDJBhHz4PTCow+Fgm3Jh6eImj0HQgX1Fr+7QuueJiFojr9f/8t19FV24mmF6VFHThBRfVTuHRRx9FgZeVY0QFQVLmC1UKLmj0+XvA5OBjO2zcr8+rgu95jWd8fFzuxN0xm0wVtNVt4aWgNznP36qWIXwEvzaANiXtC/RfZVQSmmqhL7Nnl/Vf/69f1w/+4A/Kv+zp350ZQ7d9UzFKEHH69Gn90A/9sN7y1reya1xgDgPmto7b6XPwMZwOB7938PuADP19boX66H9nbFpXX3eLPvulB/WRv/2Sjp5eUhe68wxZwv+iKOV/KM+/d9bCSTdwpq6brVZLiesdi1dzZFIT01v0D5/7oh5+/EkcTUeotFxHzQzaBMa6eO4HC4uqhpLRaZ1L2vrDz96hv7j9s1pEFkN8wiLZxnGyYD/yhpfq3//AO/WKm6/RocVl/entd+oP/u5OffT+Q/r0w0f0V5/6vN73R39BlvBpnGaKvbV0arUiSHtST8DHMs3URJ/aBCrN5iiOsNTJU2d19Ngpzc0v4CcW2Ukuw8NcPrc2OlUmTT0929Vf3/6A1gaJUmRosno+IZjazN3nliSJKvzLkIW7RIYRf+f14mriUyYmpvAlizj9rnJ4nRi4wFMM1rRj64SMTLYv+v5uvczrMZoEUiP4kQ42K/hXshB6ANuhzn1VRuDl32XbtGUzvB5hDit68sCTcjsssIGTp07oINlHz5w+/NjDevypx3WYYNz/J4reoEeLUi18wSgBxjTB11aOKTdxTDfDEczkyAhZsDFNsxEbQd4BHe2vrergocP69O2f0cc/8QktcLyWsRiMjHW0iWPKPWTJtmzfqphGAtUVncXHHGOTcer0SWxjVRmLR2xC56BSr5CcV8432AT/Kgqr5y2uCtlTyd36J8JTh4AGdRqJZibH2OEnarpTw3/5f89l6ElMJVGGtJKRdfNfXFDI1WilarJIjtNvE1mKyekJLa8uYYGFcrI+w2JAVrhf1/XhzdLyoiyACztJ8AkBn1ThexCWDFoUeAn4fYhRIQa5jIwSFyShHyW0+r3XmdsQPMzJRgzY6A7I0OSMWxAVeVnyrrJSMUtqPgV0KsSohOf1/pLL1aKUsJnOsgxdyrW8sqwSXqXQ1yLImxpn8WeeGeM10VdnT8ocHIwxDLrMjPW0UIkvMtAa86DguWAKbLDY/PvaF87XJ9ASQ1Sgb0Ufp22FLIyvoRVjR+j0MmWNfPiRh/V7v/c+HTp0sF6L/btEl19+uTxg2k/mefu2bfLAY2JiQhMTk/LvL/pmcQI9cxr8e1ZJ6vZU6eDBZ+THuG02CJO0j9Dh85YT7Y2BNM3kYzsN0wRn4+MT6pFpfvrAAQ3x6X2OId1Pnj51Sp5RWyYe8PU8g39j+NIYgs6cPcOmalYt4opbXnyr3MYeffxRzXL6NUAXxsZGyNBOa2JyQlPYyDiZUv/Fh6yRaWFhQc1mW3XOydYAABAASURBVJs2bZLT7nQ0my1klCiJifbt3Su34TE2NKusw16Xpil6N9TE1IjGJzrwvc8cSqZl8v4+n5b7FheQLwp9gh4PiPzZheHEi8sROfJVhMFj/fH29Q0/vL3DRl/fefjflHHkjqfP+W+e5xBQapUjLH9/5OjR+m+G+H/F8Nd/89d68okndOGFF2r7jh3yBegszFrG8NEFtwUIF4oRIDxRiFFDdjPuxCrG93GdyQ7+ZXh/58rgnZzOBlF3VKIY1gEsz97DIQX+oW84isq7aP/+fbrv/gd0+PBJTU9v1djYpIJlOo0jjzHI5+QNnYEOZpKZ1eB8EFdA4GZGM8dZ1XP3tg5mRgvV7wLKZmbgDywIifw3AU/nQz28sqR7yBDeyRHGvaTFD1IO0qZGp2Y0NjWt03PzmiO9WoYoyaAplVlgHHGZfCHNWQREHbbDWCbhJUwYmCX1PWuJNsAUZPxTDeApoNmBxcB5tAHe3nn1LE7am+OEDgPH+hhBwWI9hhCQ98nBVeDYcpaDIQ5iSGVhprwKNczilM7MdPRVMnT3nDmux88e19SWKV15xQUob6phuSoPJsxMfXbVngV1PXEdcL11J+FzFlfpNDtd0GCA0yoxO+7Ngvy5ZBIBmpMkVYPF2o02YkjyizaSy04KyDHPi5qfEb3z+ueD49qAovA+EfxRKbLyhdP1+8d//Mfr3yJ0mt2W3EF5eQpn8f3f//167Wtfp8WFJake03EIHHpWll7/9RDqxyFC8WyU/+Xx3/hvfyA/8n77m1+h6666RBMs5pXv4kqaMgf/sq64GizmPl+3Zy/dSaVZU5u37dSx02f1sU98SpY0FWKUmX0d0P3rPhVBXR76GihXTBuKjVHd/vAz+sCnvqTDiz3irRF1V4ZKZxf1oslx/eQrX65f/u5/rpdedjlZwcP68uOH9fGvPKa/veOr+vx9j7C77SlFD9i0q2yPqWBX/KUHv6YDp2Y12ws6cXZFc+cWNHt2QQuzy1r2Y0SCqgF+a3x0TDt3bNeWrTt0tmzrYw8+rj/81Gd0bGmtps2ZmXuwV/uhgsdSJiGnVO5II3ZYEOy7z3PeJDjPlLrt4Oz1+nIfU6KzEX3NLFEjSNdeeZHSyK4e/an70L6Hr3NddMgZy3ncQRa+uDQJtBwazYY6BD6jnTEdPnio9n1PPv6E/PthvrBsmtnMorZHO7fvwv/MKEsb6vcGOoN8nnrqADv+x9fhkcf0zNMHdfLYSc1yjDbsDlSRMYGFCgS8WcjU4XhigqPy1aVV3XfvvfrKPV+RZ7I3cyTt4/j3WBrI/yy4n3n6GR0/elwL84tk6wt12iPyY+RNBG3jk1Nqjk1ptcywYBYWeOU8cX/m4Pa0Af5cYfioj8SPGKMiwUS0Uv7l9T07tnDUuZujzh3avnWGRW9CW7dOa+fOLWTzNmvnjs3au2eH9u7dUT/v27tHF+y/kPpdGhsZ0+y5OTm9TmePLNrc7LxOks1wPrk9Ly+vSPi6sqiYa6loUb4GJERtCTYeLcj4p0oSvsLpDcGUpZky/EEMAf8V5O8rNiQOBj7clhxngYJ6iTqAJShDPm0yKI7bqElCVMJ8g98z3khnRJ3WiFos4M1GUxF+FOii+64M3ZmemNTubVs0MdJWhLsJdpWGUqnfM2hC8GZs3KC27mtmcr9kZorQHaC3gM4RdCpLU/UJRpIkkV/mNHDvbSI09cggLRJM+Ng+74wAxelx2ZlZ/aXzRx55RLOzs3L/6jIeI4DZRbb4iiuu1K233qJXvvKVNbycpMhtt71E/vep9u3bJ/8Fi2JYcNz3J/rkJ/8eH1bJ9d7H6mEXZuYkPQstgg+nwSvqjQa0jE9O6I4775B/LzXHfvrYtmcra/qYS4m8fC6OdxS6zJCVggqygV/8whfkvM9Z9xaYo5eeJexhv2OjoxrBDl2my2TxFzh18iPSTRwjttsd+S9qeNzg4zmVFQ0rCNu3d189hwWOH2fn5qgptXnzpLajo52RTGlmBMjYHY2LomCdKGqfEkoWGBeCM9fM5ESLyxv5Oy/9vS8EHi36ewdnuDPF2/i9l87AcXb+zuiDhw7Jz7utFvq6I/M2/vdQvvbAA7rnnnv05S/fXRv6F2DIJz/5Sd115516mHTbk48/pbWVNRxNXxGlcBoqGApZiiilO60eDPfnIbvMyYmJekJuYJ4JeN3rXyt3jCV9vJ8zHz6pBu9U8QMwGTemEh7wqAwH498rWWJHPTk+WRuCG2S7PYqiLdSOv6QHaPnpfSnOfxyH8+H8Y61UTquD0+/vN96VjoDuMQY5CTFUGleijPN5T8X2WaAPDwrd0x/o7oVl3T+3pIeAeeY85ql5DOj02XOcCQ/YWa7JfzU3QSkr5iEmUoF0iHIVjBMwbDMGo07PXhvPjK/AG4NewcMKQDnoVxAteH832K8Hb1PV7UXfGlhs1ktjhLDufBwHkDvggQYEiz0MZWiV8oSxaFkxT89snG1HVVfu08msJDtxWj34sRXn2+k0dPrMMe3Byfqu6MBTz+ixxx7XEruWFY4QXAf68Mj1znkamauXZgHsGx+nycGfTca7Aoc7IDBvsdC5bFxuAT31hdPLEKIcNvB5WzdQyaR/Akrmgq+ELwE9i4oxZaczisM/qV/5lV/RBz7wAflmI0Kjp8l9p+e7yu//ge/X1ddeLd9sWO0ko1SPIWRR1rD+/PyxJbFIGbj8jz2eZlH9zne+VddduUMX7Z7Rfo6/Y1/IQfDvtE6cPKEJbKTTbikwzwxd8QW/h7MbZ/fWwOHczYLrf+MpI0Pj+lOiS2Y+pv7RZdBXWK4y9LgbKBn2NcLCo/Etuv/Ygt73V5/Qx774VR1dK3QSXh87d1rduTO6eudW/Zvveafe/Y5XqdlMNEzbytuTUmOEHXhQVRYSY5boUyOTlsiwfOLzd+sLjxzVSpHV2laygKxxHDXkOGOKOe3cvp2Nz5h6BB533PeQ3vM3t+vjX3tUHqjHkVRwkTknZFy6Wlwgi2FBa+yIi/Pzc9+Wo5fu33J0dDjESfJuyNHTdo4bR9ltu49JkKfLrqS+De17d29jsd+tBoQ2WBydv+Pj48irAP9avSj54jTAP8UYoUPMuak2+Br0Cci6QT/XAR9/jMAwTVL5WGscdZTwooMsNhFk7eKIZQMmxieUpRm8EovBis5yjHaaoOLU8ZM6c/K05s7OquuBBfbP2qwc+6i4n2cjluJLL774Yu1nsZgEj/Ny2B/K59ZiwZ+Z2UTwslPbt23XJIt9hwWnA71jY+PKmh0t9Sv1EZFPxuCj3Nn4A2Bm/Nz4mEJIFIPbQVCwwBhBjTRoinlu37xZ1159la697mpdc/UVuvHGG3TLLTfpppteqOs42r322qt03bXX6OqrrtAW2mZpg4B6jmOjh/TIQ4/Ijw1zFlL/QrrQu8hYHmAl2IPXJzEoS5Ka3y7XGAJySuu6NE2UpamcFy57k9XTCNAfaGc8xxDUwEb8fZKk4GnIg4A2gUATmSXI0/u7/2ggSwd/jsFkZufnHesxShZbXydVSa5TXXRvxZMLrotUXrB3F0dSY7Q1edAJi9RIwME7Y+MUAONe33C5DyuZO8yt37Sw4TUCiJJxAjSYvFclbuveVSWV/KgDByrNrNbVFF4k8Mr11MsS3Xe99d/se+yxx3Tffffpi1/8om4ny/l3H8euP/Yx/eVf/qX++3//72wW/0Tvfe975b9J+Du/8zt67/veq4985CN6+sDTBHd91sw5nUE/QzCFEBThm4PLqdlsst5m8vH977N5bDF7blZHCexPnDhZZ49WV5frPv5F8jRL4F+/loNnttyOOmSoriCbljGHIWvjJFmzJmt4xFYzdKaCGY7T7UlcTTY0Bh2zs+ewn7LWcQ80Q4haIRu1wpri614DWzjNydQZIAFXiQ9LkxQfNSSomoHmBGwV2bpJOV0JmcWEoDUyP/ctgbc1A5yZgQFdAcyMCQxrpnu9M7zhygTzPQo0M+8mf+eLkjuF5997pmgLqW132g6uTN6/ZJL33//V+pv/Tz75JNmgI7WjK4lws5BqhIh+jB1cMzaVhgbHO131SDmXhrPBkTIrOeGrRONdHLlQlwrIMAAfA99IE5/siJaW5qEvKMSoJI1Cn+RM9vk5OC1mJr9nzWcBqjC2rBZal7E2kxFqpCXjz8soT55b1LnloSqEW8UghaZ4IZMYx0MtKcA/p8PB+bIBZkar5z4V7QrqBhxLDtUDTaHRThPHY+AqVPk7UuPntKJn8iV9bbCqL/VW9eVzJ3Vo7pwmJmbUYiE6hhP1P8R4bOWcumlBHcLu5xyRFAwWkR/j+h+5YoJBhYxdT8RIgwP1iSVK4G1UIrOoin8FbUugwKlDiTwIGlipPv0H9CsFjdUGwAdFWRkUWAgjuFLkWIG3pD4HZw7/+9G0FHOtJbkGliv3nRewUKzo+GRQcu1FWsCbnF5clMvj0GNPa97/a5NcnHOPKk0zFs1C933lEQx1VV0Czh678u6g1JBdeQhJfZTnC5Q7DZe1zl8uEwczk5nJ9cefPUgqcSCerfE6XinBKScYj1nQxuX0mBk7kry2iY16s3V8G88iWCyrAvmVkkmua4IHI6McV3DO/p73uPN5v5544oBWVnrswndpanoG+gf6wX/xA9q0bUbL3UVS3wMJBGam519Osz8X0MxQBDKFGE4RY948mek17CBPnl7R9S+6Xgur8+SPgs4u9PSFu+5jMzCsF3OIk+NJsOM1MqF+P7N5Rks4r689/KBy9EPIyuVvZqrOM9Ls62lxPUmKRI0hOls0JMvQkyg22Wo2OporU33onof1ax/+e33qHhzziZ4eW5KeYbPSJ3ty88tepU1THVWDZew1V4EulsoYLxUnQGowx4zIu5mNaWFouv2Bx3TPgceUTrc0vWerJnZs0yiBY7MzquVeqS8/ckjv+/Bn9ef/cK/mVocay8bV4WjS6aksKIQGu1nha5ZVlSazdflGdFNcaUoAkEhGFJJlUTGVCo4Ptk9O6AIypmHQV4gtFc1UQ61orFOpwTFVjj/L8D3icl66o5+amiKYHpHzznXx3Llz9ebSj1/PnDmjJXR8QKBDF03hY7YSuM1wNDGzaUr+G07bt2+mnFKrnanABl1OvuC4L/GFaBPHFTt37tSOnTvq7MBesgR7LtinnWR0tu3aqS3wZmxyVMYRmkLOXCr8xaj8tw+vuOQyveDa65ATEiTQKgioGuh8M800PjJKdqrtZMl1N01T+VFJg4xh0V/TKicHq72olTygo4V8IzcgAC04qpFMSZJJCvgcCfFpUG8QEyWV1FQpeaCArk4w3lMPPaEDh0+pwRxbrQTb6uvEiWM6xBHlYU4IHnv0aT1EtvHRRw/o3nsf0Jfv+ooeeeQJnT0zhw2WZNIYowgEOx1stsFzRYDZY71YUYylYjJUSHJkxrhIzOCDIdsSg3GVdlm5DTj4uuRzzZCj83c9UGqAu1mvBS1AmLBiAAAQAElEQVSOULNGVLMV1e5kZBkbNYyMNtRohno82RAOlKqqdSiRW32Pz6wYs4fvnp8/xzHWrNY48VlbGmru9IL8OHT/lgl1wkAJ/rvRSNS0CM8qBYzcQtQQ2ygskV8bdMcIn7G5NXxuHiuloy2tFqZ7nz6uYUgU4XcWoDlpKHU86GkF3gG4lsnuuS6FEGRmz4LP3XlgZvJ3jUZDzh9fy3wNX1npEujM6/ix05o9t6D5uWXNEaivECC6nnu7knFK6OizBg3dNwMReTsecZkZP6UN3D5exAZjSJTEhu79ylfFsoCNrGp+flYTk21Nz4xqmK/W/L/+hqt02WUXY1+jSkKGzPv62v0PaIlM0vLiLJnbRzn2HtNYs60pNgKtNFM7bSjGQAKiq2WO7ZeGq0KFNZK1NTMxrZSxp0bH0dmglH5J1pL/dmqPNebksTk9QfY9VgmyaqmTNSV2zlYWaqDLLpVIAkCWKwSTaOcQdP7ywGjArmoDSizDGeXPG2UIAcWpVO+qYZDXezsH7+/gTHaU3/d931enCZcwRhdK/f0nNLqJkpoZC2Wq0dERDHdUk1NjGh8f5bnDrpO6kY7a7aYGOLNub00Glc4YH8/pWeXs2MeqwBd46XQ1MIo0SWH0EsI/h6EW8ggzZ/fp9IRoCjE8D2ACQYSAEMUYZe3ILrxwH3PMtbiwAJ6z6hO8lRjLApmzI6fmlLQ6KhlXXI6B4tmP2XM1AV75C6fT+ePgz98IxtwSBNQZ7aiiuztSXzjFDsfQsB7B1bFiTQ/3F3QX5/mfWV7UHbMnVG3qKMd5rLFgJ0p0/Pgp9ZmIYQwVSl30hqrYzRVkZNABkbXWsJSGFVCgGxBCIUFnzv2QsYY4gCGNh35POeDZAUzCVoCK/gQyzH+IfuTw5TmoVKFYXu///Yw73ZLxQy9X6Bb0q4TNKQ6k1kqu+Xygo7tGFK7dL22b1knS+Issum0W3dmzczp29IRWV3t6wQtuwojGCcAP68zZ0zgBybNeziMzg02l/I8TrpHVcN1gKsiPiYqJ/hNANznP3ZluOBim5F0B71fyPgFPhR4NYVE4/1zynFNf1nSovrz9c1DBswLDc92UjLYVus4CSYblQx/6kN7//vfr9OnT0NzVFhbUVrulFrvMd3/Pu2kt+fcJ6KXnX47PQcwnwuOALhsNYozQFvWGN7yW46GT2rR5q9a6uQ4dOaZIkOpyPHn6jNyJQQi8Kmr6C3TLg0nP/o2wmJ7h+OfkqdPgSsBqNR3c/E8/xltzhaV1VYOIKwtILBRiVAvbPsHO788feFDvu+se/frtn9e/+8sP69/85m/rP/+X39AZ5N3IUokFIKCDkT7PAs9MVQ4Zdt2ARw8eOKwPffoOffQL9+pvv3Q/5X360O1f0e99+FP6s09+SQ8enVPZmax3v6wzcnAaK0ZwPC7fPkGEWahlaQaXvVJa5w+NfCz3T03f0UKXH1ldgj9IoxSx0UYTOSLfrJHWzwKXmSklAGlgd6CS2fqzL1IeZHWQrb9z+3ffuEBQtbyyrG6vy4ilQgz14j0Cvxx/kiU1vlarhV+cZFGZktNU0XoVHV/g6GIe8J21BzU5QU2OrcJ8pY20hgD/hgQ8HsT50fbU1KRe/rKX6cW33CLj35BsW9d9KG2G+EdUSoEfKfPosPtvA07XwuKC5hfm0JkBvnlEjSaLN6mqHpuoAbt3p8ngU4UvGLIxFrhVXwF8AX3DTqDbbS2JqQL3EyOZRtup/u7v/p5F8Ah+foy20I0ulPiT2dk5nSVjcfLkKblOruJ3+6xLBWMkSQLfE4UYZSHAl3ZdFthWgP4zZ86ph4xjbKLuUTn1DgW0Fufvc3TffbLjMzP5ZfR1fDWcxx1iYKwIJPL7dYgK0SHQLdQBXpcAuUuWtI+fHeBgy9IYt6p91/IyCzn+eYHThmXKNQKaWXzcCn5tnmzJzi0zmsTvJyEqBsYDEvDHwD1loD4QlETA586g5z8GJ+E+uqgg9LepXq/QCTIrMirO63VgXhEIVLn+FfCgT0bH1xh/Po+sLtxfOQQa+1gbpduEP3vZ8aNM9LlFBtX103Xcy0ajUetsmmaKyHkdEuhqyPs6Xh8kxCgzq+vMrH4fvQ4ac4L8ATyMMWiNbJ7b4Nj4mHbv3gns1qZNM9pM1tJjAo8/TpMBa2QNDZG3bzoCOLIsRefWdOkVe3XRxTu1d+8WtTtRntVmVJ06dVbHWCdz/HNnpK00CehJzto4kNvEgKzMGtn7Aj10G8iwBw9uR0fbKlkTsyyRxxMV9tYlOO5ijxljRuYQLCpAewhBwZE5+MTNjEEqEJTOg5oBZut1/t7BGVmgmGvsdJMkqdvUiEBWd+JHlmVqMOGdO3bWxHY5y+0TIPk4115zjW677TZSvTfp5ptv1q112vcFuu0lN+mWW2/UrcBNN98gD24innFAdNnrryhtZBhRUwbz/DzUBZDDhAr1gght5xhgYmJCIUY9/fQBqKgAyZ1GifJtQOVOAHAn5ApZWcWccwRtCuxm9u/frSQ1Aqpz8iuYz78UQbf8j4Cm7XEZY8AkUNDXGwEViuzALfjWxy7L8tn7jXoz89saXBi1QsKvdrutiqhjo0+FAQSec+a3yq5zPgz1JEHVV3Cin107p0+fflpzo5lODrrqYsgrXd6fPqXVKLXHRuQBUg+n2UeByNqrm1fqlwJMA8jzL4v3wNUtBurhWOt25VB9smd5qFQAnknrUzdwoN7b5/CuBqYx5H4Ab/vnocdYXXDWuLj3coCCRhbf6ZWoITu0oyHXU7tGtXLLJUpuukILU20tgesxjnyDUkSZsUtZ1sFnjmqERfKr9z/CkfBjuviiixThQ7e3pAK5F4zjkBOcDcgqDJlrjEYbAwcThG/6JlBBj6C7xcLp/Dfz9qYK+Vnw/gEcQQkG5/hLDMjb00yB9zm88rEcvN7r/J2+YawNOYrLzOrF3szkv8DxwQ9+cD2wwjD37d+nyIJ9+RVX6OWveiVH3l1UqwQKaFoHuoEFXatpX5+b17mdZdjFq1/9Gh08dEB79uzkCP0+VWWiFlmA8fER+c47xgjtAb6sz3XAIuXOdXp6CidREpDN1d9VytKWTFFmDuttdf4y+/pnrzZbrzN7fulvUDScUIypYjap7iDVmbmBjp1c1uGTizpDxrewhsyiEvrGQIkvcT9iZjJbB5eJ8zGB72qO6enZge554oS+/Pgx3fnoYX3moWf0yJkVrSYdFe0xDUKiCh4VjO1QknkL9HU/5f5nwIICZnhb4pcGzD2v750f3sb9mvuUNM2QZqWyGmgXx3yQxgZvjYlV8ja+qHibAJ0uDafbwReYEY7m3Ud6gFKhU44vw749gB0bG9Mo72UiqF7TWRZWhzmCpCWOtOv/bWIwUJdMvNPbo/SgqdVuahSbHhsf1SjQbDWE81GXDefSylId+MzOz8mDIA+8XGfH2alv2bIFflQs8Ku1/jmttS+GD07TyGhHTEG+gfXAy/F2saV5Aqll8IYYND4xpjEgzZBlIi2zYVsiizgk61Eyvwpel+7nAC8d5NzjnTYuBslipib4stjT/j1byNSc05998KN68skjGhufqgNIz9ZNk7UbHx9TwniCT0Yfp8MCDw7gijEqYjMZbSYmJ7QLvXcaFxaXwHdYBw6cZM5D5h6gJJGR1WDNlpnJ8eTYtAekQ3wUrok2kj87DAk4C94XPh/mUKJPdKzbeL0/45ZpX7K2oCOlqawhUAatdQeM3Ue/yjojvbrWR05D6odaWO7pzPyKTpw5rQq+7d2xRY00KKaJInMKITKUKcRQl2ZSCKEGM+q5d51yHZSRHcOXgohxoxbm1zidWQZPkLcxs5rmBD5xCw5xlfLNZ1WWdRsq/tHHzOo6x+G6W9LWzBjjuT5eX/OJOMBpcfB2lfOqHrVivI05GDRFuX2ZGbxZla/TIyOue7Y+T5mG6L2ZqUng7ses0zPTdQwxZGM+Pj5e4/NjQv9TB/79Jg+k6I0cBjV+tzfX6TpLC1/6wzV1xprobkcnT5ypkw4rBLllGbHhSilr/MTUiMzXOdbQyLPPo4L+2k7Y9PT6q3L7b7cbtK+0Y+dWTUyOQ2NDvX5XCuK+qU5nRB5HmK3PNVQojri8dOBWZlZPQucvr/cBnXFmBhKcGAx15jafdzYqmczWlSDGRE2yUoJC3y2tkib0jNUoZ+r+xTb/rYLLLrtMl156ia686lJddfXluu56ztJJ8d3wgmu0d/9Olj6yBJ4/5viJ2EdZkqrVaCknou3jcAbsEkwmQdOmzVtUMpfLLrtc+/dfwMI8DyNSCYW3KuCDALjg915HHCAHfw4wdoLFPcmkRjPqbW9/k1xA/uV8M5OJScSGjs2uqIxNpdBgVkpez8+Nj/Nng09+73xzozADB1BV3mejtWRmksAO3Y1GUzHG52FkTAmKpQzLb9LVoYujP8jhzj04xk+eO6OHY08HByvKs4bm2A09fvSwTqwuaIXjiRWmv0D6e9X5RYpqwFFKnxK/qAGOw7NJHlANMPAhtOXQsZ7RKjXEmIZ4D6/zsu/y5v2A0mEI8wY4JYccXAXtC+rcCErkMoS+hWFXJ8pVPRNW9VS71OJFW1S9+EoVr7pGvf1b5JvbdmtM507O6ehTR5WFhkrkBVoyU8fUJ8t1/Ohp3fGlu7Rn3274brUyD+lYIdMKvuQQ7KVZlJ2Hda6F89z7+tLbhJAoSTO5vpit89/l5OB9Y0yVoAyON8ZMZo47yPtF9LpEFk7DYJDjnCSzKO/n4PdmQWaGelQYcEGbqgZ3LK4XH/3oR+XfIVzwtPXSsvbv3adlFoQ3vP712rlzl/o4GMlk4HXwcb2UAnigl/FDiErQF2/rfwB1cWlWMUt0911flRGc7ty1lbaFDFp8oW+wm8yyTDHGmiYvPZDP2V2fZgc3N7cIvpZEXzOTmXH/3MfM6rqAY98As/U6s40y0CYqhAQ9DooWlJHizAqpraARS5QmbZWNjnJLaWMKGDbd6Wc1OF3Px+/PZv4OvFlLCSn6tNlR1hxRbI1IrbaKCKs1UKiDqAge7AjdEFBhRmYm57tvBIcsmg5ZmilN0xqSJJGPKa7afosSPjFmrLR564x27NqmYd5jR5uLWrXIIpmBE+Tez3F7PzOr3/ki4AuHl853H28jcBsZHdXmTZu1eWaTRtsjStGntZVVnSWjeIZsof/3HksLi/Jjot5qVz0W5T4LtZc5RxKYGHxN8INtjXbGNNIeVf1FaXjepf3i/KIWyLI7OE0ZMnc/3Wig7yiubwrcZ09OTuJH0U2yOM1GW12yJ2dOn5NnvhtZU5MEOmMjYxK6tsbRz8rSigrsrsfZiR8B9pBrQd8Kf1Bi//8f6v4DTpLrOg9Hv3Nvhc7dk2c2R+ScQYIIBMEsZjGIYpBIRYqiJdsSnWTTtmRZwc+KFiUxiwkCQRIgCBCJYEDOYReb8+7s7sxODp2q6n1fzQ6whEhZ9t/Pv/ev7TNVAF/hogAAEABJREFUdeuGc0++51b3prQfokNGmgjAw8z4lx+WOQZhkTPa8BZGBupYNbwKk2OL+MbXbsfTTz6LgHLFNRHq9A+izwC3xjV+HMaIw4jtQtbxnLsDBZv2HDkvvLm8vMhFkpHfB/eN4rGHn8OjDz+NIwePosXFZkKbB24Xqh1b5/2pT8uw1M/Js/pyxu5Jp5TzSujQxZtZ7rbkwCzjDGk7y2zTFLe/ZqbmsTDXgq61LXbowChGuT12cN9hHOT1EV7v3LYXu3fsx95dB7Bz5z7s2HcQu/bswwCDx1ox5HxAWQtgnL/zjmfjvYfTPUHyDx6iqZnxCjAzeAe4IJWIg3f5XPX+EEmN5cPMUb4L8D6CmYds1gKzQOrTOXaAH39oLMHy01OvVaa2ZgazHwU9eymYLdVx3nNbb4Zb28P49V//GPFakkf15b0jazIUGVAp6JfeSAaKjB/MLA/E2kzKHGcweoLb6QuMJWT7FFNIttM0y/Vb+jwxNotHH3oOB/ce47ZgEx3GPn09A+gwK7Iw3yLvy2SwR29/nYsJylXk8u3clUzKKDiKgpAyWIcj7YIAKJUjTHFrcZjb8sVSER3KUpt6UKANUv2YdrVIewDKUEBdNjM48DAz/kVOJJw8UgrWMjEjKqYnUYS0HjsypErjIGMhIqg8DD3tW4RiMUIQOrB/lErFHKaVRqYDWWR2y3lHQzUEfaW4l4I1vGKEhF6B4ZERrFy1CiuY3RoaHsHll12G1StXYuzoESrfKBkyjtmZSSrJAuZn5wgLNHQpnPMw4hpQ+8ePHcHb3/pT0K+7Kpp1gc+JvTwPs6V5ag5mBu89RJQqFblIw6KX1nxgeO+73oMvffkLOP/88xjZkyskkxH0rlXKuQeiB4z/ALCfHwGQZ5Rs0c/MePciGDwf8j5DfgivXCiowDUahQJpmNFA6ZtyCdumMFhi8F1DyIAoJjMDBhFaJY7R+e0kg384dQzb4wzZeZsw9KqrgDPXYz+92CFr41i2iLH2LMaZ6ZthZD27OIf5uVka0HnMMhKf5hbA3OIimhTYJh35PNPYCwyIZheamGOqWtcLDI7mWXeRadYWM0SLrLvAgHaBK9p5ZokWmDFa4FkB1Dgl+EhrBqPMqk32FbG4aQjJxRvhbrgIyTtfjta1Z6Ozth/zDEaaNNQ1OshKWMCOZ59De7EJrarIUBQqdTz97NY8W9jmfLX6K9F5Nuo1NBdn0U1arJbBHMlJhRIdccrhyKNTbv/BpZnlvJdDYDwNGVc5N8/yLHfMoNx00eHWr/GhGflwEtS35D0IQujo0PDKeenazHTKwYQc+U120mBYDinlVG3lYL9+89fx5JNPYuz4cajPgYGBPNh5FbNVXdJTXUk+l/rJu/zRP16GKAEXWPj2rbdj3frToP9aZ8eO7XSM09DX65W5kKxGlC0FXEEY5mMJjx46VXW40GzhkSeeQmaekLFoGQCzF+eDk4eZ5eVmdrIEnBvljzIPGP85juHh2J9Rv7o0/F0ujDo8tygXqVedgM9tCdiCPeR9mPEZQfN25OGPnFnuSD8PkF/UDDpxzzIjgR31J8zvM6iNwMwA9p1SPlJwBN5rOzSj14xoCI1n1QtoOWXHJENmlrcXj8zTonBOlUKI9QyqtBXo2Z8zhyIXQMZ+yTDOwUGH9Fh8VV/CXYZWNNaWhZyEmUGr67GxMZw4cQJasGn8SqXC7e0K7WSJfQVoc9teL903pX/UTdWTjW1RD3VeoA0VaIGqsg4ztBkjrSBw7KeMOrNKBc6vzeBR43Hm0Ivdx7jFCzgUaOe6TNssUt8mGCS4MMA0bYJ0Wva6ymxagQvlDttrjAUGavpGXYc6i8whIQ3mqZPKeneY/U7YV0r6SwdEQ4Ho8VLIuLjLLEXAxV+1XMR5p29Ao1Gl1U65aPoB9PtFszOLaNHOdGlnhoYGsXbdKoyMDKFcLkM4yQ/pLLppHIGRH5Q+OukQahdzwVsuVTA5MYPnt+3Arp17mYk9QdovYp4BkH6VX3xKuHJzlAHRRPNyTjLpibaHswBdLjZEI/FiVt80HZ/FsdETUOC0h8HRru278fyWbXju6S14/rlt2Ll9J3YQdu/ag0OHDuPQwcMcdxwLDFZb1DHhSlOBMfbTof1cOdQH47/QOQRGqpKHVAJoMWfGJydBsiQAD50lrwLzDmobg/pKfLdw8TnLravMMtI0g7FfgWgV0KeBtG+3O9CczJb6x0sO4bgML3mU37702Uvv80r8Y2b8u/TJ8pPlfrtRLeN//PmfYQV9vhYP4qcjnl3KjxFHvQIjOVykLwrCmPzM0G51MTp6jDQdxfYde7B3/+H8J0hGaTcnGVek5GORmVt2gxb9VBwFiKICxk/M4/CRKTSTADPzHV6PncQkRW+9jHWrRsjjJuI4JMSYZWY2ojGtVksMsgoYWTHELNVqzM1OMhBLMMwgrL+ngkY5Rol+ur+nir5aGSW2DzkmxZC2w8jCFC4IAqQ0VmbGQv8CmKlCBjPLQQQEDxFB12pTprC3SQApd0iDbWQcKCCespmmbdRIxAYdoaL8pcDqBI6fGMORY6MY5VbVwcMHsX3nbmx5fjee374vh+2M6g8eOo4yt9leff0NuOryK1B0DuPHD2Fi/ChmGVgtMlKdmZ5Dm9EnJQiOhnWwUee5jYjGe2Z2Ai1uayXEPaXQJWTaMghv4c+p5B/NB1mAKa46Mq50RkaGmcVp5hm0Wr2S0yZLHQJ4NDn27Nw0fOQR+QAkDFIppnfIeDaeFaRFDLoccQaPfKzMgRVY3ZPopCvLlz9pRhoTGsyQ1YshEm0vCWe2ybi6SnjuwKFFrrVcyH4ihB0P3wGzScBYN8MPx0dx45GdeLLhUfypazH0gTeh7x2vwuCbr0Hf669AfP15SF6+Aa3zV2BuYw9mVpUwM1jGVA+zWxWPUd/Gvs58Dsp6HUybOJi2cCBZwL5kHgfSBezneW9nDvu7czjs+My1MVrIcKw3xPj6BhbPX4PkFWeg9OYr0fOuVyF6/cuQXXM+WpeejrGVDYxz+3CGc1NAZS5AfXAAUW8FRykL+/buRkzFAGUn84YOadtm9mx2YQYDK1bi/R/8eTgYNq9fjwJpD9dEm/hq9eJyOlvOJ9FURsTMdPkTQW184GEZIOfIK/LXwbOduQwcHh1mJhLKMOhGxMNlMDPk7T3re89xMwZfHZ4paewPxBM8MspSRt6ZBZD8CMBn6iem01Ma+5ZbbsVRZiempqawdu1aBowtnHPOmcy0rkGTBiJLye7EoL5wysGuoUxh4BKExC8Mi1x5rcOXv/p1XHzpeTQqGeanZjBNiEsFtGl42nRUKSdsZjn+cvgp9eLw6FHsPHAQQSGm1HWJYYfjpTCzHIQvTjl0vwynFOeXJi6ZJ9Lkls6pIch8DiF1LDLKbgYoAGKcBQ8jOP7VHDOOm52kYwYzPiN9HflrZjCeiTjSDIDzOXgYPMdw7MUshJHWZsazQYfwNAc4GsEscKRURkhZABrULpZt13Jd2bCIuivZyHyILjMxIWXgrA2rUSZ9QgpGmavpmOPHLkAcRJAjl03RWXZQAY+CHwUlCemr/vr6+piBVIAwAtFdc1rg1u8U+T4xMYE5bv3JeRilMGYWrxhXEPgC50Gc2ccynjq/AFz8LF03mdlcgLYqOt1F0rAL530ehFQYsNXrDQZsZZSYEa6U65hgsOFdgW26yOUhCOCiEJGyAs6RLh0omJonfvPzC1xUtpjRNzjONyXpOhS+BQZSTQZWzU6GZsso/ylEA4FoLjAz6DAzmC5cC0nQReZLCCzAORsGsIGLrvMvOhPr16/F6JFxbpe1KLtRHhyGEVCthRgY7CHtVqOn0eA8SigWi/lZdJQeyX8FXOBobNmDQiFinRjlcgkJ+aefW9i3bz+mmP1bXOjSSYN61uG8FvIAo8PosMMAKuXCtcP5zM81MTU5i7FjE8TpOI4cPo6jh8axb/ch7Ni6G4f2HcOJ41N5kGBpAsdgPg5D1EjrPm6nD9N/rGQyYP36ddiwcR02blqH08/cxPMaqLwc17CKDrpK2wnqiCdxItrGmBeOPkT+IM2FHDAz0t0hEI+cgydfI8knz6l50tHTNwaYWGjjcfrMlM8yA2UccDH5SroARr1uw/mEspqiyaAdPMQjnn7ko7KUTNb5Rx7wRmWnghn7zTLK2xKwygsfR1xfrGsw57nQm8VHf/UXsXq4H5//3GcQRlE+LzNDyoBS3yau0N+COlaqNtgX9Y+JhPn5Nk6Mz5AXJzAz28H0TAvHxiaxwEUGic9+PGU9gvcO0oEw7mDN2gFkLsAos+/P7tyJPYeOot7Tj82bNmJkuIEVQzVUY4+h3h70NXrQ09OHmIunQjFAQr/X5s7P+NgoZTHGwuI0Nq4fwMbVAxhgwNXfKKGvFqNRCmh7O5x/m/JYYF1POnch/+HMDGKamXEitIcklC5kYLQq0LUMhpkhJcE9GSpjIdB9TAchQ9JstlCIyyiXalTgKq8rmGfaepHZlTlmPg4eGWXwtB1f//ot+P/8tz/FX/3VX+NTn/osbrzxZtx7z/dw53fuwR2334nbb78LX/rSV/AXf/EX0IuWV1xxBd76trfR2ZwLEIcWg7gulXp6ZppGsQUdKdP1jUadkyvlbRLemznwA+eMk00hxmVIoUgelkGg+1RlVAwZQW1HrmK2rEsH1OY+q+YnIWZt1jKcYCB3gsoZFctwYcw+PP7BYQYzO1mslicv/7ETaV5gf7VSmXFFCp8BDvxzEk/h+lIwPuPUEPgYMgg7t+3BjV++CZ/68lfxw4P7sL8aYM9IBXs3DeDo+SsxdcVmLHLbLXnT5cCbXobCay9D5Y0vy6H4uitQfgOvf+rlLL8c7pUXIruG9L72XEQ3XIzi6y9H5Q1X5FB/89Xoeeu1qP7UVYSXo8R2dv1FWLx8M45ze+/AijJ2l7o46BZxnIHPDFfBRn7ENAwBBb9Iozc0PEjDWeEqroVtXE1O0oj5ICbdSCTSoktHMsAtkgmu6MW9N735jTgyeghrVq+igV2BDh2KeKNVMqkEXac0cGnapZDT8ot2PwEy8toTD+8oHzA47+FzcDwH+b30QQ4LPDLigx/TV8Z+xOaAztqRESnHT5i1Q27ShNWPA3bIj5nREBTw7JZn8ejjj9FQTFOZUwyvGIbeq7nk0kvpqDo5qBfLx39xXhlxykgj5zwYc6Ey0INPfeELWLN+I974lrdx0TKOA4dH4WnsYwYDevGyy8BKBpvDQ7qdyzX72b9vH5SJ0Jz17MeBmf244hfKfE4/D7OfXM85B4HZT65jxpkSJ9kW1RUsD2JmeXvh6Z2Dd468FnXwkkNlLwK7W6qXO6qlsbvKurA/yY2ZYRl/jatgosssjWxfyjZNGu+VdJK1Wg0Z7Z/oVq6UGXR3oN4S2oomMwSSF53nuOCbOhks6Us66k/BluaiQGDFyIrcuQ4MDaFaryGKI5h36FJ+2t0WFp+F6QIAABAASURBVJoLmFuYRbPThGxVGIUwB9Ag5PcpHZCgk1I+KG8dARcrHeLR5nmBmSwFdcJF15pTTAfWYdb1KLP+QehRLMXQf9+lfsxTutmn3s/S2E1mtBcW5xl0NWnzUo5Nnmh8Iw78ZGZYYMqlSbveZtCi1wIS4p5SHvn4x37EDc+BIgsQIEMcZlgxWEc9Mjzx2JNIgwpl93REzDB0GcTOzk9iamYCWnBNTJ6gbiSICgUMDA6i0dNAzADQeY8gDBDFIcQ/yXaTGSA9k8wXS0WUy2XoWnzQb3zt49abfoF/nluqTWbEFpita9LO67UF0VtjHRs7xqzGYUxMnaD/WqBTnUObGXjnUgwPD2D9+tXo7a3RfhVQZxBQrZVRrRZQqVUINWY5KqjWqugf7Mfwijr6hkqoNYpwAZhJmccE+x/obaAcRyiQF945OOcJ7gXaec5NYGZ5mWMdyb1uMgk0L8gV8oc6UKhh5/4jDDqOIArDnBbeq0+XXwc+hJo4c1DQ2aVsB4HKxBV29H/wI9wkb4KUupLS7nMqmJufwvqNa/GGN7wGs+RrkbsOoPY4zksQ0De0aNPB+UaMJzZt3oQC+d2i7h05cgQnTkwQ9zaDpibnBNK3jBrpHZH3Mf1JSl0AEvKjhuHhIaxevRqDXLRLJhPOV3rr8r4j8q3CoLuEeq0O+ZhGvZ77j6Zkh2PWGw2AtEpItD37DyLhYnDjaWcBvoBmO0FmIaJiBT4qUmcNjkGg5q15LFOUGfUUIgJ4KJgwMzIhy0H3LOZEPDRxge5DMq9UKuVCK2MzPDwM+himO09gJ1N0P/zhQwyebsVffvJTuO3Oe7H74CjGmUKdYHp3nFHnxIlZKPo8dnSCK4LJfP959MgYA6IpaG9aq/fdu3fj6aefxv333w8R9uyzz8Y111zDqLInx3d2ZhYL3B8WPsLTe486jZQMoPCUEImxgOX4g4fuDQAvIUJIEUX4lMiLBitWrsjnpOcpDWqHAVxMJusetGqLzApt37MfWcBAxoV5v2KWmS1V4d8uDY4MbCqhYh8ZgcX5R2X5xck/wkFgZiiQOVUFa+RMzLE8y05Wgxh2Kpi9OF6Wes4wRJEBrXcR9m/fj3tuuhMP3PEAJkdnkDQdg5cuprjdNkF6jdOQHKMQ7i8Bhxh4HaoFGO+vYGZFA1PDdUyv6MHsqj7Mr+knDGJmZS+mhhqYYvnMKl4P13CYK8gjjRD7yoaDaGNisYlZroC6pA8Sjw4DjaQcARR40PCFcURBLmKQW1xr1q7NZekYtyOOczW4b+8RZGnAmDHgdB3MLFegjRs3YtWqlTjjzDPz4GKS28eSuYsuvgRL/EpZf+kj2pgZMtIupYF3zn6EZuAhOvOUf8ws79N543ggGDwV24xn57ii6+bPDcjHEt8EvM0/rMb+LW+nsYPA854GLkvZNiEeRCSv+aN/nDmovko922SUjYceehD79u+HfktK9JFcr1mzOjcOnU4nlzHhrvF1VlvjH8bUSNIUvhghjUP0MF391ne8EwG3d2pclUWlKjLWUztP3ahwJa05qk+t9gs0IGYGbZMvcpvJzPL5sAnPmkuWz0NtzUzFL4CZsY7lc1meD045zOyf9ExtTwUzy+erMYW34NTnKj/1PiDPfgQ4T5w8zIxXGWmUQP2YST4yGP/xQf4JacfUXs9FF+mtbIlsgWjrKEeyDwU6gTVr1qBNfhRoD4rMlqiDlBR23uc4qy+B8FP7BQY34+PjOHr0KO3acehazr3N7XMFZo1GA33MYDUaPbRbdVQYAIRhBO8cQFwTBkl6XWJxcSGXReElEK6CjLzPKD9JkjLA6+Y2UU4spfyDh+pqPovkbYfBVpMOSnOVDuldFG0N5vLQbkP1NF+NqTkK/4C0CX1AVBxEsy6DJmVP2wymWszoLLSS/MsvVHsstxFeaquxdV7GhegwqWBcLBpCx6DKJ6jTdpy1bgV2PL8Lf/G3X8anv3ATF9c/4HbaTkycaGJmqk27lSJhBkmBKnio/xna/TbnonlpMdAhT2LyhI+he/Emor0pkEdlBr+VahUCI11PnJjG3j0HMHZ8khk5hyCIqa8dZq4WMTszAwWiEefdaNTR09sLOdwe8mlwsBfr1q1ktmktVq0eRq1eQqEYMoCK8+tqrcRzhYv6IsIoRC4H5uBpBwPSMKONHj8+h0cfeQZTJ8YxQocfOpAmHXgDTHKWpjAzeMqT+CQ5Wr4GDzPLn/MSFDu2TRhGOMynMZ7ffRCUbnjnYGZ5FdUJw4DXGfU4hWym6CZeZ7RTmYwln/6kj8Y3O9kXK5m9eM1b0q0L8eNUUJ9mlpebGVHIeN1BqzWP9/7su6kDR3HPvXciIo28X7Ixai/ZmuZWtIIofZFtLX3E8ePHMD42zszqBGq1Kho9PRBf6gyCvHPsN4UnrWLyPiDPioxHSgT9VzXzC/O5TCoBo2fi6dFjx6Df3ZJ/JkFQYz/LY+fylYF8C+CIl+Q2jCLop3uichUd81xIJDgyNsHE0A5s3bEbe/YfRqHSQLXegGcb2VPJvCe/nfeeY2RwRFTMDImgzqJ5xI5VycygMjOD6msiEl61Ufr6wQcfxN1334PbbrsT3/jGbfjaTd/EN7/xLfzghw/i4OGjSDLDAlcGo8fHGTQdxdHR44QxKs8Ujhw5hj0U9AMHjmD3rn3Q+QhX2UcYocoQHSMxtm3bhh07dkAR6BWXX441a9dATlZpc+EjJa5Sed7GjJa+WSj2l6lQ7VYbzhwMDs48vAvy6zTJqKxp/uJlp93lM0dGR/lZc3Le5dmDickJqH/Pe3MeLihgJ4OqFo0KghiZOZAkOPXQvXMqNxaTU/y7/BETBcv3ZgbVVZmHg/7z5Mh4xWZGmnEAKhD7+YnXjs8FHknikKWaZ4zFmQ6efeQ5fOert2P/oztQSwvojaooIkZgIRwhCIpwPkLEiDsMizAf0SCUGFTWUSxWETFIy59xzp5zZQUqEmjAAeciBD6GJwRsG7CuDwuIgiIKroCai1HjfZ2OfHBkCCFXln168bTWYDA9wSD6ENPwXcwx1T5K/sfEQbizZzjvIbnTai+hw9i4aRP0w4XyFXp/ad26dWg0GlxJt2HgIVqZrqjEvE7I2zRlef50qRynXJs5BEEET4fsnOccAjjySwAenuN3aKilIDjZL/Cj/dC/QGNIR5aeLfcTAC/UdQCWwXgt4IkfjRU4DznoQwcP4dlnnoV+uFHvOxRIq243wemnn0Fad8nXBJyWWhHUh8HMwRO6CWnIFdab3/3T+OtPfxZXX/cqvPKG1+Jf/Yf/hFe++jX59oYaa6xioUj+hJDhk/HJaFhTOmUZkIyTCUiPjPcc5P/lHyP+y+DIp4yQct4pzwlEex94aL4yhKxMue7yWZo/C0kH531+7fzSuUo5lu2RTHTJ/Pm5eXRJe2eOhjiE+sllljaoQdmULRLENPhqM8vslYKr/Qye9b9JjHLLdYZOvNvuQOOJN6VimfJAHaLehD5CQDDKT8KtKdmoTqvLDG2XwUCSQ8Ltt4RykhIyXiv4M+iwfC660lw1z5A2XXJg5qEfNp6fX6TdMMqQh2yhdCtlH10GTBkXRoEPEQcxND92hozykXS63AZMYS5AVKoA1KEWcWuxXYvz6DBw63Ta6DIYTFlfYKTPEk7gookym4HBQIrAdXnfxBnrVuHcs85F5iu4/+Gn8NlPfxl/8SdfwGc+eRO+f89T2Ln1GI5w621ubgYTDFCPHDpER3sc+oJHi9lBA7DIhaL8wPTkFETPKAhRCGMUohixzuRBhQFrlf6gQrtmzDwcPnQE25/fgQPMXImunnOqlKtc9A2hv28AvY0+bufV0FPvxcDAEAaZderprTOIKqDARUyRUKkU8/u4ECAH+soCxzTqUOAD8jVE0naEEHt2HMO9dz2B7dsPYs3KIQwxs+zRhX7s04yTIF349x98siwj+dPcBkiOBFludDLyxlCq1rHv2FT+8ntAG2Zksp6bGRzvPW2M2dK1eNgmnzLqvT8p1/hfPMw4AscXb9X/P9ZcuOp5l3IRc2vt+uuvwa7d27F33y4cPnwYcVyAmeULhjYDe/FUenbly6/CGHmtOrt278rrKICWbBWiAoOsabQYyRs8ysUKatUGaR1hkTI9xiBsanoKO7nlt3fPHqTU0Zj8L5crCDjnJnfTWrSXWmCUSkUokDty+Aikv/p/DAvEKaU+ORgD7SZalO2zzr0A+5kUeuq553GAvkrJiRn6rUNHx/D4089i6/PbsO355+nL5iC6Sp/zTJUUTxBRMLw3BEGGMMpgLkEQkoHeITVDuVojI6uYnp3F9+9/AHffey/uue8+PPLYY/jhAw/j8SeexWOPP8NobicOcY98YmKKzrPJDNYx7Nm1i870AI4z/Tk3PwtFk1r5zPN6evpEHsVOTo0jB6Z8504aIgVXTSqQAqzt27ejWq1CL7FrlXd8bCwXOhFd9z/zM+9GEBQ4OYIL4XwGUND4B865HMwMZpZfy9jIwUgZoiBAT62ByMWIfQGjh08Qd/BwZEiIIExRLDscPDrFrZVJKLMErrrgXT6Ccaj81nuIuBmFDzzs5LgSMgmjICGzjELhXACdoaDJ2uirhyhGNJxcg3SJo/owM7z0MDOYLQFgAMHM4MzBjPccM4WjcE7irnu+j2998w4cZ1awVKmiWKXxrhRQoGOJiDurIiO/2RDGoCzrgi0DRKRBQPziKESJWY1SXESFKwEFO709dQz29WLV4BAG+3tR76+iNlBHbaQH9dV9WLF2JdZwq25kcBgreoex67ld+NpXbsaRw4dw/NgR0pMKEdWxe9s+tJsJjEao61KePR3HIlYxzV6mrKFQAUjYickxKt8CUqbqa8UYb3jda8irEtqtOfbFdqxj+dxDJF1P42pIGJCJfuBhZsjnyck5l0Hy7SxFxn9mBslBgXMMubKTQexSGc0MGQ1QRiMJ8ecUMLXNOshoGGEJjMAbgHUMNBQ0XspItLSVsjCHJs/tdpMOoIlms02FbaPDVLJ3AXFtYtuWZ3D86GFMT4yjv6eXzxexes1KFAoeGVpgxwT+pUxlOQDGtkYZatPZTk/OsE0Hc1wg7Ny3B7fd+k088/QTbB/BOwfp9gJXb03qUcY5RUWPmcUZpGGEeXbvXQgzB5CO4Nw4EpYPyWvGMZfvzTjDk7Bc9v/Ls8Zehp80jtkyTg5GmiBznIIRHGXZ5Tai26VeEcwZHGmiPqWT4OG9R8jAI6L9Mz5LxH/yPV+A0DGHPsXmVQ2UoyR/l6bdztBspZjhNl2HTsM4quikMWTE+/UFHGbvFYitYdZx5cphbgf1Qs6l2VqAdODg3n04QBg9dBhT3OZeJH/kXFJFOOQ6kYcZZZDXwjUj3wQJgzqBxsvIF35AUdcskFF/k8ToTBLomZmxnB+eMs5rgQ6lywZBHHFR0jqFLh20mP1RvwF1QPRQ+xadnbbHugkXpx4olYt5Vq1UqqNtxfxzwPKTAAAQAElEQVSnXFLKC0UZ7a6xzy7luY2UNOlKFxgYphYgJT9S4kLUIPp6OJpOy+3JBWdvQjVMcN5Zp3FBcAM2nHY62qnhlm/fg79hkHXTzd/BXXc/hEce34bd+8boe1JwzYMOB51j9n1mZh6TlP+ZmTni0CEtiGtAnXQJJ57Ce0feeupCTP8VodYoo1arMvhL8gX8lh27MDk7j2KljrhcRYEZriJtjKBULnCRWUKhXEGpxud04kFUQBAX0aF8wCJEcY3QQ97GBKDDrcIOs5Fy4kkS4ZGn9+Art96LnXLegeGizWtRYfDluAB1LoI30oLyZ2Zw5BF4iA8C8UAZJqRAkMXw/AfLkLg2fBSijQKe3HEQs7R5KWmaUUbMLO/He9b2Dt55GOsl3QDK5ElG8RMOM8vbOudy+cmyDC89VCaQ/JnZC/VUJliuL/wFjFFgroDvff8hfP8HD+cBirapoziEbCcYYKcdBiRpC6+89iooizfO5MveA/sxzdhgbOIEJqYnMcfM78ws63Feksv5+TluYbehL1fNU3a7nHvA4G1iqoVDh6dRKJQRWIRiUIYyi55Zw0qlhqmZScqxR6Negl5FEY6hjxBERcwx6Jrigsly/kSYOj6NQzv3o814J6G9XDPYgwvO2oQzNqzG2eTjGRtWYeVIHzaddhp6e4ZRLFIWuDvj2lQcddyhpHZJAUFOSv4R4SIyr05Dr2zGrj178aUvfxW//1//CJ/61GfwjVtuw33f+yEeePARPL99JyanZ7HAKLJFgV9Y5ITn57kymsLU1CQWmcZOZKwoFFJg3ev3ppp0OE2mB1t0mNobVSAkQVId4VTmKkPGbmpqCo888kgO09MzaHBFOM/+O8RfdVVvZMUwZIzK5RqCIIQM1KmM5sNcCAIGUKoviOMY8wzgQCXRT947MwqhY6pwJ8ubFMoQZsZzhsAbmZhg/+ExuDAC7QbBoMPxD6dGZ57kINqx6IWPBNVTIFSe01j0ZVYlYyee+GSWoFR0KMSO6cYUCcd8ofGPuTCzHC/njIqwBMbrgBAaKK8pcQ5oPDJseW4bbvziV/Ewt2XjMMSKoUGuwAYwOMSVGWFoxQqMMBAaWjuMwbVDGFo3hME1gxhYtQI9wytQ52qtzgCqQRhgW43TYRaQqRQM1BsYJC9q5RJxD0nGBMenJ7Bj7x48+cQzeOKRp3GAiv8AFeooDUtvvYoqhe/o4ePY+uw2xGEB2r8mGbgyaCOKPS66+Dz0cZx9XNEfPHoICf91Oi1waogjj3PPOQPveufbMDTIAGRhBiGNleigVQYZQvqD0CUkEL0lAxmVTrLlVZd8dJ40Ao8sy2XCzCAe8Q4p+eLJKzMSEjzoOEBIM/ZHyAhp1mX/bRrRFmV7DvMLk+gmC5S7FJVqAUMMMDdtXonzzj8Nl19+Pl5+1cW44soLcSaVcmRFH8q1mPUXcye9i1nYQwcP4MTYcbb3TF13qaAx+dOHbrdJBFLC0ifL8QVxDVhgiH0Bn//s53HVddfguhtuwJvf8hb81r/8TezbuwuFYgEp64sG5hyyNM1lJopDtOkoFxncHzx0DCF5oH7ZIT8pISMAKluGvIB/zIx//+99Xjr+/3xkI97gPD1p5HXBe86HeKeMPqRrEXVXNFnk1pjO4CEb0qYt4WVeP2PdhJmblII5OzsNvQMkxz/ErRvvY3j2sUDbNcuMk4y8mUFBqxZ/yqKrL8lTtVajrvVjzZpVWLduTQ5rGGj10aY6GKYmJnHsyFEuOI4wOJjKV7zqR3gJkiSBzst00LVA5V0GiQllFQxavAspj0BCnibEPWU72c/5+QXi1SK/O5Azq9QqaFKXSJF8nqoj8N4jiiLo3GW/M7MzmKfjStMEMYOwcrmEYilGSj8xN7uIE4RpbgG2SZ8OPB1Sh7a/iy7H7hKnhJByEOdDqqQD4ySAeic5BByiIObfFCsGajhr/QjOOm0jPvLRX8WnPvcX+LO/+mP88kd+HivXDGHPvv144snn6WMex3fuvA+33/Fd3H3X/Xj6qR3Qllq76bgQM0SUYfWpnRMt2sHDzOXz8T5ASLsXxSFkw+M4RrVSRZmg936fZRbiiSefwfHxKdqiLpRQKJZC6k+ImAubiDYpjAI42o6MdqBaLyOMAwZWHRj7dj7k2cOcY3vABRGSxPAD2ryvffPbGOOWZcrAfM1IA2evX0lnDwTE11kAZwazJSDKEP3Nlu4lPyANAYO3pf5JbmSWIYsK2Ds6gdGJGVhYREr7hpOHmSHvxzvkzZmdS7mToURFlz5YsoQfc5gtjWtm+dOfVE8PT32m62WQbAqW66RwMB/jG9+8DU8+tYXbqoOcjYN3jjgncC6lDV3ApReeh2uvuZq6cJg7VrsoRwkKpSLbOvQNDGAFfdEw7WYfF/BDI73YzKCmb6CKbraI+cV5LHBxuX//OA4eOoFG7xD5FsOZMcjv5vZZW8AFZqLaXNT09/dQHlPqQ5t1ezEzt4ATE/PYsmUfdu8exd69x3FkdBIl+uLZ6aNYOVTHK664AGeevhqrVjQIfVi7ciWGOE5/Xz9pnJLfKQpxDGOQ6KRIWqV77xEEHs57pnkdJx6iyEyBswjPPLUVX/jCV/Dnf/ZJfOPmb3HQQ9C3NXbvJBK79mF+roVCoUSDMIsTJ45Dq+IsS2BmJFzGARPIyMhwteiMZTRk0HSWAjvnc6H3HJsY5vXBw5HwqiOlL5VKXDWUobT5vn37mAacYN8pDUYTYmJGDQ4YnLBZ/lGZVpFgZuJUMA/4kAylo251moyA57BApvRwz/biiy9m2xT6XYqHH36I9HDwUiSkUP+gcDLjjV0HDmKRczPSiw1+5CPh0thLhYaMwq57M8vpsVSOfI4qz+j0xHzNu1gsURgKyMdSARVYzjwjrj8JnAd5BpjL+Cd9AVwAqC2ogCFv5ibncfstd+ALn/4iHr7/UexnBH6Qe/GTx6cwMzbDLAnPi1NYaM+hzVVDlxmSlPS3gIISRgANhQ8LiFyMxx58DH/7V5/Cf/+jP8GX/+6ruP/7D2Lnlp3Y9tx27Ni6E/t278f42BTnCExNzjI7OYGA//ZRXlYPr8HC1CLuuv1OdJi9CUIHChwkL110cM6F52Bk9TCicoiJmXHc/9CDaNEQ6He0EAbIWD1JWjjr7NPwkY/8Ms4+9wzMzE6RWh3SISUdqKg0YBDPctp3KR9dgDUAg6eMRXQezpNweRkQhiHrpPkzyUzC8SR7Zo41Us6jzfixSVmbZUZoltc0pnwWhhF6e3tx+hmn46fe/Gp88OfejQ//4vvwK7/2c/jor/8CfvUjH8Iv/dIH8MGffw/e/wE++4X341/+y4/ij//b7+HP/vwP8Vef/FP823/7b3HJJZdSp/bmPwgq+S5ytdzhdssQA17hs4R7CnBOArMMxn+Sndm5WcRU5jNOPz13FDNccOh9gRqdORuwRUZDn8JLN5zljjOKo3wOEed9+PBBllHnSSv1LcjYUH3zlH/MLD/rj8oFuv6/DRpX8NJxpUdJkpBPSf7IzChPWc5TFTjOW2dPniuD0GImIWOAudxOfS6DbEgQhIgKlHvpN9um1NFypYJ1G9bnNugIM66qX6vWcuM/PT1Fw71IG1iA7JRs2vT0dG6jTjALNT01TRs5LxQg3kpmxNuRkREGW2vQ29eHmOO1GUDPzs8gB255KUvUYfDbTTvkYfdHQOXLkNI+CBIF+rS7CXkpnDVgSJ0JyeeMkhxxJS/QQlZ9tqh/3bQLoypQnKH+pmenqE/T+XUQBShXS6RFyNYpbeU8bfw0Fph9zRuFJSxkIZhsps0w6K2INsW0pWD0JH1Fe9Fd+uSdh5nlEHiHEh3Q6v4GRoYG6MRGGTw9gW/cciMXtE/i1a+5Gv/xP/1r/Lvf+Vd4//vfh7e+9S247rprsX79OvoSw9NP78B3v/sQHn74aezcdZBZ+SmsXrMBa9ZuIt8D2pwpjJ+YIQ9mGazOYWamiTmmZRcWu+RVgm7XAOIeMovSbmV4lgu87zKrr/8W5yC3pxaai2hzO7PDrJvo0iZvurSLKW1UqVLA0IoBhAXHbMkMuukieWNY4Pqnm0U0lVXcfd+DuOOu+4DUoUL99AzYz6L89NTKNMldWsMEIQMKkiOXVfFKMqWzcy6nka5VlpD/i905NLstKEPGlmimIfYfO8EAOc3rOnbEGeV9qb3Au6V+MsqD+moTB1Zjfafb/yXIsiyvb6ZR8ssX/pgtlalOepLvyw+X7hP09DSwcuUK6L1R6WpAexQSEtb3DErf9Oa3kFYptEV+iNu8Co495UU6Ip1JKKczs+NIrYkVK3sxsqqXgVYvFGitYFKg2wkwO2OoVutwvkM60B+Qvh3SLOXCYN3atRBNImahGr19+ZfO9CqPC2Jqj8O+faP0WTNIuiGQxcjSAOdesAkve8UFWLthBDGD7MxlWOy2MckkjN4P37J9P7eQR9FdbGGO2TQmNjHUX4aLyfBlYmiyzjwqlQYNdRnb9BLhn38Sn/zk3+IhZqO2b9vFSR/G4UNHMT4+yT3JeSwudPLzkcPHmE49gDlGfW1uf8iwtLmq0Z6qCKsxzJaIb2bwNHAC5xyZbNDYCqBmmWprMZ2ne+GmfuaVkWJf4KH78RPjDOqOcEL78fSzz0CMmWd6MCHxAIfDNHpL33II2G8K8AOG+I7PvAugdwfaLTpGloGyknJVpf8EWt8cADweuP/+fC6VSg2O9dMkJZFBcMS7iJ3cix8jYV0U5bhLQDSX7KTwmhkxXfqYvXgtOmi+S3UzZBTU5ccqj8iLiH2KZsLL4KAu/0mQz4UtzCMMohx4B+88YgZCsSsyhRxg+zPbcRO34rY+/Tw6CwnmGWxNMAA6euA49jy3D888/Bzuv/NBfPe27+P2r92OW7/6zRzu+uZ38O2bvoWvfOFGPP7QU2iUenHB2Rdhx5Zd+OKn/w4PfP9BjlPA2hXrsGrFWqwkrF61ntsKXejH8bImMErB3bV1D7742S9i/54DKDCIZCxMGrqcJ2cwUDqTQVLC1L2PgAKN155DB7B153YkJFRGmTGm4YKQvOD2m34g9uMf/xe48spLKHfTAI2092SopTnfzEi/DDyM4CgLCQIqcoFBi+OzkAoWRhHM7CQ4NBcW0eQ2ySKzGG0aoYiZsd7eCldG63Dlyy/Fa153PT7wwffhox/9KD74wQ/i+uuvxxlnnEH8jXv5+yDD/PnPfBH/6RP/Bb/5m7+NX/voP8Mv/9Kv4UMf+iV8+MO/zHa/wUzSv8Yf/P4f47bb7oBegP6D//r7+K3f+i3SqoWpqUkU6GA1fo1bDgEnSzEh/pZDfp0BKYUiJfFaDBD66JQ//vGP46/+x//ATTfdhF/5lV+hTiQ57wPyPyDdMtbtMlArafUHg8qPMzOm99VAOesywwGWCySXy2Bm0DVOHimNoO4FJ4v+r5w03jL8YwOqzqnPiT6MvFZ5wODC+wBt2idzjnQuwJM20jmdlkH3+QAAEABJREFUHct0NiN9KCeiW9LtQrRLmMX3zkM6KnuzQHuj+gMDA1B7BcP6trJsWKVSweDgIHoZcGv1mtIuqf7U1BT5O8UAa45OvQsFO0XKouoL6rUGGvUelLh14Yln2iWjT+p1wtVcSjtlvD8VZNsSBjFtbiu3uX0hSGgruwwGZCshgTEgpBxVShXKaUKb3YR3AZx5OnjyNwWadAz6AVD1F1EvVLdUKMLgmAnqMJBaZNsu5cYRxxoa/YNwxTo6vkxH7+jwU3Qzzw1x0jfJcl2TDReITp50xslD1xnlN6JRaHArulKM6XR78cMHHsTXbvoG7r77Pnz723cxuNpJvGPoVYINGzbgvPPOxbXXXoO3v+1N+OmffguuufoKrBgZYGa5k7+jq9+QSjsgzgH0sweH9tNHEA4S9IL6Pi4iD9N3HSHs23cYhw6O4ujRcfqvOS7wUhw/PoEffO8R3HzjnfjOt+/H1ucOsp8mFuZSNBcyZpUN7Twz5pjFqKOnNkJ6VNBtBZiZ7eLQsSns2j+KW26/F9/74WNEpABP29tltNVbiHD2prXQe1QR+eHSNkIkcDT0GXlkZliiS4ZTdUz063JSrWwRnazLkA7IfITpxQSTzZT3IVmcIXQAu8ivRW8zg84C9S9QckJjmBnrGv4ph9qpns4CsxfbLd+bLZXpXnV/BPhMOjHDbJ1kfdeuXQioW8LLzKBn+lKSgqedO3di185d6FB2DfznDDPMBI+NjUEvoGcMUFeOrEG5VCcvEsxOt3B8dJZJn+0QT0uFAkrMzrN7RLFDkrUpt9OoVMuIaOcVVyz9DxYRwrjMLd0ebNu5B8fGp6Gdos2b16NWK2LVyiGsJBS4CFHGN+16Jh1a2LXjGAP4E3hu6z6224GpuTGOewBjzPY3yiVGDm1mtWrM4ZChIoKI7byDXtjbx6DhO9+5mwb663jssScxRmHTS+QnxqeoWBk6VPBOOyVBOpiemsPU1Czm5xdpKBJ1lStUl0ZIgY0MQUCFjpl6c87nz/XHew8ZlYAUcM7lgqRyMzvZvpsLheplxFHCJdC9hGOawdcMA5vv3XsfDu0/gCiOUKxVMducxU23fhNp6FHwMSfqsWQ8HEg5AsSuHHQF2q2Aq7nT8v8GxWNmdhI/ZFDFIXOcWsysJXRIYE+OaRJPfCcZ5G3bfxhxsQxPfD2Z7zgH70MIP4GZ4Z96mBmcdwjZd2+jTnwdlQM8iDNOBfX5o5DkBixDluNoWMKb95xXGEbIIYgRhwVEAZXcAixy1fboA49j69NbcXDPYexkdum5R7dg6/3b8Oz3t2D7w9ux87Hd2P7oVux47Dns5arw0JY9mDg4BjDlX2A/x48cQ5H70G98zevxL37jX8K48vs7BlcPMWvVqPZg4/pNWJxr4vmt23OFiMIYB0mzP/uTv8ThA0fQx9WCM80N5HeKtevW4rIrL4OLDS4EjFYioFBX6jWMc199ntvDCEgXMYyW37HpLLdl4jjAxz/+m3jD62+g4ZtHh/UCLxrhlMNyXmZpipA0dqS3aiRU3nlucczMTENb0V1mqCrcEjjzjDNx8cUXcWV8Hd74xjfgTW/+Kbzi6quwdu1ahFEAvVj+tZu+hhtvvBG3fPMW3Pat2/Gd2+/D9+55EM8+u4uGeppKb5SNCmleRxTWEUcNeFfG/GyCfXuP4bFHtuDLn7+Jmaxfwjve8Q58+UtfzoOqdrsLyY+CqgKNREy9SU/yFpTaHIg/TtJB/N5Ah+NIkITzGxkZRkwDknS6eTpafXnnqbcdOp8E1VoNTS5a6o0ebN+2Ewn75gdqjxdkDT/x8H5Jh1OO9RMr/f/Rg5ST654MjDRHBawlBjIRaZSenENAmTBbkhEZedUH28mgdklH2R9dx2FI4zoBLfzUVnVnaPRrpOkIs07qR4HVvn37KANHoedyJMpEDQwM0rhXYWZYXGxCQZZ4LFsWRSFq1SpKDGIC5+Gdo+w4hLRLzhwDH3KG7QwGEIxlOi9DSlwlNx3Kjs5NLgb07p6Cx3xhyyweVQZaSDY5dosBVMqFouxpQplPaavBIEf0CcMIgQI69qlsqYLJhHVD2nDp7MjwMHoaDajuXLODSWZ+2nR2CYO9Nut1Exoe8+hyzBbxEO2WZJV/KaxqJzppJiFluBIH4O4a7rn3HjxLO9Rk0PL0Uzvx/e8/ijtu/z5uvpn6dfvtuP/+B7g98zyOj43DfAeNngI2n74GV7zsQgZaV+Gql12DSy6+DOecfT4uv/RKvO61r8drCDe86tW4nvDK667H1VdfxzpX4GzWOevMc3HWWefhgvMvwnnnXIDzz70AF/L6gnMvx4rh0zB6cAbfvethfPPme/DtW76Pxx7amr9wfmj/FJ5nsPXQ/c/h8Ueex713P4Kb/v47uJkL0G/ffg/xfgiPPf4syR0ijEsSIyTMbpxDh716sJcL25T0Tel4U1DiSJQUOswMnrolwMkjpXwmpKMWUFowghl4847ZKYeD3F2Ya2cMtMB+wCNjX0snyYz6kZ1TIbuGZFryZuZY6f/exzsH4bNz104scKEqmXAqIwgL7xwuuOB8TM9M4eFHHsLhI4dZbKRFgPm5BepQC5IltR0aXI9GbSWD/IhZpQVsfXY/nnh0JybGZpm9GkZPH/1bmHAxU4d+769cipFRrgMXQi+xe+r5hjVr4eEY/B5E7+AQ4nIF41zIrtu4BmectQ6N3gIQLEK/hZgxW7U4l2FmqoMDe8exY9tRHDk8jxbpnlgbw6truOKKi3DFpZdhgAuoWqlA28umin7hDZU6HQBXyN+87VbcTEex7+Bh7GGwsu/AoXyi+h2TjKIiJMWolGlm6LCMiGcQ46QsIpgYugQRyyM+9zTojs18TqyQxknPMyqZjIoYbmZQW/DQM9VROW/zctU1M0jIjO2oezg6N4uzeldiYzvC+MNPYqd+vuFr38TYjucwGSeMeAPQRMBoIJi5oyADiQyshDPIuLJqc2XVASMCDA71Qcehg0ewfftuzC0u4PjkBBaZCehy3l0yh9IBz45aDCAe23EUi2kMR8H3nSZSGqbEYpjz6iYH4QwYlg/NT2CkmWM/1CE4n0H0hwsQWRcr6yUUWWQJYPZSYAHAcoP6WQJdL5WnnGdKfF6AJIWMp/BPiVbAwKoQVBGjhNnxOTzA9Pl93/keHubq7MlHnsbWLdtwgIHP6JHjGD8+SeFle0bpzfkEx7h/v+P53ZicmWQ6dCUGhnrxwEM/wC0MYHfv3I3LL74Ur7/uVXjkuz/An/ynP8ZX/ubv8Pm/+Qyee+ppJNrC4JzbFNKEo5fp0D1ljlYeSWseQyN1XHPD5SiWDca1V8DgKaKMhAHpG3gEcYQu5yU6BT5CxJR9gXOpMyNwYmwU1aLDP/vVD+G973obaeiR0Ngb6ZuyLzIIGemaMrPlyG3G2mhya6W1OEcFquGVr34l/uW/+pf473/63/DJv/0f+KM//n28/e1vgX6QsNNZZJC0Fbffdh9u/MotNJ634Y5vfw9Pczv8MDOzC3NtmEUocJu8Vm9Qqfugr/5WuS1UZpazVKqiWBBUeK6gVKrloHf+qrVe6lwvqpUGjh4bx9/fdDNmZubzLEqbzkiy771Hkat4ijuWD+c8eW/UqQ68d6jX6wh8gQq/C08+8iieIOjdtXKhhIiBg3MuD9a0SgvCAJVaD7cpOihV+/H89kNYYLbSWwAwy8CECuWFI1H++JdjZDmYGSRTZpbf65n61VmgZwJd/2OgOoLlOroWdKlbp4K2ervIyC06DSKVctzUcWzOJSMs100NECQnz7pe7nv5nLFvsK+le06MH11rwafgSNfCQfNRECua6bxUnuXz9uSDMk4jtJE+aeK5bc/RsLYYBJUQBiG05Sp+KTu1atUq8qyY01zfXN5PG6pvO8/OLKBIOenvG8bAwDAqlQpk4xI6zXabNoh4Vooh+nqq6O+poV4tohAH5DUNgeT4pAwLV8mDcFoGMweSAEYaaa5dEqKjICcF10CGbhdwbORZBma1Mtoqx+yHdM94dtQN6YVne+c8RC6NI9wCOiJl3LTFIlnrdFNMcUtz5tgRtOZn0WLfHReRVx5tDtSlLczIszZxyNhXyqDNMSsTIEVonpka4kq7JEeXuh74xGN1vQhOFd0gQpP06JL401y4TjBgPXpiAtt378cDjz6Bb9O+f+FLf4+/oG357Je/gb+/9R58h7br4ae2YM+BAxibnCRMYIa2u+MzuEqEsMG+CdXBHgxy+2ntxg0449xzcP4lF+PCiy7EBWedifPPOgMXseyyCy/AK666Eq/nAu39738PPvDB9+K1r7keZ55+HrQwatHXtpSxoj2c4Nbi+MQsUhdimpnBg0fG8/8WJUsClJlplI/qWhdtOt9SNcTFF3DrOFhE4Dpwlkrd0DWDZNk4X08ZS2njMvLJUcZ1LfrzFuKHJ80i2tGMC/utxxZwaC5F6oy+bRFp2oRohjRDQEng1OHJa28Udt+Cp6/rMLBr066YGUdjOf8ufzSewEzPlkrNDGYGlYOHzmYG4cfbFz7CUSB8T32mewEniNjF0GsgLcpd//BKtjWAH/0pFks4Pn6MMceN2LJtCxa44GsxQ5taAXGxhz6hDx1u7bXaAebmGQztHqPf2YL7vvcUtnH7DUjQN9BLWxfSDhewZuUA9aeIIv3GysEVGKwPoz3rcOzYJPUvRn9cxCD1cIbJoEcfeYy0Ac46ezMOMmv55JPPQ79dlpKaL7vqckS+ht27jtDePwctgsqlEDQBOPfMlXjZ5efh7M1nYaCvwcyZoYcJnb5GP1ziRLMAhWIJ80xRfu5zn8eNf38TDo+O4pnnnuU+9Tj3jBfR6rQBcZaQMphKqTTeOxI4IWRQkEB6q7McQhrvkE4xoMFhQ3RoNDp5H0DAyaquCL7MDNUR6N5RoAIqsp7LEXQosCpfBvWlld48HaNRgaPZGRz77v3Y9umv4shffhbh396Ij1fW4cKuoV0zxLWYq8AS6rUyyuUCQm4fdagdc8xOZFT44YF+XEzlGhoegladR46M5lGtVpzKYiTcyxV0WVc4ZBLuOMau3fswOjaNoFihncpIB1CmM/yTD2NNAU8gXc1SMhHoq1VofFIawg46pNmpIJqAbUQ/ga7z5vzjqGCegYrxrP4EGQ3Zi0Dc2NZ7jwJXxOVSmUY7poI7eBfQaIS5YIa0ruKB+k+ppF0qQkKDn1K7Z0jrbdt2YGKC82ZQo23iIIyZrbmNmZavYpZBQU+9H8ePjOGOb92ZZ6baDHDEs4RyQwwAduwDqr4D2nRQjb46XnHdVYjLEdpU/DiOUOWqXThKVjKOqzYdykGLRgEwJDTsYRCSpzXeAcePHUdPTx0feN978aGfex+Vx6PJoEmkEBjp0G4uQlt75VIJ11xzNf7L7/0ebv76zQyi/ghX8/74+Bg+//nP4/dY/md/9if41rduxeOPP47t27ZhnIa9zSxAzG2RmLx3zkOQ0LqgUtMAABAASURBVAjKULUZeLfbTbQErSYDoyZ51+K5jQ7n1JWzIUh+zIxtXU5rOSkFYX19/ZxzLV+VaTWpepqvzgUaARB/5IcomIFdwBg0RqSVJz9XrFiJiy44H2dyG5KilMtxgQGVnsHAQK6kYpg5ymkGmGGCDuj5bdsR5fNxSDkXvOQwM1a1vI1zS3XEDzN7Sc3/+a3molpmP74tscpnmarSKSDZS2hvhF9+TVlUXUGXOAskm7o/pdkLl8IbMJgZIvJvjplJ3tBYl1Fkxgo8NCf1r7No1ukyyDHAe+oGZbVQLEB0KjHAneKqtt6o5W1b3G5TnSoNqtqKd+pH/UqGtTVYorzNzy9A9mSUtmWKW4DibRiGtEdlbjfUcv4YkAdiTa7mtfCTnFXrVTR6GijLJkTUGVZKSIs25a1JOUtokxxxjOMQAZ/rWsCucn7rrLnqJiOtJEf6xnWH7Tu0yY7K4UgXdguB+u4mHUhXA867r68Xw7SLJW5t6N290dEj+Tz0TlUYOgwM9KGf25/wEV2bQ0pH3mJmr0VdBRzMDEmS6ArKfnnv4Z3L0QKRSmBIsy6GaQMu4dbeBWefhTM2b8TatStpmwJMTY1j7NhRnKBuLpBv3U4LzgNtRBidXMTW3Ydw7/2P48Zb7sTf3fwtfOYrN+PTX74Zf/OFG/GZz/89vvplLYS+jW/deh/uZhb5vu/9gNmQR5nx2gr9GOjuPfugH6WemJqBsmwmO0jbGDA7HPJcrTewbtMmnH/x2bjyqktw0WXn4cxzN+PSKy9kBvvVeMtbX4/3vv+dePs734S4EMJZQHAQ7Rzn6R3nSptw1vpVWLtiCBl9CTjvJTj51xyc91B9nDzSNM3pJtql5HdKGnbodzoIMbHQxY69B7FAW0jykp7GVhnAkydxBOrLO4dA/bJSRp3pUqYln6aKAMwMns8FeMlhZjk+6sfM8P/oIGqacuhD7N9/EIv6BrIK2Knm5xkP6NubR45MYMXIBlSqg5hmZmjs+AKOHJqh/T2M8bEWFhc87fGT+MH9P8T2HTsQhBFq5I+nHKb0LcJVdCfp0KGtPsHdjTAMUKXfb9HPuPYczlu/AhH5dGh8AqWghsHGMAYaIxjsGQE6htnJeYwfncaRfeM4cWyOsvIwY4GjxKlIexGit6+Gjcxo9Q/0wHEOXfnGToogMNaJSE8j3WK4WrUXo4yyb/7arUyxPkKEMug3HrY89xz0slhEQyTFa1MRc4Wko0+ozDmzyXCJhujuPYXDqVMjw1hKRmacLGgqjRGz4zPVk0FpU6F1Tigs4JHRceraTG0NupdgCVRPwqBIUZCy3yKV/NLTzsbHfvp9eP273o7B11yG+IaLsKXWxp7sBHpGj+HfnXYx/vkbX83tlZ/Hv/13/wr/9Q9/F7//+7+LP/yvv4ff/cS/xW/95q/jn3/sI/idf/Nb+E//8RMIaeSefvppaPVqxEnzDUNPIjneZfnZOZKSDz3nMjMzhWe27UJQ6UMWFPLnjGly3DkNtkFOB12bLc0JJw8zdsJrzdPMYLwOyKSQdOqplxn1Vriy7AK8T7MECZVR0OVKpSsnTcOnIE+0VZ2MJk31dC3cHBHxgYPORlyXQfWX+wGDOJV32VfC1SpOjqV+Uho6lXW6LXQ5Zko+d3KD5rmNlDErshf6ksLR0TGuQOZRKlYp9J38PYhDh47S4VRRLFUoZDHToSU4F4FokDYJ6Ryw3JgBXEC5UcbVr7oatf4qmt0FhFFAB1NGFEU5BEEAyYC2ssSPNlcx7ISUythPmNepVusMIuYww+3gek8Fb/ipV+FXfuUDGOitoavAivg3uU3YSwf14V/4MD73uc/hT//0T7lKvQi33nor3ve+9+E1r3kt5eSX8JlPfxr6PaFebk1+4AMfwLve9c58nIwyl9OOtJI8puRHRr4IVK7nKWn0D6FL49iFaCdo0RE2mwt0ngzweFbQru2YArf59DV8M8P8/DwU3EsftH2Ucmz1m+XjZQBnbySm9yE8jaJotXfvPhw8dARg+3qjgfzgtWTEKLOFUhEFpaY5jujpWDY6ehQHDuxHkc5DZXmbl/wxM3ZpOQ+WH5kZWSA8iAn1NiMsP9P1S8Fsqb7ZUl9mS/eqZ7ZUpt7oj+G8ZNZB18sBFGDIr2ktRRNBioxWhSDaLMPJMvV7KiR0RgntlZlBwY53Hl0GuAukc05f9qv5i68ql63p0GEpaNE4nka/TYe0wOxHm+WNRiN/hy4IQtLfYXZmFgqUNKZsiPce8clANaD89vX1QVuDCqDV/wlmeZTB0nlubo7ykcDMoLrOufxeY8sOzfJ5h7g77+kMCihXyygwsAsij5TyoF9FV90u5dFRJqTDOdBk5fc8k0qkFW0I66tNm3qckWZZzjdWAA+OTyTgOdeoEKHBBUpffy+MduTE5AkcPnKIC+zjaDJAKJWL0DexVq9djXqjTqpneUCSMNPZTh0EHaYOl2makb4aS2Bm0Bw955PznFkbcwlqXOxecMbpuOHlL8PHPvLL+O3f/GeEj9E+/xp+hvb9FVdcgjM3rcNQXx2VOIDnXNlV3ldMW1Fh1s9z8ZH5GC1myGYX25iYXMD+Pcew4/kDeO7ZnXjo/idw953fw81fuwVf/OKNtANfxmc/90V89gtfwmdOwue//FXcyJ2Ob995N+774YN47Mln8MQzz+HZbVvx3PatzJjtxH7SYlQ/THliHJPcyUjoww4yG7nAwDmnOZAvpmAOgQvQVwhw2enrUBS9mWWSPjrnch0SDULKiHceOsws57/kRPQTiG4CBDE6pT48s38cR5khi+iv1EbPzAzqEzyMtPGkr5mD8x6Sq4xckuwKV9XTM1b9Bx8zg5m9UG5m+b2ZvVCm8QRmP1qmCmYvlul+CV4sa9F+S+diBq2OdVPaTM3fOY9du/aj2UqxMN/G0WMnMDExR1uYohA1mBQZhOlnISi3jjI5MNhP2asho8/Su9RtBvHTszOYnJ6inE7hCOOZmdk50ETSN3dhromRrImVzXnMU573cwt57OgxZhansfXp5/DEw4/BUT8KDI6KYYSF6UXc8rVvoc601MjqQVzx8stwzrlncXemH+YDaNEg29ClboZBEcViGUGYsXwBSZd0f/75ndC+9YMPPILx8Wkc4rafginnHLz3dABNTraNhHvlZp50chQIA3UlvwYMzgUAVA4+4yWvwfJM1pHX9kI7sJ1ECfkh5ixDXnDyj5gvweqQWBIGCZcUZ4j7+Zs3b8YlTN2ef8FlODqb4H/c8R38/u3fwv946PuYOfMM9L7/Xdi1MIn61h1I77kXn/ubv8QnP/VX+NrNX8XjTz6MVnMWp29Yh9ff8Epcf/XL0Vcr4yCdi74KrfHqtRoaPT3EkzPivIIghCd3nGnugGgi2sgRPvrMVkwuJvBRCVmaISJTvDPSw8HMkOHFQ/N84c5euMrrOtaNXMp1SIoanV8/AwDHKoGP4V0IZ0sAKiXlkLtmXc6jTQFsQk65004Y7KQ5iE8ZDYvq6SwkshTEjx2yvcHB4HlP/FhuvO92ltqqjUDjZKf0kbGeswDKmnhfoFPKKA/sh3iluQE1lMs1NOp9KDC12mx2YZxNFBXhXITARzDn4UnHIIiIZ4a4WMArrn8FRtYMo521EJZDlCp0GnGMgIZGPM+VkIq4yCxTq9UGjIQjOHPwXv15DA4OUKhLXFGME68WGr1FXHPt5filn/8A1nB1aAyq3vPOt+GOO76NP/yDP8ThQ4fyAOqaa67Br//6r+OO27+NlBNczW2bN7zxjbjs0kvxhte/Hueffz7kDN/y1rfmtBZdAQfnPNHw0LWZh50E3f8kWK5zalvpht7XUQZAgdxRZocl80a9U2DVZBZEMhNHMVLKVkbeAQYIeE0yQEfERc8zzzzDLNsX8Od//uf4xje+oWLEEbfdqbOO9TuknYdDX28vIpZ70k5f5pDs5JX5x0x98+If+ZhRZrIMwutUWG5yapmuWTF/ZGYws/w6o+HQM0FeoD9UFCNkDICQZnlcoLNArfQs74tj52fWyZ9leKFuwlWjtuDV76kAHinbmRkD9iKbZ8SFhSxLiQuv8o8CIl3I3sQMPjOOkTAjmnS7YFQH478qbUOpXKaxbcB7h0q5gmqtCvUj+yFQoCT+KZs+PTVN5zBB58CFR6kEZa4UlDnyuMkVu4LnsbGxF+oIb/FHwZ/4F9KAZ8RRQZ4g6SScryEKYhSoWwFtQ7vZxuJ8E9KPtJsB1FujfIC2l34CGedB8Ya3gNdGe9GGmYfznnrmIFyCwCOkzlUrVZSVeeee3rGjx5klGsfE+CTUT19PP9atWY/16zagp96LhDZjamKKWaQTmF/s0HnF3OlxS8AxFxcW8uAiIf6pEABgBmiOZpafu1y8AR1USe+YDmr80EFseeYJHNq3C62FWQxyG/SS88/BG1/3arz33T+NX6ROf/iD78OH3/t2vP111+E1zB69/MLTccbaYfSVI5Tp2IquizK3uwIGa2HBIy4GnGMK54EwKnEBWCfUUCxUiU+IOdqqSW7N7j98FM89vwsPP/4U7vvBQ7jtO/fgi1/9Gv76U58nfBWf/7tv4Es3fgtf/Mqt+PJXvoWvfPGbuPUb9zAbdhttyP2k5ZJstbhw0hwzzru50Mbpq1fg7FUDiEnE0EfQYWbQVrwZCcIC+Tu14WVOl5R6IJnqMmDTNQvhGTTK3z227QAnUoCXbLCB2qnu8tnMOC+D+CowW7pf5KJAfHDe58/BQ20EvHzhY2b59XK5zsuQP/hf/pPlLWg1EMdxfh2cxKFL3eqhTepp1PBLv/xBvOGNr8K73v1mfPTXPoT3v+89uPoVL0Nff4OL0kXK2VF0uOvh4CE5n5meRXNukfJaoi7EkI0T6EtR7cU015PJieMkXRP1yGEzjUj6xFPocNFvZti8eQQb1g1g86ZhnH76CqxaWcIFF6zBy688FxdfeCZ6G2UMDfdhoL+BEydGUSw6NOoV7r6Q/uRPHEboafTQ7zWYUGjCXAeFQsjrLtzNX7sZTz31FLTaXWTquULFMhrgxYXWSafd5qQ6ueFYZh54LBPabIkJLHrhs/wMyFiWngK65+1LPqqvIgmXCN1hJqtLUM+NWh0rhoYxxDRzrVzBPFdvW7h6+PSXv4D//Nd/gZtuux17tuzBBQOnY7UbxuFWBtu4HrPHj2OAQdkubt/c99178fnPfg6//3u/i9/8Z7+BX/vIR/E7v/Mf8PWvfxNHR48jomMyMygTphVpjdtPEkhKn9CCnLg5zobgaXziQolKUcD+YxN4evselGhsPZ0VfRibeNb3PDs24Axo3NSJGa91kYOujTTN0GGqMqHxNq70kIEGM8AKptyN2acOM0UpDY/eu1oCg4y/hFOBh6dwAgYFgy0GHzLUMuo6dymwchB62VR8E211zuhMBOBhZhS6jHikOaj8VDAzmBmDlS6DqAQZjaUMe4dBnAS8TWPaoQFu8rww30KBBe/RAAAQAElEQVSTBl7PCqSndw4BiRYFNGowgHTwYYAOgxxfcHj5dS/DaqZjm+15RGGYO7xyoYiYbY04dpkVaC+2kLDPLoMCUhNlOib2BCkleGh+okVvb534tSn84yzNUCjGePnLr8Af//EfcEX6WfzRH/4RszIH8dZ3/DR+7sO/wAD765iZmUMYhChw1fS2t7wF//E//kfMc3Uzyq3Eiy65BI8/8SQuvfxKnH/BBdiwcR0D2QX2nYLU4pmM4t//9Y+xyRJwiuzL4GkcwaNJ/on2XWaCm4vzNBKLKBVibKIsk3isS/pTJjR+RgMNqpWDy+tVK0VcQwN02SUXo8GtIqMTi0hT5wzqU3QSFItFSD4U+E5NcT7kTVcdcfwf91FbgXTBzGC2BEt12TcvRImfBEQRcqow5GfJYMKJZ5yNKLnczsxgZjmuqqMx2fU/6aO6uVzTiaUn+1b/ywBD3q/0RUGQ7qXPmtOyLkXUXQ0mnVE9Y6XAeVIXYEIXtMf5td6r6m1UuShbiziMqHcpBgeHMDQ0xO3bKnS06FS7lHHnMoSxh/fSzzZ1o6nH0Evtg4ODUIClLULvfR58KMCampqCAjLps/cul/MSnWmVdq9Mm6MxnfMwMzjnENNJlUtljuHRYhAu+92iHGkeoqPokjDY1H3KbJaypM3WAvUjQpl9eh+ynwBBELFPz+BsEZPcGpmdmUGH+icaCNfNp22G3hXTeMJTX3k/fPgwFzJjaLFe4jMsJtRV8jWhjUhhAOed0AZJFj0ABczC2cwguoeUPb3zY5TVOPKoVErc3nkE9z/wEB55/ElsfX47djEDO8qMwji3/yYnJqCfqXBsP0x9v/y8s3D9VVfgp9/4evzSB34Gv/ErP4+P/eIH8MsfeBfe+7bX482vux6vu+EaXHX5Rbj4grNx1mnrsXbNMBrMZoeR0V400WWGvkP6KPMA0jWIQnjSJAoK1L0yg+Ya6rU+FAsNylCRPPT0EcDkVBOHj83gua178OgjT3O2IZwBrdYiLCwA7EP0j9IEF559GoqxwayLkDRx4DUhMJ/bRyNtPINaM15RIVLSo8N2KQMqx+uUOt8hr9OwgZ17j2P/wWPoshwUSrYgXlluu1PKP7t64eO9Iwsclv81aUc7DLrN8lYv1NOFmcp0hbw/6ZSZwczyvnW/9PQf/6t6/xBe7LNAeybZNs49Y+BvxK5F37GNPrqnp4w9e7bjueeeyRcqs3PTmJyZwBRh/6G9mGWQLVtFN4I2M8fzi02EDGI2bV7PoGgj0qwD6VylVqFsl9HW8yBGT72OlZZgA21DL4OhaqmATetX46ILzkSjEaNa8Vi9sg9Dgw2k6SL1M6Ivcli9qp8LkFlMTU3QP0WYnJjGtu3bcXTsKG0ZOEYVhTBkpnoCXcq+DzkbBwRMrLg9e/fgGPet5xfmQBoSMUfB6VDREwqesSyEy4mwzLwsJzxgAGGZiLo2czCCysTkjAIBTkiQoUuVI1Ag9FwgwRORTz0nFA7PPophDP23LX2NHgplAc35RYxyi2Pvzt3YtX0HesslvO7aK7F+5SBe+aprMbJxNXbt3o7HDu3D7r4acPY5GDz3PDTqPQgtIAFiODLy+LFxPPX0Ftz89Vvw737nE/it3/7X+MxnPkuG7uF8ExI2Q8yVk4xri85czki4GoklJjoGBpnzyFyINCjigSeeBgNj+GIJ3ZxODoCH53PjmbzM6WVmWD4MjpJ2EngtAWu1KMCJp+KFGGSau0SDLJpJUIAucmBnKQUjIZgZHPEQnjGNq0DXMljCd9nAysjqWqCgUQGXaI6Th/hkZjB7EdR+GU5Wozy0ETAACFgvYGHoHY0CWObgvHGOCboUdu8MKVedXMpyLgbuQmqGvA6Rv6sSApddfSnWbFqFxc48XGAoRhH3uIsIzcMYYHZpALJOF8Z5hikQsodiXOAYGbQd4oOAfEoppwuQ7DR6qqhUC9CWyeTkHLwroLevgY2bNvB5il/5pY/ggx/4EJ7dsg0jq9agf2gEQRwjSzNs2rARV135cgz1DzCD1sUHfu5DePrZrXjL23+a2y11zs3jta99FYZHBtHuLAI5L1Ke/3c+tJrUAjKfY6fErQvRLJcxyr3zHilp2JyfI/mayLjdqCCpVIrIn4QDJshoPFI6bWl2ykXDwvwst0jehje84Qacd86Z3PbsIbUStLm9KFkx53Jaic+OvGlyxVqt9GKM6fUWe1Qsbzz/Uz+SCzODUu9MiuB/BsQYHc5N54QD6dylHCcCZLQQpAnLNb7Z0oXG0P1PAj1/AchD1XPOkUZGh5P9CKQah44zjiNUKhXoSGWDdEGQzpixnQIAnhM6szluDSa892RzIYwg6LY6CCjMJa56w2QRPZUaA9QWJicnoeBomFl0nYvFAsLQwwUA2Ykw8ihyMeD9kswqwDGzPCBqNBpQNlQBVp3GX3OY59jKeB0/PobpiUnMTc9gcXYeGefgYIipKxFxkp5HvI7pqIrFEh1BCTFl2jnPWYFykvEPct4n1Md2ZwELi7OIaFdKlCfPekmXfEwd2q0U83NNLGgc6l1E5If6BrB+7TpoXi0GbEePHsX+ffuhYGp+bh4au58609fTiyTO0OJKvUnnktHrkd3UkhRd0jKhPmfMapkKKX+it3APwwj6dnZkATIGfP1DPZjkNv237/kB/u7vv5HDl266FV++6Rv4zp334r4fPoAnqZfbd+3Fjl37uN19jLSfw8xcC4vMYMgeFUmL3p4enLZ5Ey6/+EK8kgurt77xdXj/u96BDzPw+rkPvQu/8Cs/g1/85SX40M+/Cz/7M2/D29/yetxw3cvxsssvxLkMgtavWYWhvh7a4QYatRLnakizNtrtOTraabS42GUhirUyagwGvO9w8Se74zjvkODIrzbOWt2P9WuG0PVdpOiQe12EpHtojr4ItJ+OZZbzq0t5k31UkKrf5Uto+xiXI/UZ2gyoj854JjkSDNIfin90LVAb6UHegf4sdQUzg6eNDIOQtjMAqHgtLn5TC4jHUiWzpTN4mBnUT0oe6Sxg8QsfM8v7fKHgJRdmlpeo3TKor5eC5DagHgQ+Zn3iQuMTBDETOgfwJ//9z3Ez+f30k9uxd/cxHDw8jiNc4B5mxnRydgFTXPBOTE9TRmbzb+stchs7pTyNUU+mmBFW8kVjT01PYoKBUKVYQr1URclFWE/6NxhkzTFYnUKbAVHIbcJxSG/Wrd+AOmlaKNQxO5MgCIpw3gMOWLdhLcrU3fGxE8zyD6FcqQEMnhYYCM5ML2Bi7Dica1LHgQXqj6cfLFXYdJTbDnK0ERVU2yzHmeFpcTVjBqiSI+I/es6QEjnPcQWgYVyChOXdHJbuMxJOwLssgxy5hCChoonYOjvnEMcxjVDIusgZVywWafzKqHO/vtFoQMGAcNTqaGLiRC5IlUolrzvPfewzzjgDZQZYs3RExzmxp7fsx53b9uALx47gKWY91m3azBVHmXXKWLFiBVT//PMvwOWXX56DFFzv1ihToe0TRc0F4mSW4YMfeB8uvPAC4t6CJx3a7SYVq0mcFpB024hoPHftO4Bt+47AUfAD72D43zhI7Mx5EQpGwzRYK6K3VoKZkWkOnoIoMOJgVDKTthE/IEHKrIU58EhBcpKWnkwOEBci0jaEDxz7yaCVjUD1W5wHuQhQxVT2k8A4Rl6PZ3OsznF11ntZbQq16NGl41eZwFGocmthKXTdIY26BAWG3W4TxWKMq695GdavX4N2pwkpmDJFYRRBxrZL2Wi1W3nglHI4TwFbBt5yJchnNPpOE2WBgpEOA4s4LqHRGECB5+mpOWah5nFsbAL/9Q//Gz7xn38PDz76BFps19PTIN+65N8iEhqtEhWmv78P3jvohXT9dIK+pPGyV1yFFatWYufu3YAhv7762mtQYLDdYQY1gw79/aeCZiNYCoxEi+bCFA30HHkUY/Xq1Tjt9NNRZP+SdwE4sOYn3QxpIFutVm74wIN+C+LNzMwJrFw5jGuufQX6+vowNTWF2dlZRHEB0rFU/GV9UG4iOhznPR1oG47026258RlVk3//8U/GSnl/NLqn1hQe/ycgYZCjxVQe7JDe/6BPDnpqmeouAenpAON88ufAkjU6tQ+VEf+ItiCiXre5UNJcZH9E2zlmvmWXzCynr56FYZAHSs476n6HGYomSHBE1Kkdu7bjrrvvRg+zJXXaqFm21/tRslu93Mow0tp7n8s2eIh22Um66VrjCjSmZFdnyb4CMrUfZnA2xMxXnUGW+lGQNU1nMj09xSBuDvoV9w4zLAn1XiAe+8By3KI45DmEp847gnRR+msOjMElq0BMOqQMRKW3CXU3SbqcYwvSVUf9rTMTNzg0wGxBBcoW7OWie+/+vRifGIcceS+DjZXc0uof6GOwGNMC0QYxA5KkpBWZoKzKAnVrgRn4DofskvYdlrcZFHapgyQJRA+BeeLqPYxBVW8pxDmnbcDg0CB6GBhJ3seYoTrCTNXWXbuZvXoKd97zXXz91ttwy2134Ct/fzNu+sYtuP2uu7ll9ySzOAcwNbuIOTq8aWbNZxhATi9OYHz6KE7MHsfU/AT1foa6nlCPPar1Iv1BH87dvAaXX3AGXn31ZXjb61+JD/zs2/CLDLx+6Vd/Fh/6hXfj537+Hfj5n3sHPkT4ufe/De961+vw1re8Bueedw7p1oF46p1HkZm/YrGMEnng0xZCZj0uPfd01LgFGZEXjrKUwcGxrnM6vwiiSULbJ/oIUgZYKWWmwyTAfAfoXbEGfauG0TWgXK2gj/Tx5iD7IPmRbKqPHEhvM6MfoCzQrjrWS1m2wF0ojWHGTvKK//CP5qJS4ae6At3/n4IgDCE6+ADkQ4aICxTHlcsAZemcc8/F+z/4AVxx5ZV47PHH8eijj0CvNRw6dAh6/1E7Lh36HEFGe9HX30N7WebuxAIefvgZHBmdRpoWmKFKIJuesN84zLCaW3bVIGbg3UTC8Xpo70Pa0zD0qNeriMgv+TMsWQ5IF2WHQ+Iq2g6NDCMjzZ7buoWLw26u19L1mLbEBx4pcWkxQxnTNhRLBQTs15kZJ+hzw9FkNJeRAd57ANQI/hWBPamgMuc8lsDxiZ0EnOSp7nX94jmlckk5JCBCpI+GX4ZDzslRsMyW6oJHRAFQnZhnXS8rllZIMnxisHBTW4HS0Pv27sX+/fvxxBNP5PDgM09iF/fF9zFVd/v4UeziCuxn3/d+vPtd78JHPvIR/Jt/82/w+7//+9wW+iP8wR/8Ac9/jE9+8pP40pe+hE984hM4++yzc2HsoXGUwXvzW96Mc889BxpP+AqEg55Rm+CJ/mInw/1PbWf8G5M2QCBCUyE4JdKFFXihdgJe5h/1oQuVmRlSGjl+2GUKx6CqtwiM9FbZn2d/Qd6PmZGhvCcvxHhPXogvujZ2Zpb/pfFM2V+at+EfePJSwiwhEW0VMAq8c3ndZVx0Tom3gN3ln4x/tWInYjkeqhOFe39eWgAAEABJREFUIbvVWICxDz0TbzrcBugywJEgqg/dq1zzkuClXOldc82VeUAFrtpCCl8cRxCvRQcZiLwNhdQ7Dx0q09nMcgPSobFJGNCrTKD+5RgTGvVKuc7AuUEaxdiyZTv+1b/7D9hz4DCuvf61oBhQmh00ly77yGWS4zQYtA9xa3nlypVYv2EDx+hgoL+fOK7HIw8/wu2GqSVaZoZNGzfhiiuugDnyi3KtOQqEx/8MqFIiE/vqkOYtrFo9jHe+5534o//2h/jqV7+avzD/2c9+lsagnwHhLDSvZZCsDXKLSfqgccQDM2N/HXTTNt7znrejUPSko8fZZ52T80ZGw5Pv3jk47yAHVuTWKngUS0VuX0xRbw4gpmEwW+IlH73wUf0XbnhhZnDqi4D/g0d6Ut4MBs1LgdJy2Y+ek/w5mZibJaIDgeRT9SQTsjUpZSNhkJCd7FdlbEiMszwgbzMw1TtQgGGOwafmJPkDD/WT08x7hEGY1wfrLZeXy+WcLz09fSf5NIPBwUGUGZgr8BkfG4fshGxcRtkS38wczIw8T7kYJL8oewmdpyCjUAh0rboKpCXvGk+6qiBLGSwtBDVOpVIVOgzEm8gzznSSrWaTQXILTc5LbUU/8HDew/SP/PJ0IKKDZF+00JiS/7wPBphGeQZxFB0aDOTCKKIMzmDfvn04xC2+NrejZbPXr1uHzZs2YYgBn4JTDkN5Tjl+Gy71cAjQJcwxzl2EMZuDHJpdoMuMRGYOGecOHqI7VQqyDWBdn3VRtg42rBxAyjrCRXVkT9rdFAiL/FRR4cIpLjegPieYvdi9/xAXTE/iG9+6HZ/+/JfwN5/+HL741ZsYbN2Kb91xF+753g/x0ONP4YlntmDHnv04yl2KaW5700xxHOLDQLBLeelwoSQaNpmRm56ZxPTsCbSYlQJxKjGrt2pkAGdym+ncM0/jduIleO0N19OhF/Ogyjmf20YfRlAWfWF2EvMnjuOMtSPYxC2kgFnNgAGw6tlJ2+3IFzODmUHXkgHZJfE+pQyDQaYBaBO/JKpiYN1GnHHxeQgqRcwtLJDWjr7HsQbIUmoBZclMLQg8mxm8W3qe8pn6leyDh/jP0wtja3w9N7McF/BQHZUvA4ugOj8OzCzvS3UEZpbX1bXAbOl5QDmUXJsZiykU1kUYGV5x9cvwnve+C6+87jo8//zzzEp+B88+9yyvt2H3nj20wdOQXGuRsWbNWlx+xeXYRDmU7RJkFKIm9aDIDHG9XmMyoof6sYgu+y8VDBvoR4vtBKqXFSNMzM3Ce4+LLroIkmvFFseYhZXfFn7SIzPhmOX0cPTnK7nAnmOmTN8eLxaLzJBOokN/p0Bvjv2ZWa773pEvBCcFU4CiM2cLETRJMhoQ3alzI9HcCwAYcAo459nGCGIw2C5Fk9s3CR1PiYZIDkvvEZy2eXM+CadBCWaWE1+MkjFSHU1Kz2VQWhTwI0eO5HWEk5lReMP8XsomFDyJI4MmoVT7cqOIdb0NnLWRQnjReVjQj5LOzOY/rvja174W55xzTp4VEDFVX+P004kqe3UlI+S3vOUtUGCllyxTMuvO79xFAk5zn5VRsVYhpTLCMAIo1i1uBxiNZ0//IKa4dTcx20Rgjs8y4hnkjNNcBCz8kY/KhLvOpFr+LJWVodcImOUp+gRDfY1cmMSXDpVezG7RCLaYxu1wFSj6JuITAwraIdKdPKMBSnmf5uUpEt4vg8o7nZRbXCnMAo5JXDXmPwJ5P+wrYx3jnKXvzgUoFSswrqLUd4t0aC406TRSCB+N0+U4Bg/PuhnbJ1ylwhKEsUORRkrnMPJwzuf81Nw6uZB2uN0xi+NcnY4ePoIpbq1IYWQQunRIBiDwAXkQ5qAyZWZaTP932in0kw4PPvgo/uZvPoeVa9fj/T//Ydx+512YmJ4HiIs5xx6Qj9nT6OF1BmUGpKTzzDhIwa5k4PQAtxpG6VCkRKJ/l4Y3oKzpB0FPP+20XKEAg5n6MwA/GbIM0PylgJ4ZhUsuvQC/8+//DX7nE/+Gq+D3MVC7HGvWrGFQFGF8nJlYjtWkkQAP7xxX14tYsXIFA7HVOd7ShUVu4bW4FfmRX/tlvPdn34MOs37OO3gCm8E5z2sPZw7g+CnpHzEYllz3NBrYs3sXJpj1LTAz5llXsq5+l5XYOcdLNhTy6pCQngxUePnChwlMygH+nwOwREEO+eP61ByQZkgp6EuQ8ppyzPp6ltHWpPmzFLrvMiOiOatMMiLcRdP5BcoBQLoYCjTCEQMIBUuar/dLsmhmrJFBgZWZrgG1z6jrzcUWNjH4vuYV1+DI4VFMcdthmEG56Dg1PZW/Y1RhxkI/kcFO8sBMAVN2knZL/XAeJ+8z0ldjC8wsp7lsmWROQc8iAye1l0OqVasYHBhAL7fbSsyKhz4CUWJQ00FHNoF62KVdECSdBLIRKfXfqLtd8l/9yjmpv2ZzMV9AVBmolWjXAh+SJgGDqTmMHjmKE+OTzMLHWLliFbfSTse6NevR0+hDQl2enZnD9OQ0dXMJNE7e3oUAQVmqRbKhxbFbHJeooM12ZB+M8qi5trsdjt9Gl3TIyDDPfJd1FrCWwUuFuxDCVVlk0XCRNm9+oYVZ2pgpOjaaNxSJd7neQKkmqCPmNo+PipgnHY4wcNq2aw8efXwr7rjzIdxy63fx9W/ei6989TZ86Yu34jOfujGHm756O771rftw1w8exZPP78HT2/dh2/6jDLzIx2OTmDgxh5npJhbm2ugspGjPpWjNJ0A7wF133IO77roL4l9CfZUPmpycwiwD9SZlrBp7XHbe6Sj7FAG36o3zc97DTADIz8Vc0Oiccf4pGSnZWDonMGaYKRpwQczFeoQjEzPoWTmCzWedwYzLIkIGKKLNPwUy9t1i0C1Zkhw5ytk/pd3/yTqam/ipsZ0zhMwYec+ZM9jcsXMb9asLBfG7duykbE0h8iE2rF+P8847DxdeeCEuIpxGu9vb20e56eLYsTFs3bodz215ljI5hwsuPB0rV/VieuYomgxyHG19XCmihzs+fRyrQKERPaNqGZvOOC2X7e3bdyIIIu5uFKH6KQU0pTzK5wS0lRkbdBl9ywd06X/XcDehQJ6tWrVkh7dt2079n+SiqoIoKuR6KF/ILuCmuV1Cf4WMUXHKvdeMztLMOBBZm9J4ERIaLIEGNVt6JicpMDpL51JkWYfB1BxSnodH+rF58wasXbMaMlYK2tReTFUfcqLgERNJEVvlZsZJBjmoXP8VTZeIlRmYCXp6ahgc6kX/QC+GqHz61leDDmIdV1AKli699FJce/Ur8KrXvgqvvP5qvPq6q/Hmn3o99C0u4SDB4pDQ+NNMp+sbjnof4pFHHsGnPvUp/OVf/mX+7alPfepvGUiRWOUaPvW3n+G20E4GVXVGoiWEYcz2CQOIRRTLAVZxv/zCS8/CxtNXYGZhDomjEnAeqZcaZfDO5wCWiUlmxksTGjmoDLCc1kqDdnndEg+6wPqBOjav7kXvCsLqIaxaNYgVq/rQO1xFzxBhsIJaXwH1gRIaA2X0DdfQt6KGnsEqevt5zfaDw73oH2ygMVRGbajIZxX0DTQYFEUwsxcALzmEl0C00lkgY6hoXjzBSUMgPsqvuShEwPSnhR4Z555ahiaNydziPJrdFjLSASjiQRqwORrkIsd2tLYUFXSYrp8am8LBfYewY/sO7N23B0u/MRKiVKmgSwOzyIBLuAR0EAU6wmIxJs1Afng6rkXMzixi397DuO327+DmW7+Jn/3QB/Cxj/4LfOPmb+F5Kl+RwYMcG/UYizTMHoZ6uYLDh0bhqcAnJqZw7w9/iKtf9So8+dRTOHz4UB7QSmblSMhJpBagUKrh5a+4jvI3hA6dgFHupQOnwrI+OG6VdrnlKRgaHsBFXGmexxQ3O8an/+ZT+NivfhS/+bHfyNPcBw7sxX333UOnPEqj0WTfHc4tJJXB+bVA5WJaexGt5hyD4nmsXzeMf//vfhu//qu/BEfl9+bgLKMj4HwsgWPwljmXt9e8QXrHcYQZGv3UBXj6uV3IrIwaHWWpXkNcbSDk3FyhAsQlJEGALtu3naFtQMJzhqV/Kc8y/qBB9OSOILCECwo5gwwvPSQ7ZkYULH+k+2XIC/hHdFYZL3/sx8xIAo7PuareS2G5kZlRP4kh60leVK+raw7NUrTomMWymDLkKJOS39wRMohVsGFm0Eo0709t0iQfV/WaXOQtLs6hWishLnj09NZo3I/g2PFjDDgaUDAgezI6eoz6VcXQ0AoUCmUkNOgKqNX/Mqg/OTnZRYFsk2hgZvC58zU40l/4q02T+E3PzFDOZ6Af6yxQzyqlGLVyEaVCiJCCrfKU2yNJexEZdc6oXN3WAhcpk8i4zSd6dGlPwaPArKUWk8JZ4wqXaQaFep2iUChg7do1OJ3b0StXrISnzk2dOIFD+/Zj/+49GGUweYL309MTmJufhPMdeMo6RQQu8sgoO4sMopqZxwIDq3lujTQZ9Ou9ujbLW1xw6R0oUJ9Ea/MREBRglKu+UoD1gw3o/bVCsYp6tY4ADh3OP2ANox+aHB+n451EQodHFsGRZsZnIJ7OfO4ka+Ua+vsGMTI0gmqljigs5JASp/lmwsBpAlu372bg9SzuufdBfPmr38TnPv/3+ORffw5/++mv4ItfvIXwTXzxS9/EV268DV+68VZ87dbv4Pa7foAv33QrtyBvx7LPkvx0iEubwOkyw9XG2aevwxlr+hHaAkx6knooUAg8YGZw5O0ypFwMJosJujwzBkXKxWjWJR1JF18t4gS3+LUIconHBvLFsQboIzzpZ8aZE3DyMJ6X+zUzOO+RsrCtwK/VBKUZ0gO85DAj9bMsLzWzHMf8hn8kg8vA2/yZ2Yv1JVeSIZ1VT9c6q+4SZLlOxvT1If2E9wGLQ2SkCagbRts+TZ5qW+7qV16Nd/7M2/GzH3wnfu6D78Z73/FmvOUNN+Cal12CjWuGETKjOXXsCJgTxEVnb8IrXnYRLmTyZGhwGGnXIf/1c/YZSDe45TpcqcFYTiHJ5dLCEGecsxGvuv5lGO5t4DBleuLEJBS0Hx+fQVc/Tp2FWOCqoNMxzHMbOQxiIHXcitySv3PYU46wfvUKrONCeHp6BvrR0HY7I12ifE4L88zcmnkYHCduyCiYAjOD94732QuAUw4z411GEIsSIjWLNhV61eqVuPjiC6iUqzE7N42du3biEPdEJXDHjh+HlFFCaGb5i5VaKXoy3kz9AWaGIAyQpRmk3Ep7KwU+PDKMfu679nE/XzDC+zPPPAPXXnst3vSmN+EtzDC94Q1vwHXXvhKbzj4LQytXYC0jynKjigWuyrTq02pCe7Tf+Q6V4/bboe0WbQHezmsFWMpa6T2rV77ylejvHwA4vbXMdoyMrMAAFbRKBs3NzmBubgYKGs8553Ss37QW9Z4SyvUQHa5KWi5ASrqRB7lAe15L6cFDgmZm+Rx5C93rLGAxT9/UE7UAABAASURBVCkQhJDzTnnZWyrilVddgutfdz2ufs11uO6GV+C1b3oVfuodr8NreL7hp67H9W+4Dte8+ipcdcOVuOpVV+Ll1xOuuwIv4zbb5VddhkuuvDiHi664AOddcg7OOf8snHnm6dz2CfPxzYzj/sOPcBPkT1hF146GwJ/kVafTwTLvKCEw79Dm6jNJUwpmgk7a5YqqyXR4Ain0HFfcXW6THjxwBHfcdidmuPJaZCB0aP9h7Nm5l5mpMSpEk4YvwgjpvWLFCvT09BDPiIYAoFjyTwbvHIpUTu8pwCwsaMUexswaHMU3v3Er7rz7Hvyzf/GbuO7663An0/+33Xp7vpLI6BzBFVtCq9XlqqNSLEHbNTHbXnbZFVzR3o3TuHV2hDJ64MABKMOhORrn7gOaddaL4iIKzNANEb9LL7uU8ltgcN0midIfAceAhpaUxpWBN4O/N7zx9fjoxz6Cd737nbjummtx7lnnInABA8idDNi34Qc/+B7+9E//BPfd910GU2064S4c5yn6ytmyczrFBPPUp3POOg0f/vD78ed/9kd4/etfzSBqDDPTU3RCXSTtFmamTiBmcEtiwdGCO+/zuag/7wMkNK4KMrbt2ItSuQcwT/o6GOcXM8gs0omV6w1UGj2EBgrMCISlEkAaWBRAINlOHKBZZzj5j7TNCHjJYWa5vKcZlenkMzPLr8yWzrrJ+Fyg6/8VUBtByrHzsxSHHZhZPi4vwQvAO849Ib+6eXA6Sz1WgBFwXjh5qL2ZsbpBGR3R3szBuSUwk31MkNJJzsxOM/iKIXungOcgbVzGOciGKEjas2cfFueb6Gn0YsWK1bQn/XnQpb4kV2ojm6QxdD3LYHdqaorZwwlmK8fzRZ3uVa7nArVTMDbPlfg8x5+bncIiF3IZ9c6RD84AE1eIX8KyhNt2FBzqlOf0DcIvpu5Ir2RXhevCwiIDeeoe9bNEPiuY2sgsv66PHjtKGd2OXTt24PjoUQb0TXhzCChHzjuEtNOFAmXCdTl6hyPzTBo455GyXiszNBlENZk11Lu6+j2hFnWvSaAawgch8fIwHwE+hmO/BQbnZ60bQYvzW1xsQfpdpR00+oPm/DwDkwBlBoQL3AI7QUeszKsz4xzVF/XUHOQ7iAZSBpAZaeEMQNZFSpvkiXMcR4iLBRQIpXIJ1XKVUEON9r1eacC5iLYrwRwd6tj4NPbTZj2/azceeORR3HnffVx83Y+Ec6sycxiTnjqbGf1flzRaRKNSwJUXnYsQXWihLH8W+BAFzrfA8d1JeUoYIHZoRzNmWTNFPubRTTLaT0NCHDzxmaTvylyGwwcPYj+zbxvWrkZvg4FCxjlxzJTyLr7y7oWPmWFpDA/nPVJxh7RoMlula6KOlx5mlhct93dqn7oW5BX4Z/n61LOuBXyM5bOul2BJ9oSTJz7SuZRIdJhVrZSLzCZVEHBB2OQCfGZ6HLOzhLkx7Nz5LLZteQpjRw8RDjIDNYVKMaT+zmH1iiGMDPTCSK/5+Q7jihnqzQyazYyJhj54SzBI+7eaGUxj9rJNXehQKKJyGTEXIQkXxKdtWIeLGJCtpK/pkAeHuFiY4ZbyiYlpjDFTu7DYpm6MQz9YupP8Hx5egX5myqqlGHMzU5SvDvr6+tHlImEXfdiunXtw9Kh0d0YL3YRzJ7lPCl6adtDttnMDb5zsSwFkkiDjuUOhSIjQ5s2n4VVc5WsbTf/HzrPPPgsZhWKxSONTRKNe5xjI90fNDAWuhuQ0RGARexmWia7yKrMUjUYjr1umwiv1t3LlqnwFpcyU0oKXX345dD00NJSPo0GMf9SfAjjt0ep9q69//et5Fuq2226DcNOKUv9f2hvf+EYowzU8PAwZGhmtCh1JnfgKzj3vXOicZikOHNyH0WOH8hXq5tM2YvXaFRgaHkK9rxfFRh1zXBnOUpE8DbXRvGkOZo5UAsxYQsAph4TPzOivAmjewjmg0IWMpgUZDUKVDnKgt4G+QcKqQRRrJTq6IkZWD2Mlx1+5diXWbliD1etWMZAcwsBwPzNZvRSsCkr1AoISFSvm2FTkkEotmktxtLUKI8/pUjOCrn8SiP8JZaLFFbDOqtfhSrjBzOGGjes4oxRVplVTOuxmc4FKxUwJ51Ug7t4bvHMIeO4w6NbYe/ccxG23fRfHxiYBpg1KlSIGhgawktH/yIqR/EVMTxompLkct5nl9JMdEY2iqEDxc4QAcVSiIeviu/d+F3czoPr4b38cl192GR584EF89nOfIe2Jiwe6+Uo9oeFrQw6zROV6zWteg7/+608yC1nLndn6deuwf98+aFzqPFzgUaDcCZcoDlDhHCukvw8d1q5di3PPPY84ZDTWaY4flg8iusCtRMnNL/zCL+C3f/u38crrXomzzzobkrMddFLbtm3Lt8IHBgbx/e9/n6udg3k/Cvy7NLbLfNJ2ZEB5cOTRe9/1DvyLf/breA1XcyFpMnFigguXORqhWZ5n0WZQ5Ymz8BYQDRpo6rZ30BzadLRdGmHvHJp0oo59qH7ANpxIPr7OjjILeM4m5Kq/QidWp27VSIsXIYzLsCACXITMhehkPoeEFM8I6SkAZ5SJNDfuoqvunWf/HF/3/xRIT+lP1+LRMqQ0loIX7lmXDIF5R/wMxvFV5DhvBQveB6RVmwa4SRvXya898ZG+ctJISH/vPALWc97BuSXISLsOo4ECnbHmcHj0CJThGaFR1isOXTou8U82z3uH0aOj+TeKR1lPdqVMmRP/tWDQWTZL0N9Pne3thc4CBT21GmlNG2lmUOCl4GqKQZdAMrFA/i0uNvM5LF0vQuPLpgAGsyXQteajcs3PcS4KSMbGxrjdspdO4yicN+ilX+mzdHz3np3YsvVZOogjYHX09NH2cEFbrVVQrZVRrVfR4IKnh3bPvEeb8xb9BZI58V88TWDoctejSaczz+15BVQGICV9M+o2L2Fm8N5BMuic10Ospa0rU7SmJ09wYdJBQH2vVKvwtAmaqyNSCmTYGApgRY+MMqA+PPHRNXikHEP2RvXNXC7fS2NnMBMmHI48VZ2Mdc2MYpKxZQZHmZEOFhg0xQJmNiU78kk9jQbx1QKFM2Qb8VY0NTgo63IlMyhr+3tkJtlPALUvkJdBGEBzkG0Xr+Q7O3T2DPeQ+gxdSwkJOtT1tFREyztM07H7qIy4WMazzz2Jek8FZ5y5CbAuJI/CXWC2NB+cPMwsp6vmkZE2LdqGNn21mcHwDw/VUakZacD6y/cqOxWWy3UW6JmZwcx0+WNB9QQx6eidX6rLoKfTXcQA5aq3v0E9XMSq4UGce9YZaNDOjh46iFlmQsvVApqtuVxOT0weQ5I2sYY+T/pxlFu0+/aNok350g99Hj1OeQ27DDoLKDTnsYb+7tiTT+LBb92K4wcP0T4l8JUiSsUSFmdmkWZtgLSu18vYuHEtdaCOVmcere4CKvSdivV7+3sxMDiAvoF+vOGn3ojhFcPoo76efsaZ6FDuu4RqvUpb3pPPa44LnqNHj8ElDIpIRxZ6DmI8u/wMWC4UzgUw87CTABgNT8q95nl21osbbrgBl9GRHeJq7eGHH8bo6Cg8hVtElADp3KAgjoyM5PV7aUBkeJxz7N9Byi5YvicGcN4hjCJ452nQi6hUKmzbA/UhkBGTY5NySbH07tU+OsRjx45BDuuee+7B/fffj8cffxxPcTtH4ykA01ag3p9RQCVGy7hIeXR/1lln4eqrr+a25WbUG3USehMj4BN47LHH2MfTOM40v1Zm6xjAjIz0YwODmfUb1qFvaBBRvYK0SgEIAc+0o8uFLCOlAF175+C9x0sP4SBQuZ6bWV4v8AEiOjtj8AIGazT9WEwXkQYp0jDDPCPtlJmxqBzClwIExYBbODHKVLrewV4MEL8chvvQw21AGcwyjbro1aFyCQw0NElG5QQgK/iPAeuqTsL8Nu0PnHnMzc5j9ao1aDR6CT3o6eljR0bjJaPkEEUxvCd+mgt5GcVL10CE/XuP4eEHnkClXMUIVwC1ag2VUoUCX0YYBOzf4Eg9XZsZzAz5wVNvL1cHbY5hAZrNLoOSB3D7Hd/BRz7yKzn/tj6/FZ/57GdxjNswGr/DbcYuV8vIOE3KuiMvnHd5MH0dg52777oLF1xwfp5RFV00jnAvFYoQHwpxAcW4mM+n3erAm0eRz/Ri+9p16zjfBDLgZqQnjfQ8t2leef31+OhHP8pFxAzuYCb0xhtvxFe++lVmpP401w/9gG1EmhAjvOzKK3HJJZdwK+kYjUsH0oWYtJOhVh0Z9p5qBXpJthxzzlTc6ckxTE9N5QGVFgjjXLVPjJ9Akyv4wHuEpLnjPI1zThkIZGSacWIJjYDmqDbOe6jMs27IwG0ZJIfOxIOI6LGOhQjDErIgzsHFJYTlGkr1XkSlKqJCBTHPcZHXYQFqr341dkZ6a3zRHjQyKtNZ+Mgp6P7HwVJ9Ikz8Hem6DIHz8CdB145y4b1DgfQST8Qz0UsgGogWem7OyLMC5BgN/GdLvFpkcKKgIyXfPOnBESG6y1GqbAnXDHpmZrR73bwf4RCFIaYmJ3GYdq9LuipYWstgWw5U9845CBRoyS4pAyobqcWexlWfqiu9lJOo1+u0cb1QYKUFnmycvhWqPtdRztR/o9EgL0LikeQBnfpR0CXQmMtzEe6CTDQn3rpWHdVXECKcVLdYKiMm7U5wC2Qvs2uHDx1h0JNh5YpV2LzpNKw6qd/lcgX1Wh0NZjB7CNKHlLz1ziEOIyzxKyNlkQOovZmnvLgAiXm0mInp0nbk2SpmTDR2q92G6Cy5Ew0C0lOLh4GyxwYuGpWZUn0tgsTPOI7zeauN6CqbLhpqLpJnzQ889Iwnsi6D5i0aqEyge9WTDggHPZO+RdTF5efLdFR2UGOpnkB9CtSHzipTX/kCxTtknGM/9fSyzetQTtvMTMUwc1D/mqMjrQTgoT4EGj/hfZeg7dEOz2DwhVoFx6jLHdrPRv8wNm7YiDZt/uzsJHp6qzCfIOOim+zlOYPzDmaWs0F/zAzOeSwfWkRnWQrnWZYtl754ztiRmeV9mL14VvlyLV0LhLdA5bo3+/H19XwJMmj+4leXC29Wh16NMAaRff11rFu/CsND/VhFqHPBMshM3AoGM9VyEfPz06yborevRr1ocO4VLuCLyO2wixFHVUxNzBOmkXLR2NNTZkZrAiuYTWpy8Tr99LPopZxZs40ZZjrnuy0oVpidnGBAPokmt8eb7Xl0kyYUXNXrJdp5x+sSocz+I/abQDx+4vEnqOuHsWvnrtzuagetXq9xJ6QM+YkqA3/pqsABBhAcme5pYF3OjKUynHI4GqaMjJHQZWSCMkUKUrZu3crMw23QClzPJEQiugRSwiuC6vro0aO5kDvn4MlcCbKe6VptBPk9gwn143mOmO3Q1yMbVGRNQgHVqlWr6MB7oD537tzJ7ZMfQMHcD37wA3zzm9/E4cOHmZbryzMQcl7KZAmfg0w9zeX4AAAQAElEQVShagz1MczM1Mtf/nJce+210Mtwa9euoXCCKcQTXMHtQ5ZmaDL1evdd32GQ9jwZMEOH18LqNSuwavUIypUiwsjBhR4RlT0ulRDXqujyPjOWOw9TkEIJN9LNc76aN3iIdmaW08BMdMY/OLrMrBSoXBlXGGCWKGCglllK49RBl/f6SvXkzCQFZQYJM4whU5pBFMCHVG6X0pAlsNAQFDziSgG1Rj2nR4XBqYxQJrzysTX+/xzk1Mxo8mhIASov59ZhoCKeeM6txJWVHEMcF5DQeBrrUkSwfOjae5dnHcOgAGcFBlaH8OAPH8yFskzjLn536ZxkAJxzkHxIWI2dCDI6PpUXudJI4ZidWcR99/0A3+C236tedQM+8HMfhL6t9PdfvQlPP/oYYq4OM8qrZJDsREoktForsFyBeI0Koa3gBlfdGcc4ztW7dx4B5xNHEVQvDAI40smxXIo1x20a9RdQNsMwYpb0XDqf0yGcF2en0KYhfOe7343/+gd/gLe99a34mZ95D/SNwbXcf69wq+EGZnMV3CtDoW3r6667DinnpYXA9NQUvCON4piroE5ePsSAXXPo72ugTiMTUQ5qOhNHd7KuHJL4KrwUECgIjOOI83Av0FD8y8i7iI5rjMHX3PwCPPtISRjvHALOU/fqUxD4GFFYQBjE8C4EjHIFY7bJKG8Z2AzsDpkFyHyIIKI+MNCUky6XKiiXqxCfwojtfQBPMKgP5LqVsQMzQ0aegIex71PB8d6xXJAxs2GsFxBPTzwCQkjcA+cRst+I43vnGOwaNE9BSuRS0pUIQ2c5QNFHNgM8ytRXGXnxWGfhIVAdPs7xSik7KfFUW8mlnHtC+fQcN5cRynqVhjSKojzTeYjBleivReMa8lvBkZ6pX/WZEh8916sGMux79uzB9u3bc7upBaEWo1OUAeGoNuKD2ou/6lM2S/1u5PacFoHr16+no+nP5VT9q53wX8ZX9wLhrOfqTxBTvjRvIx0XKAcTE5TbVpv9FGk3+zE8PEL+VUgDoEOHJNAXRaanpnH82HEc2L+fmdX9XHCOQ3z04kXgobOZAflB3rL/LqFDW9HiwqbJbb82MzPCMSVPMwH5quqy+wFl0MiwiFmYC844DQ4JFpiN66geaafnqqf2CmY0XoG6rHKVTU9PQwFjziu2Ub8C0VI0EaidzgK1EX1UX3irP/WlNuKV2glEM4Geq57q53UYIKgfrkuRUN7arSbO5CJ7hAtbTxvtnUGy4nhWu+X2+JHDoP40RzjOmPQoNRqoDA6hPDCAiPYaztPfVBDHIX1ek7rq4Vg3TRPKtiCF8d+L3WZ46XhN4pZRlgO248MXq/5vXIkmos8SDinnnkBl/1hXwkeyrLnm41sG5zMGSVX6Sbbn1uyxo0e4U7AbbfrdDevXcqF5IajeOHZ8FAp+MsoGKBst7pjMzc+RFh20uLV3YnyKctplEFSjzYkQB4aBahnDtEMjlRqqlKsqfYZRRhvcvuvnYtDoo05wYar+A9bXj9AmSQtx5KkDtLW1CkLWn2cgtsAt8i63KvUD4hMT4/lrI89xJ25yYhKeHbTpo3P60l7Mzs5AfHIihnMeAk8FcSR8SOMr0LMlSKAJmVs66819vUysbJB+0kDCKgMjAyXiCdReZxFUoH5x8tD1cpkEWeOqrq7NHIxEjxi0NBpVDHFLa/NpG6CVm9pppbdlyxY61Pvy9LoYLOWQ4VG2SX1J2PXVZimZnmtb8npmD/Q1SoEMkpRKmSo5tCcefxrPb93BbaOHcf8PH8LokWMYO3EYnWQBcdHoQOZRqgZYf9oaFKtFBFTmJtOOc3PTaM/PwJim7S60cWJmERNtBxjrpEDANKdREIQDeGjOPOVCqDIJo845MDhyLuNYHSTMTsVmKDNwCeamUKSBcUaB8SWEaYQgCeEJrdk25iYWcuguJGB2FJZ4Kl4ER4cX+JhnD4ODHAF1FppzxgvKAMwsB/yEQ/VSKqPoKchYr8OGPg6gH197jFnAmblJRIUMlWqcC7XqKeAys3yebJKfzTwvHaI4JHhExO35J3bg2cef5fMuZubGsdicg/hX5Lax5IEPmErNcocJ9tfh6mzHnt04OHoIzz7/HL51x23kRYRf/Y2P4gQF+vv3P4jbb78HcakXKelpDDAls45ym/G6ReVt0Ri+/OpX4GWveDkeffYprN60AVvp3PRbKBmNo0MMZAFS0tFZRFoGVOpZzC9MI0OXqk1lppKFvog4quCssy7AlVdchfMvOB///F/8Bv7L7/4n9FTJJwcMcd9/eLAPr7zmKvzc+38W1157DfTr1HKKWgj85V/8JZ547HEcO3wEGR1B4Dy8czQYbQxxS1u0n5ubx9p1K1BtFFCuFlFjRqO/fwAj/YMYYJawRoNRYGBh5IvmC8qb8ASDcAV/zjuIlil53tPTh/nFFlrUsW4QImXGL6VhWk5ly+gJ0qzNubZgrsu2QLEQoBxFqJEvpTBCkQYn9J4sMZAgUCYwo/NMLYAyFC4swUVlRMUawtJJ4HUQV+HCApYPjdVl5hQyK4kJdVji4Llt5DPyneDoUGm5kdIxUy2UuEXaSnmf8TpBp9lC9yS0m00sMLDVOzzqu8PVa5eZOtFRQVGHQYIZUSatnHM0xHUGEwWEYcghEnjOSdfZyeeODlFlEeeutrIZ3rt83mEQ5LKhZwp81E5BkeyhbJRsmXgou6XFR4UOMmZA45zL23mOJbslfBUQKKhSoKVFquybXlPQQnXv3r1QwKZgTNkTM0ORfJC9UyZLQZZAY6j/lPRKGfwZZTllIJOQvroO2A581iGNFmfn6LyacM6jVCoSSljGT7Zc+MhOHDt2FMepa2NHD2Nq4jiatHVAi3wFCsyOmwNV1EgPx3PGs8FpfqSbswwyhQswdLKQWysOrbZRtlN0GCxBARazVl3iKtpFDMCDQoQs6OIsyvtGbrnoBeJF8l3yqX5VL6NMiG6ap+4VWOkMHqLPLBc+moP6FYhnqitQH6wG2ajls+qqPzPL5UC0VX8aR/X0TP3o2kx1ItojyiYSNFPOxyJ0KGN9pQQXnLMGrhzBlWL4IKPuBOwz0lAkfZrTSHiowMzyspT9eELQzVCq9aB382ZUBgYxsmYthlevQFyJEBYCaLEQUne8KwJpzL6CvL3mJFzVp6dMgf3qHEUhvOSavGiR1qBGsxewkarmfMov+OfUPnRtZjmNlnFllby+mXi9BCozs7wcPNROwMsf/dAemWujWApZ1+BdADI5p82KFQMo1xsYWbUeK9dtQBqEmKUuL1BuT0zOIqC/C2hn5+faTGwsYnJ6ETPzTcy3F5D5LlLfBuIMNWaoSqT5An1APa6jmUQ4XixhtFHHJO2kY7BbPv8MrD/vQgw2hlDt7UHfUB9qtTIaTIasHhlGf08VIywb7G1gfnoWoQtRLhUQBBFa3L4+7/zTUSg57tC1MD/XwiTxm5qcZyA/T1q1CR1SOEW7Q73y3pFBCSEFZyueQGWngoxzRCaVuMKrEYm4EOcpMCmxgqlQzKNTYAdEIoDuIxoiRwVbZriuBaojMDPoXuApDMvnkMaqXC7nTmWEk5WxULbKzCAFkIBL8Ot0Lk0aCDFe4ymqVD/66uWmTZugQOpaZqK0taI+1L+MhQyWtgT1rb/vfe97ePqZp/Hss89Bxmxc/0UDt7UmmdaXMUuzJKcHLMPGjeuZhuxBEAXwgUdAATDOLwgDrupDzsUj4zwWiSdiZmxg6JImKYMS8DAz0tXngB9zCL+UxjwjgG0zsijyDhkj5QIdVkYFBhwFzfMpwMfkGaAsyfTUVB5BT5yYgLYkZiamsEDjskDj2eJqVGl/pduPcXt0bm4OZuyXc8s7UUc/ARwV0nuDzqprDtTJLmDIaaBf4+8wq1ZlEFGgTIgPzjnWSSlkXXTp1BIGMcj7B48sh4AZlziiwNJA3P+DhzDB7QfnA5TId8lWolVYRnk05H1559kO6NJReMoHiICCEjmhN73pp9DX3489+/bi61//BjqdhHTJIFqm7Accm6TP7zMZZBqYCy68EHffey9GVqykok4zgB5juw5rAv4kbyVnopne45hfmKNDaKHNVUmLqz716wOjnDu2a2Lz5o34vd/9PXz8t3+bgVYIM0McRygy+O7r7YVk8+GHHsK3vvUtZlNvwV/91V/hzjvvzBcK9VqNBmOGMhQRQnRoUOQowEPOGQasWr2KtClB+hfSMXsfoEWHNMutwJnpGW7FzmJ6egrCWfQx5yC+sQuIHzHbtIm7+jLv0BJf+NCMnYslvBZtUjrdhDKbkGfdbjufr1aJytrquWN9zalcKnO7tkyjU85xCsiTlO26dC4drgIl93m3rO+JqyCgjSgwGNAcijRWeldBUOGWieYUxDE8Ac6glXubuGhLJCFuygZk5gDyxjiWCyOY91i6Xjrn13weRRFpH5OPAbwXOHjWFY6ebY20yaiTHQYb0nPZEMcyM8vr6T6hnKmO5mRmMCNOrC/5DMKIsk2sDEAOBjPLx5QtrDB4kiNWZv7IkSPkyzRE1zrtlbbwlG3qp7yqnsoEoona6lrvVMn+iWddBhwKpvbt2we9H6ov2jz99NO5rXruueegoEuZecmXZKZGWVJfgfP5XLzmTRqYGRcJKcB5KQBOyCfwEJ+9d8z8N9Db2wPhUCoVIVvvnMFR94vckqnR5g8PD2E1dwnWrF2NkRXDkJ44t0RbMwOJwO6XAgfPcQXmqR/sp0lbs8i5tNopWtTPhVabC6gOupQZBb6SZc+6hUKRONTQYCBxydmb6C87DOTmc1kXLSSDnn3rWnZM55BypTlH5Hui/sgn9Sf+6h6nHGbEk/fqR8DL/KO6aqP+HOeUF57y59S6Ge1Sm7ok+RZfk06Lwf0CzjttLdav7EdI2+ajED4KEAQvgroTPgKNozFTyqEnf7ogHSk3aRRjkv4noh4UqSthSN8Ssy/2acTLTLY1Q1cBGHVQfWW0aep7+axrzUGg523auxbpDY5Fw4iA44mGp9ZXm/8ZpNRH9ad66vvU9rrWc4Ge/yikCJkgyUg3zVVtNY+YPnIPF8j3//CHeOzRx5m13cNkxhjGT0xjz96D2L5tB21hF+VyBY16DwrFEoKwwOCsijqzTaI/yE9HGU0pXwqmFTv0VKq0WwmmvcP8cB/OePfb8arf/8+4+t9/HMPXXYy53gTo9VwLko6UF+8c+vv6sX7dWtSZoToxPp7bY+1mVKlP55x7HoZGhrDptI1cEG9E/o5hXy9WrBwhbkWsWrUSw4xT+voVpFUhvXVGOfNEICDjdBY4Z/DeI6CR8nzmvCcjkxf28SUUEpiMDBWhzSw3NCpXmWd9Cblzjn28KFhqo2dmRnoY9Fz3IRVDzwQyKoODA3RUm/OtOQVEGkNCKCOllPmuXbswxUBCqzUFUPqNKb14rN+YUpmUTIZNBknbfgK9G6UgSs5YL6+rTMZo7PjxfJ9VDvrhhx/C+PhYAuPBoAAAEABJREFU/n7L9Mw0nDlIUOr1BnroHCMGDgoeijQ0AQXFh5wbcdd5CUI0qVALVKY0LDDIipE7A4DynIsBr5DP3cyg+QvAI6PQaayMNDUztjOEPkTAVXkZAZkVIYg8DV6AKA4RFyIUizFClnnyLkOGFlOjC3NzDKhmoHd75jmHFlfuysLIWRwdHaWBanN8B/CjYPEfA/W5/NxYP2OQktA4KughilRQhzIDbSmtfolfY4Skh6P8cMb5nLt04KqbUfB1Bg89F6/jqIBjR8epQLvR1zvI+kAn7z+F8z6XQTMjvoaIRjNioFKlE9bKXfzcsGEj3va2tzHAn8F37vhO7mQ0vuQlIz0z0vIFkFHh2I1GA1/72tfw/NbnsXLlCuw/sB8y7vAG8BNGAcJ4CTKq3qK+Ek6jpDpdzj/Hj4Fkp9vEwuIs8TK8/g2vgbbyRItqtcqyiDjNQpncT3ziE/jQhz4E/fDsLbfcAmUy4jjOg/5169ZxK+VgrjvLciDcJbuip+hapZGosM8uHWFCw6YAWXK7yOBOX7OfX1xEmzQ+wYBazzV/UBZSzZ3zAXlh3nEmIG07kCwoYMjYF6sgE1148QKdTl6HYUQHEQAkip51yReNuwyLXNCoXOMpCCjSCWheIXVCOm1GGWZfKccBD9XlCc45hFEETx2pcQu2yEC6RJ7Wehroo973cctzmM67f2AFKrU+FEoNBHEZcAFSA1IHWOjhopAQwHG8HMg3OTInm8Uyz3OQnwN45xBQnhTUKagQThnlAycP2RZdivYh5Tcifl0GlgmDEM92qq/5l8olSH5EU9Ga08vn48ypeW4rVF8yIDtUo1FWOwXHsl0KgBTImRmDmF6MjIxgeHg438YTDR3xFC5qo2vRVM83bNgAyYrqy7ZJz6a53aXATYs/2UQFXbJpCjaEL0UA6sPMYLbEiyYDcT1fWFxgAJSgVq9AQdLQ8CBK5SL54hHFIcqcZ71RwwCzRQPMiupcJp9gyBcI2gaUHBrxBfuWrOHkkfHezJhtNI7vkYUe3dhD2dEmA+7FdgL9bMxCJ0FbARDlSA4sIzELcRHFqIg+7gpcfsF6bBykg5ybgeih52ZEAEuH7kUH6YrmKZ4VuIgxM6hcdBQ/VVs8MVuiwfK92pgtlYleCqrUTqDxVE/l6kfXGk+gsoRRvhYPGWWEe/7oL4d4mf4vuYIhdgxeM7YwD+c5f86Ld/lH7XWR90F9km1skx4UcizSt0wwk3rk6Bh2796Do0dH6dynQQwRRyFKpWIuX6efcTq8d1jHLTK93hLTlmjeYRQBJ8fyHFf81zial8BsiXYqEx6nAk4eKlt+bmZw4i+WDjN74V71zIgZx9O12gh0jZcc0hPJTkB9FzjniSfg2F7PppnAeH7LNtx7933Ys3s/dmzfjdnpeQRBRH/WyuVtcmoS88zYMwbitDxOTMzgyOg4pqbnIHs0fuIEGo0GVnCRbKRrSns4T/2eIm08t8mPooBjCyltQIwafWXIbFKLcpeyThAGJFuGiPRbvXoN1tIme+KoRY+eTc9Moa+vH3PcCpRvOP2MjVi9epj1jQFeAM/FterWuWgSH8DDZZnBXECCBaxYQKFY5rnIyiE0sa4EiKvnhDPyZJYZ6xMkfCKkc+4Fp6B7pbNFPNXVM51DGiqVCXQv0DOBsX2aZZBwrKQx1e+jXHXVVdDKaMuW5/L3tb74xb+D3n9R32eeeWbuwPRSubJR6kPGSkGRgijVEaGVldm/fx+efPJJPPDgA3ReBzA1NZW//6Cz/psOOeYdO3fi4KGD+bManZcM4q7du3PB7XLOZkai9lGoywhdAH8SjFsUjiJvVCBHQsbMXBXoWFqc6xS3h7IwBhwFnQERH+eMk9AJdG9mMFsC3S+X5xLHAqom+RChBI+UKU/RJ6TRiWh0SsUKqtovrtRRrzVQq9ZRLJTgfQhvHkHm4bidknGLMml2uUpN0KUBmGF61HsHkpzDuH8CUHHkyThXCMA2zhNvz/kYnbQMcyNX9pDzX1KekM+Q1/E+QJeGVCDfmlCW+AABFcYTV2cRHXcRzzy9BXNzTQAcj47MSFNvLo/nlC0QbSQ7fQxsR0eP4N577oa+Tv3+978Pa9as5spmN+6++y5k+kdZQn5Y/ldtBZIxyafj5GeZwVPG4MD+A2gxKClzFVTmKrnAIC90IeS947DA8f0SPTmPjHh1qAfzbDszMwFzHZx73hn4zX/+63jbW9+cf5Hh9jvuwJ/8yZ/gYx/7GN75znfm3/xTRkoOSO8CDgwMkDYZPPVICwA5QclqTIMq/ZIxF9ZadUm/2lxliqaSSeMD4e54Icd49Mgojhw6gsMHD2GK+/ttOsyQgYR3Bjl5x3rC2ajfylxAwVMK8iOBGesQB0dagEdOHzJI46tMtIZoyWcB64VBkLcR3hkNkZzBIh3zLOVpms5dOqe2ei5dF3hH2pFunu0VuGXki+if0OiFPkSRK1UQH2O5Cz1Sb/BRiDozJg2u+orVBspckVYaPWj0DaJ3cBCN/t78uYKwUrWMYqWMkAuLoBAi4jmiUy3KkHJ+lFIY5wDNi0GwgpFqpYJpLjRE84hZAdEVPMyMfzPIQcdxhDAMqDMputT/ZbwVkOhnOCLq9xC3Z0TTlM/JUI6SQXQL+czMIEesvkQTBVbiu4yuaDHLDLICLNkr8V9fMlA98Xl5u1DBk9oRKWa6ZrjQG6eDncntrMr1XPK7lg5AcqVXHdRe9YWnxk7JJzOjXs3lW/5HDh/mlsVk3ocWritGVtCG1DE1OYOx4ydoF6fz6+mpOS4I5jE7M8+yqfxbjHv37sM+Zsv2U19GuTATvwMvCoM0BkUly8/eOQQEB0e9cTA6MEQeSSFAStlsUf+1ndelLVEs0eRWT44rZVMy0qLd7HI7ulYCzlzfh6svPAchny20OuCJdiMkBDloQNFZvJQsaqEXkG8FyoDOoql0ahkksyqTDIqnApxy6F79NelsxffleoP5NjxlgXKb0IaqTkJk2rRrkuW0vYAL6Wg3rx5AiVtdgV47oEREtNVF2pWQOKnvhLKiPjvsR2fhm7I/7wJ4+txZyzBP2mkLXfZplovj+flFGJ93uaByekZZXrVyFbdqqwiDEEomrFixIpdb7xyc95Duqm7EIMHMoLE0vu4Dtgmoy5JDnQWqa2bQWfWWwcxgZjj10LPle10vg8p0rfNLYZE7Leu4tVdmoK46IXVEc683GrjkkovzxMlll12ODetPow+rcdHXwZYtO5l9n8+7El6etkEyt3f3AezavgfTE3NozXdpn10+vxXDI1C2SHUUQKakNShj3peRJTHCBBisNDA3NouwHaFoJQTEQ32bGQOzOczNzzJYO4ESfbi21fWjvt4cpiepA7S1Xcpm4B1tQgtwXQbuc9B7YWyeJyo09hKNPVwUeAgKUYjQOxhX4zyhQGEoc4AqiZGyzMygw8xyYos4uhc4MtTMoLOYODU1lTsO1VlmnJ4JxNBlMLNcIUs0sMMU3tUUmJ56A/fcfS/+/M//klskd9OYzOLMM8+mAL0MWrHJofyQKcNvf/vbePDBB3MjoXS6jJYMllLkCqS2bNmCbfmvnk5jfm6RRuEgMyI7mM3Yla8E5uYWIKEvM0Cp1epQqq9UqUDfOIFlNKpZjlu5UuKqssbApcwgJ87nbia8kV+DBiTNAw9jAYnOtvNUrjmX0FGQnlSwjAaOnfF5xjY8sapzBnPgkeVA38Izy8yzjoOnAkSEIgWqRceVMTgCFTlbqohlWoZhhID1BN55jgYkrJPqygz0qXl/TBTlhtLT0ZkFHOt//cNuYTQoGYXWm0PC1WaRGbOBwT70D/agUi0RF0OXhkO9SxaEZ26I2CYvY3CyVB7AggARg5nx45PYv/sQKuRFkVnAKIpyvmquMkakCvsNUYjLeO65bdi2YxfOOudc3PDq12Jqahbf/94D+SrHuYDtUg5jMLgckB8p71I68gigLCPt4jlu+xaZQq/39KNG510q11CgEYyKIeJiwOxPE3MLM1hcnEPG4CbyDn31Gi4891y88tprcAUNwXqmjO/77nfxjre9FW9+85vxW7/1W/jMZz4DZVLlSCWvMnrSA+nE2NhxLDBzqJfXZ2ZmcXT0GEIXAVR6kFd692FydhptruAzylHKFVe1HKOH43rSe5ZycJCO7SgDy2ZzgRmFAqrVMuu3iCcNMPnqLIQnHTz7FZ2BDN57mBmVv4k+Bi0x5+JTSojGIIhEZqQZIWN94/OM1ykfdHnfJePNLO9HchZywVAsVkmvGgJed8nTOa7kJriinNVWKVeCnayNTtpia/biAMc+nTMEUYiQgU9M2wLn2EcZxXKFZYWcDNMMWo8dH8PswjzmGbjNkV5zvM7vmZ2bbzexSLo0KU9y0NxRQuYj+KiIgI4sKpSZ4epBlTwtkqdlLj6KhQoi2phSqcA5GGUk4dCOhrFJ+zIN0SnLDAZH2c1Y3ibegIICRxk1b7wBFEApuGgzo6AASHZDtBXNJOOSezPOkW1CGm31O0fnKNDzmPNWAKSgSIGN7lWu7JUCLfW9HGg1OdcCdau3p4aeRg1FBo0ZZXdmepJB0DHKzmEcZzZjamICWnV751CIYkRBAOc9kQXU5/Nbt0Ir+ZDz7+0bwDCdcL3Ri1B8iDxK5WWatJkZYNaztYAWoUM6J6SzkSoh+4zDKHc41UolXwBr3mZ8SsgH4x8zg8o9eW2kWWAenjIJymSHOLUsY5Yq5WKMQRL5J7/SlazTOC0szlMtuyjSHsTEdbivgXe+8Vq85VVXIurOo7M4Q3nqwEhDH0TIaHMzOk5Bi7axtdBGm2eNV6ZsehfkfE04Tpv8SiijmWSeIOYawJnhhcMTv4DzdMYnpPMiZW6EGbw3vv51GBkeQFuBXRKgm1BGkgTNxSlkhLX9NbzsonNR4JzDgPMlH0LSKowiGK81fqoxOZLOmWhKO54kGRLOJasykCCduCEBBWtpN2EgQHsltcmAOAgxPzuP+fkF2roJrFq3CqedtQn33Hs3vvTlL+c8lnzNzMwwmG/DzOA4bhBq/hl52c1tjgKZjAFflrFjIK+jOauuzpq7wMzyZ2YGHVlG6SYI92VYLj/1rOtTQe1UPww9Xnbl5bkcKOD2lnJOjr4jwySDoza3T8u1AvqZoW6TNnofcp4L3dFjxxnQH8ehw6M4dnyCc0sxNDSCgf5B1OtV2r0SypUiBskjRznet28PPP1OIXJkbwrHxAKtAnq48EoZBNUHGzg+Qz9zfBZW7KWON7mm6yAjPkFYRn/fSgQ+ZmA1iWqtjI2b1pIOhi77nJg4Af2XeNJX8XNqapr6E6HM2KhQimlPWnld7zzKpQqcFhOcITJOyHGYAplRYyq4h4j31CsoxSEyRtQimIgkYi2DGLIMy891r4GV8i5o1RBQyZ3joC+Cmak6uuw3o7BXmGUpRQVMjZ/AzTfexOzSU6iU61i5Yg0KcQWHDx/FI488nII2ygYAABAASURBVGer7mA2YGxsDFrpK1uljvR+lP7bgIceeogZg+P5Fou+Gbhv334GUPtw6OARzDOw8j5ivzXUa71U3jJAwlM/0KJiz9FJhTRcRiGYpIA2uYrSXKrVIho9JRqfGJ5KE9JYhkHI+Xg445mgfrLUk06GtNPFAoOqGd+lAfCISU+9gM5oBGYZnEcOPjB4bzBHoaU7yWgkWMI+SS/2GQcFBhkct0CuLEyjO05nyzmIZl2NQWezSOETg5Whm2XWoEsBYDdIQgeTAymXEFbLKFNxo6iIDj1QRuehsfC/cRjbsGe4FAjMIXQB5kirgPOI44DzAQ0DHRKNZIc4Sl6M9XSWTICHaMoThTljJ4DznqTx2LfzAMpcselZbgRpXDyfee/gOE610oPxsRk89PATjC0Nb37rO1Ci09y5Zx9uv/27MCvCEMDMIPk0hLz2sCxD2m7hDdyi+8UP/zzxnUJEoT9y6ADrASMjqxGEMTLuKy0sNKEX5ucWJ0mzEBtPW41zztqMC846A2dt3ogIGZ5/9mnc+o1b8PnPfB6/+4nfxd9+8m+wf98BKnkV69atywN/OUzNV85SK3tt00hmNa9rrnkF8TLs2bOXZ4/5mTnMzy5ggbw8dmIMC8w4ESEQcSp5Spo4LDC7smPrNhzcuw8Z6TIyOIR169dgcGgAjUaF/SQ0nlRsztl7zTtAgToV0zmB8xcunrQkaVClE+2lfoNOO2Hg00YXgMHMSGcHXiGBB3wM0Hl16bi6lBlPmU/J9yQhPVOBIXAF4lehsy1ATj+IQzq+FHNc7bfpmBLaE9BogT0KPGVewVTqaPAJiXl0zTEgbKO9SKe+2IFk0/NZSL4XCzFq1TL1tYJyuYJiqYoCjVapXEWZwVKJNqJQrMFchA6d3SI90yyd68x8O/8vS1pdo26DzhWI6Og85TQgDlEkGhnMDM45OHMc1wGcdzPHo8v+UphnOYuDOIKgVC7Dsb62n/fv389+UzR6GjTI/Tn/IzpS0bpDeyJdFM1lA2WM2Tm0ip5jkCUHuPy8xO1zLQgVhPf396PRaJCWhRy3LuW2y+3njJk2qjRKzMj19dSxasUQ1nDresVQPxQklxhMSi5alCG9hK4tXtkE2eA+9tnPLbxSpYGIi5Yy9ahIvXHOo8Mt7CShI6ZCy0bRN4HmD0VeFDlWTD2JwxCFKKbcVNDD7cyiZEqTIZhZjqfZ0tmRNmYGeANNK6XRceMlgkeMrg/QDOjkKXNNyoejXCrIEb3mSRMFhpalIMXpF2LSuYDT1/bgP/z6u/HxD70VF24cxMqBMiqVAJ6yFcKIawCzgHzwFDOHNnm/MLvIAKzDsoyQYpkXskEKWGigwAcQvTQ+hAdBz4W/5CMjTcqc/5WXX4o67f9FF5zDOXh0mhlAfWjRHp+5qoKPvPfVeO3lp6PGrDWoEy4g3yi7ktuQ883YLz+cC4UIbMr5dRngdZtt+LCILhfz4yT4CQVsHaDiIhSCADHbckaoUeZLpP3E2Alk7L/NAKRQibHm9NUoVCLMcJElWZIMSc4CtuMw8N6Dpgop26SJYZHjdbgw7HQXWUbZpnwunPQfskmSS51TKriZqQsGCgkko5qDCnQWmBl0Ft90Vhs9N1sq1/UyaGFwxeUX46Lzz8EsM6CSncB1EVqKIuf//NZdaJIec605tLotXHTphTibdVevo02mTEeFKsKokuvwHHmrrLje8YR10DdQwRlnbUC9r47D46NoNefRE0RwXNDJQSVEIua2bLEWUKaMkGEDF8Fbn9iCqeMtFMq9aHNxnViCOerN2NgUA+UO55YyiDuCMfa5mrsgGzdugumfM8wxETNxYhbdDvuzAsfMeE2761PSq4NZblFKHl25UqBBKCHmCr1SKaGvv4FGowrjxMUjRbcyFmKUmWH5MHvxerlMZxFa53muXMU4EV1lai/QMwUDeiamhVRaR4TlePRDiGJEncKmZyLi5OQE95eP4tChw1Cf+sXz97znPSjTwH3ta1/DjTfemGes9G6B+tC7BYeZ6lb/EpT/L2nvAaDJVZ2Jfufeqvpz59yTZySNRjknhACBQOTgjA0m2CZ5nXACm7Re8Drb2LDr+LxgMBgb28uaYIIAASIox9HkmZ7pHP8cqup9X/W0GGHws/fV9OlbdeuGc0++5/79T0RCl8tl5GkMpDQSBtULhJuekyTmeg0ybHKCMnzCWbgWmb0olysoFAsIwwCehsY8YDTOzjs4b3Cs87R6oRQiLMBROWI2iumILJdDwDXiHHKZnfMAXU6/zoEUCQOTBF3kch6FwKPN7F+NWYxV7lSXVhYxvzDHSP4MVlaXMoYWGBAOcEc7NDxIHg5haIjGfnSIWZg+9PVV4L2nPYm/PYfRQPz/ATrMKBfQITa5229QuADGyFCQGpAOCQU25RrAdo7Li/my1+siIa0TvovZMKHSO9IiotM6dfIU5pjJEf87MgBsQwxlG2BmyOfz0GfhDj1+CDoivuqqqyBeKcg+ekT/jxODWhot05qyXptL1Q6t3N+Hn/u5n4dS0QkNh8Za5Vn+17/6FSzNnaYOduk0ChjnsdP0xBRKVOjZU6dx/9334BP/+xP4k/e9H+9857vwZ3/+59n/+SUZE/7KRJ133nmZ3DguUnKjz0IJr5mZmUxu18g3GT4zw9Of/iyuo4xHH30EvbhNJVzGgYt244Uveg70Wb46ldb5EOaQrdnMqOTAcQZTXQbMU1PT2LlzJ4Z5xh9RrswZlJWs0inFXJdRFlU6yssgj0oVBHjKrNpJBp3zDFD6McF0uejCWXCuJHrKcUCZ9XQc6AEUPzowD+ulSOhoKELQJsDkhNnApU302lUE1kOlSDkNI24EKogY4MaNgH0LSMljzQ9eMXnepUE3s82dot7xXm0ESSYbMWUkYWsgpUdK2AbEUribGZx5ONJa4L1DQFkLqV8RZahQyGd2QWXEAKdYLDBAKWRtFOiKBgFpo6y08JAdco7r43g4ezndkyhmpD3LHAO7Am1NjmMb34Wcp2+gn3RPcPrMDGR3dCyoteUpo0Okex+DD80v/DVPQt4IT73PkW96p3lUr/dtBtICjaE+xjXmiP/WOtQ3EPGJo9oIQNw816I2Zdq3UrEEjR9GEWQ7Zf8GGKBVKhWIPv3UgXw+YpDRQYfBWkpd8Vx7ShoLzAzOHIQXNLjqAZhZVqc5RS/JWsK+zlPfQB4RnCdPCGycaZ701nkPEzjH/h7gfcr52gzKmzxKgQuxUW9htVrH2kYD69wwyrlJX6o8Im3w2KjHDfdAPsBrv+92vPc3fgl//M6fxW+/+TX44RfcgtGyIWmtwdIOp+3S7nTQzw1GFHnUmWHuMNMmOghE4y6dd5d2RXZf91k9dapHmRQfzAwpQesXPa6+5mrq2TB19VGMUt8uvvB8TI9VENfO4PLzhvFfXvESXLprGJMD7NdeQLezzs1eJ7PXeQZkKfVD8uzOjhlznmyjaR49ylRSLqJN2a4xI5bQsQfEO4NQtHQAf6JciIQ2tFQpZXItfiYcR36qUumD5CKk7AtnQcYX56A6T9mQTHWpb1QkRJQL1auP7jNZYV/VefJGoDHMDLpS8l90USlQ3X8GNF6PG0DZSG0om8w6S6bJLK4pxe592xlQ1XjU9xjltj+T2YMHH89sZo98yVGXEuFA/5FnVjuIQhSYJKj0VVDp7we8w6HHH8cRnkZVKPvbxqeQC0Nk6+UajMhG1LVNPNo89l/BGP3hnj3b8ZU7v4JTx9cQukGAtm54NAcfdthmOcv8LTHAmjk1j+NMypQqZVx+5eXYsWNHZks4LJdg0Hp0TNujbXQW0f+l0Nc76NsDGFRFyBcD7vwiIpsn4iGinOGpt9yIn/3ZNyLKG5cVY+vyZIAj47bAzLJXZpZNlj3wl9pJQcQYCZSEucHoeAta3K2wR9ZnjRH30aNH2QsQ0yUMIqxgg8ck+y+4AL/8y7+EV77ylZBx/Ju/+Ru8973vZfbqG9BnpzTmCtPgcpTqr4ArR4KGYYAenXmTkWjmrKlYGls4SVDMLJtTzyUaJuF05MgRyiCdCA2h6lOkWVAioxVwPBkMdQpIh4CCmwloNleIXBShVCiT+GUkDKxapBNVHsYxvPPqloFoZ7Y5t5nBe4Gn8XEZmBkVtMvovQnPlG05DBAws7A0Nwd9NkKOu8U1STF0lLCTjnZ8YiKjTT8FTusXXuC8HRrQNrNu2r2KD2bEhsKK/8QlWokWAqf+pI26e+8oxAnmziyRD0vYjOIBZ440TGjoNuXG+AziIn4KNH3KZxkdje19gAUGVFpbRGUyp/5swYbC2fFZf9V43333ccwenvrUmyEafPNb38S/fuYz2GyfCCU45+Gdy+6zX9zlv+YnXgvJxp/+6Z9CciE+Dw4Mop+GrcqgtFldw+LsKTxwzzfx8Y/+Hf72f/0N/g+zUf/8sY/jm3d9A5LjEe74Refdu3dDZ+4FKrpkaYOZOmUEhI/KVW4CVGpDILnURkCO7fbbb6fSF/HgA49SIdsMqFZx3fWX462//vN43vOfQZ0LSDNhbCRVipQ0Fn+np6cxOTUJzS0cxFszg3gh2tQZUDXogNiJazeEUYgojMgXbn1JY+lDFOUyukkWRCuNq5kc6SReqa9B/xy8d7CkhXzQy8DiOgLuxFMGTgLnY47ahfOUz+YaszQlvPAFz8Ttz7kF11x1gBuAGJFLEWqCHkcmD9lBTxlODdoA8VyZuVaryeCqma1Feiq+1LgegegqGq6trWGDmTp9W7Hq6/UaNEaNpWyK6KDxRC9NJZro2czgnAcxgGcZhhFvU+LQ4+aslr3z3sN7x5XrVco6x/aAGWlBAAfMcTMmXc/oZIDkX/f9DJxGRsegTZeCAG3kjh8/zqz6afK3CcmZ+K4AS/QWH4SXALzMLLN1BcqRMg1qrzbOCQfyP2UjAn8yfORgtDbBuXRaX9+AdLvLDYuZcT2eTiqPUrHIzXKFtqiAgPZDGxqtI0+HrjFF/wYdumRYkOklNukgHDO6UgblpNS2WquSV220aYdSBlVsSfKkGW7slv2YWUZDrSHjB/ubGduwtXl0U9pjprBaPP7S0W2zm2TB1EazxeCqgaWVdQZ8nYx+mqfT6TKj1EHADcj20T5ccv40nnXdhXjLm34Ub/vFn8K+HcOIOxswFyOmzI5PMMiZGkWtvk48m9CaRC+VHQYXXY7XZgAr+nU6HXTbHbT4rDq1Ec6yldK1iy66GPc/8ED2md5ZHkFde+WluPbSPXj+0y/BK1/2dCyeOIxDD96LQt5QGczBfC+btxe34Ji5oKRlsmJm1L14k1YwpD6HpK+CDQPWGVTSUUB88d6TTyH7erBLxj9P+ZTv6meSoc4siORsbWMdO7bvYEZ8bzauaG3GcSmrZpv0hy6OL73TusRDVaVsk5AnW/cq/z0wM+JiWRP1NbMnnlWpuQV6J1CdxhfoXvS87LJLydM2j0878NwAaa3yy6VKgKd3SBRUAAAQAElEQVTcfA03Jafx4Q9+PMvcp+wk/wVDJtOS2RZ9l/QiCsMsWIzoY2Vrjxw+jNnTZ5CQp4OlPowPjQAd0pmBuJnBnCEMQmi8cl+RNmONR3tz2M/g+MqrLuNp2P342lfuR7vpob8u3LVnCvv27YQ+oxhFRWatYjx28CD+6R8/josuvhgvfPGLIdvryRPJVIvxC0jgXjdFldnRJPEolwYQ+DxcsZjnxGXutocYjU1D/3ffG9/0evzar70NntmYufkzCEMPMwcRUAv0HJjr/54/Zpa11cQSXoEMooSizgyWmCzEGnQGq8wYKJIV82VgwEvv9CyBStMEP8zM1GWXXYbHHnss+8yK/pxYuMgQyWCp1IJVphQczSfQPGKw6jSm7rdK3WsOTkejnpIG/dlnYTSn1igjZnpJECM1D3i2Ripw155mkPIZKVsRuMmGnpMu0OLZfp0p3dVmG7F3MP0jTSQ04L2ELVEHpGA1dDkaU9F1C2BgYNUmbj3k6KRybBs6Mq7Sn50t79q1B9umtqOv3I8giOBotGLuAttM9TZ5jNWoN6EPm2b3DMAamTPjTFsTEmf8X4Dm2AIDqcF5z8zOY221SuWJia8hZb3aeB/C+wCepXMBjUCSOTWyCGZsl4Jt+Uu/04THtKeY9XDwRoBDyjqSAd456JvSjx0/hglmWfbs2ctj3SO44447MDc/j4iOz3vSgPQB1ENjp8yiNDDGzNMzb70V//N//k/sv3A/9D1l+kzTFVdeQeM0iYG+InKU85A0HhsZwIHz9+OSCw9g17btOJ/z7GXAOsKASg5SciD5WKOjFyh4WmUwL5lWgCD5Xl1dQ61aoxI3KAetTEn1HWkNyvq99z5EniiQaOH222/D617/anTjKuYXZ7hGoEndqHPnbly/qNLf30e9HMUYj/sk3wFpSaKgx42CPosiXKRXIJ1AooaUg5BtQhqvOoOTRr0B47+A+moAHOnjSMstPWEVzBkLy8bkELwH2q0lXHvNPvziL/4Evu9lt5Ju0wgjT/42CHRWEvKkQ4fXwLOfdQuK3ITNnT6Gyy/diVf82Atw2SW7kQt72FhbyGjRlgOjU0vPTiAH5zNcPOczOO/g+FzkTrRUKkOZpP7+fgwMDJyFQWZeh7LMgTJBg4NDGGRQrA3WudBPeqm+wsxyibvXIjNVoluUixCQJgkzA9J53Q8M9GfBh1DqcfcvfQcv2QdnjnfIgtM8N0xN8k7HNgl33o5y6cyQcizPUjZLXw0xNTUF4aLxlTHf/PjBcci2yQ5Jdvr6+rJAR0FUnpsH5zbn0WRGPqkUmBn1KIWykzF5HRM/1QtvjaM5y9wElrnOvkolG1N14ntW0gF5rld8DnkfhTl4H6JNm9SkTTLqvcays+vU+MKxSz5JrnSvdSizonea23sPZeslc0gAz77GF98L+Cr7yd5TmM08QNm0MELC+wbtFH0gWtzprzNLVeVznQ60x/WKLp7zmRk3ljFatGsNZa+48WquLcHaK3jBs27Eu379F7FvzzYGYRukVQuwGJwCykZMb5vKbI3WIR7jnCthYKF6zaX16r5D5yy9rVNnCpSdBx96mCcgd6FWa+Cb3/wm7vnm19GuLuJ5t16Jxuop6uwySoNDKDIzaeUSepaCWkRL1qMutQht4tRFp8tnZl4S2vuEMuPIi3oKLDGY6zlPOhJcIKmCpYaUay0VywzWiogZfNY5f626Aemw5+I6DASd99B/r5ZjgLHFH+lWwnWZGcRzIzbKRveyucmwc9b//3VrZnCUTQHOXlv3muNs1b9baF4zw9DwEPnTQkQ9ksypf46bvP6+AjyPAq+6/Fpuylfw0EMP4jFm8HWs3qAdJCGxuLCIpcVFzJ45g9M8qTp25GhWt40Ze0/aRUGI/lIFU+MTAJncYXBuAAPsmLSLszVoQxGGDtu2T6FYKvBkZxHbGIy/4EXPYHYJ+OqdD6FR86iU+xDlPfv2UMiVUCz2IXAhcfTZdwl+7c47sy++lQ5rHQ36U9n7Mwy467U2N1dl5Nnv/PMvgrv11mfgB3/wB/CaV78ar3/96/DGN74BF198CQfv4JFHHuWursEIrYyAWRkzo7InGRD3f/NjZtlCxGDwUimH06Gy1mjktSPQvQgrossR9ShsgthS9OgcmI1jT6MBaKPRXMfr3vBKPPTIt/CSl7w4+0yVp0CVSiVEFCiBmK15JFwaV6XGVrkJbcQ8uojpCHrc8VByM/z1bqu9iCShVdZLxs7MQWPI0OYoADIkMlCKnIU/Ecx+9NxixLpphLqo1auo1leIey37MO0ShXwjiOBJ7MgihKRPyqOTmL0TnnXTfjA4MzgLYWaUizQDrcmcI54MRNIIjkQpo4OpUh7TE6MoDFbQi0JwCLRRw0ZrBdXGKtY3VrGxvoamPqPDlHqLxirpJAjZv0eDmhIf6i2NGv7NJRp+L1BjM8twFM30LFB7DkkHWsT4+BQ8g5OEmbWUfNxql1LYKfHw3lOGAnXjGmMIF+8cnAWECIErYubkCgwRMh5pnMSxa0il7DHDcxArC+u4cP/FHCfKMmP33fdAdu8BeMQwHhmCmalet8liA2Fk+JEf+UHet3DF5ZdRxl9DOXoJvu/7vg+veMUr8PIf/TG86CUvxeVXXY0cd/YneWysL118+JFHeLRzhvwkH2n8xOOt4D8LpNbWsFGrQh+ibjFDsEHZXlmvYo0BUavdyxyBD0NcecWVuP766yBDce+996CxcRpj/YY3vOpH8IMvfCFmj57EI996CMtnVsDlgkqHmI67mMujzCPIwBxi8i0XBZBhcKRvagmSJOaaUnTJ2y0ZSslj0Vp0NzMEQQA9CyTrYkNRWZGQ8kRd7hogmXcaL4jhuIMOfEQceoi40x4eKOLSA/vwg9/3QvzsG1+LX/uFN+ANr/4RvPlNr8W7f/3NePc7fwV/+PvvxvOfcysuu/hC7OcxaHVlGefv3o5f+vmfwn9/DzPLL38unnL1pbiEO8AdowPoJz8iZrxqPMJeXpyjrC5zDU0oWImCHHKEYr6IcrGMKJ/jmiOuIw+zPLwLoU2Fh5HXxB0OaZJC6zPjYsC6IOAvBwsc4I1ybkhZr/WDMtntdSA5VFAjo7hFK3UPSNuYNsIxuNbxJgWPcwfU5XYWHKutxuGMMDOOyhYkqtqnkj3qdbmcpx6MYprZxSkGWXkGTrIdOg7WHy8oGy8bI3kSHgqAhIvKfDGHfCHMoFQu8OQghz5mNMoMnNRGoPHUz4xro+LJRnV7bbQp7xR+BHQeVDM0mU3Sf8uROrYzkA4JwGyOJ3lS9NBoVbmuJrQerQu8REefkS3hUD0YBVJr03wlBCgTJJ+yHzBA7c0sK9k9+1GdYGtMVeqezQANHuWQhnl0XB5rLZCuQNwxxMxeNRksVBnw1epdwALk2TYgfcXKNO6gQ9vao54Zgx/PwKPJzfiNl1yA3/7V/4Krdk6g4gKUmGFoc4znPOMWvP8Pfhu/8NM/hZG+PFIeUVunjoR0MsqBmUecBEhiynsvBJgx61RXUQm7uO7C7djb53DeYISfeMmz8OoXPRO7+vNoLJyATxo8HlpAtdbF0PgACuU8nHSJwQ84ZqlcwhADZ50s9FPP2sS72q6jxWPHXkz7FASII4eVZg2kMPWsgDCI4JxBdHbOIaJf81x0I/si5IS6ECDKBTg8cwrvff/78bEPfwTf+PyXsG18DNt3TNNPdZFmm/uAJWBm2Viie8ysjXxuSjpqfDPjXA66NJfAzLI+Zpul3qk9iBMbQzIUM8LReFk9G5xbmhn0nIFsCfUgNY+Ywdzk+CB27diJ48dnEFC/zBwMOd4HcChhdSnByMgkA8QrMcBNUiFfgvcBduzQacAUpreNY8/eHZiaGkW5nOOYKVaXNyg3XUyMTWN0chL7DpyHmFnrlBvZBF1pItLYkS4J+duD9ymKUYCxoVHUmO0LC54JrTacd7jl6VdjZLSMOz5/F1pVj9H+SdRWazh2+CBmjh9m/5gbygtQra7j05+6A84V4Li5LFaKCMiTRqcB2f8C+d7kcfMZbo6X1+fgXvWqH4e+QPGptzwFe/bswpaiNZgaHh8fR54GXnVBEMDMSFJkpZnRuBNxKjfOXmaWvTv7yAV5KOAQqE6E11gq9SxG6bmbxDDv0KGDalIAYyp0rbZKh3Q19u7bhY989EMZI6Iol5WOwqcxZFQEutd4KgW63wIZwRQJGU/R4Pm0UUDURnOrjeYPwxA6apAB1NgKlpwZU4BNNcmYIeEMgpDGqJ3RSO30Uv0VaMlQtmnMkpQMcylkfHT8pz+TBWkI5ylIHjDw0q9zgVX82cJLuFnq4FwOcBEC4lfOeUTMgtjsIshl7prWUeOxaWOjjgaDqPpGi6nMGN1Wgh4dO+hwOAK86behXq0iJa9Srisx/JvLzGD278O/6cQKx3WlMPLakdcdUEwApAT+TkX3zXszYxufAdGgUYuhdYJUMfMwi7C8XOPSmoiigCNwHTJWPDKYnV3AzKlZOBrjVqtLwzbLQOUk1tY22C/gOD102g00GlpjjL17duIHf+ileNvb34IXvfB2nqWP4Kff+Ca85KUvxc0335xlFPTFie9n9uotv/ZreNdv/AY+8nd/h/vufxCra6sZbuaMO80eeV/D1tHyGoMpbRLalNEmg616s4FlGvdV8qFHQx+EURacbaMhuekpN2OMhu+ee+6FshZa6w3XXII3/uSP4fKLLsD8yVM09j2MDY5T4cfgXQBA0mlQkKEddJ2GAjSIpKRewSwlbj2k1JcUlv1z7Jemhs0rhWTIUT8EIeUm2GQIPI2/Wmk3t8adr7rEDOA0lnkg4PvI8yZp45orLsOLnv98jDNDNzI4iJ3TU7jykgvxMtLyxc+7Dc9++lNw69Oegqc9/anYuWs7brrpJrz2Na/FG1/307j80ssxPTWBpz/tBvz6r70Z7/vD38X/eO/v4y//55/gr/70ffjd3/oN/Mov/zR+7EdfghtvuBTjNGrt5gqPjk9hYe44zsw8jpmTj2Nh/jTW15YJq9mfNa/xaGhtZRUba+tQWaM8C8STGp2tgqQ6d4/iTYeRZkwJ0hrNu4wmnnRwzjNz0MmOglc4VixHR7ncpFEC0E6A/UDn4BiU9fhe40q/4zRFjrvthMIrGoPUTynfslUJg/mEPOkxoNeYbArRvp/ZtrGxMUzwaF6l+rcpNwqsjh8/jpMnT0J/7ads1iqPjVfXVojbMjcMs9ln7JaXl3j0uUG5bnBj0cxsj3CRPZXdAy8zgyeuCXFoNusQDtt3bIeyfikAoyyYkfO0feD6JEMqUyKptQhfQcq1JKRbj7LdY/AZ97rQs9GOUOjorlKsMShpcZ7AB6ISvvMyM5htQsrxBcIzpnPXBjUlLgn7dsxjlVmpWrPHgFAybeQReN/Dylodc3PLWOcmpcU2jniBm+G406Rta9Du1Wjn2gxwYrQpH9cy8P/517wcl+3diQlmjQq5/GWQnwAAEABJREFUCJ/63/+ID/zZ+/FTr3kFfvaNP8X6CsaHKxgaLGVBCkMbxpgduG4LYVLHzrEKfuz7n413/vLr8Dtv+xm87WdehZ/8odvx8hfcjNe87Jl4y+t+BG990yvwwltvxLahUVyw+wJsmxhDRLp3mMX03N2WSzkMjZQZDIc89Shi164pzpnHKOeVDHYYTCS5CpYooy0FhjB4OOQZeDtzXH9CuxdhYKAfziODhPzqkd6g31ttJmiuNbB84jg+/Nfv57Hk3+PyKy5HxCDM2MG7EEb6OoLkWTxNKJOSF/AyM/CHYHxCVpo9+d5s8zkhd3uU85i0lwxJM7J78tRssw14SX7E4yeA/dQ2haHLIHkPbcM0bYeyOTnyhcvhektoUE7/8eOfwif/5Uu4886vYo2brKXFGtYZaa8s1XHf3Y/g85/7Mo8ET6K60aTekW+lQeQLJQRhDs1GG8Mjo9i5azeUyDDKSY64iVY9lnEvpS/qoc1ARzJc4mZy/vQCjhw6ieXVdZQqA4jCCGvVM9i+axD6Q7Sv3vkNHD86i26rx6xViVAkbXPZigYGB5AmDstLVepXDB8GGBweJj4F6K/exyYH0T9cwMT0AIbHi3DNVoPZqCrqjVq22B6VSUyRobruuuvw+c/fgSuuuAIKOswMYpoAvFQKeIsnCMtF6Vmguk3mitTI2mw9b5ViTI9RLbHffE9Dv6FdQ18Rz6Nh/9DffIRHCC0Slgvk2GrbOpsdUl/NsTWX2SbDVbcFZt+uU7uYgiajpL4x51U7Cba+L0b3gpjGReuSQIoOEgj9tzy5Yo67vDozFDXEDPyyrAFj4x53uEwnkdgO5h1lh2LFslIuI6TSdGhIEgoDKPhJl+/pgDWP8BF8531MY05qwYi6QG18EGKQjj43v4hw5gzaVK45RtSzj57CqYdO4dijJ3H08RkcO3IKBw89jkd5VPrQww9DWZcHHnwA+syH+MohOS5/00HLeWyBMRB03vBkAJ83Qe+3AJbgiX4cp0cjXKttIJEBICMT0ljG24zN+F73zgEC3SdspzUnScI+MXR57ymHdczOM3iiA4Q50jihcnQgB7SmwKXTJu7InIs++yY6dVjXZkA1MjrAzcHz8I53/jre9/4/xm++5z34+Z/7eVxzzbU4cOAAZk7P4IMf/AD+63/9r3jLW96C3/qt/44vfP7z2WezNLdkwDuHLfkS37c+16NASrIguUm5PjlGOXA95+loBxl4KC08MDDAc/l92L17d5am1rHBKoMuOdeXveylzJq9HENDI1hlYJBy0WaGLvWtRQMkurCKOpBAMqq1Nc4e2yrlL7xUl4pmxAEGKGhIkWbylrAE5UPgKHsqJYuOwZLus/m8R4+ypbS6GQfghGQPjDt1UOa77Rp2bhvBK370h7Br2xRAvnZbdazziFO4GPt78qZHJ9nudLhjbEH4mxkNUIQSM8g6nlNWZQvfMHKoUJfHJ0axZ99u3HjDlfjB778dr/upH8U73vZm/O5vv4Pw63jj638YL2dm64V0ZNddux+7d4whFyZUqzbKBYOOC0TfLShTtzSPyoiOZUueuKTsJ+Y6JV8x7Ykgny8gDEOoFKiP+KrSzCiHySbQkXjnszF6pImcSYeBhngS0THkCnmI7klGOPIgFaTQfBlQ9lOOoblT2iuVGix3Vk5GR0ehzaqOlIW7cw5N8lny1qZz6PK4yMxgRpxEZwZhwlOgdoI26zSX5E+wZQ97XPMYN8LjDOLytDte/DoLRn0SHueC8DsXYskWg6gkA4BJBwQ03Z0A6OQcGpmd88wARwDx49Ih0L3AuBaB8x6yNYIwiiB6pRzTSI8e6dOi7WzT3tQ5X5M7PImftwiCmHguUj8eeOQgDh8/iXVmf+vMMHQYiOhorsoNQbO2TtFskPA91DbWcP1Vl+KWKy/MvnphoBBix7Ypvm8ykH8/8sz6XHPl5ThwwXk4sH8vM6o7cGDfBA7sGsaNl27Hm378uXjve34Bb3nTj+O5N12Fku+gWZtHc2MOjfV5xnOrDL6WUQmaGC06DDHb2ken2l8cxLbxHajk+plbz2N4qJ+BrCFfiVAZHcKDhw/jkYcegr5XMawMYwMlnGk5dKIS5bAEz+ycZ2YxYMZDZUItNtrflHLVlU2jLNTbMZKwjMdmFjC3VsXle/djR6WEWvU0Dh55GCDxzQyOdE/5oHILUtJWMiI9lByo3sxgtgk4e4n/ut0qbfMBCWVJ/VWf1ameoGcW2U9ydg49mBn0T/cCoobt27fj5PETWCM/ZRs8edGjvdvBTedVV5PWXMvy6hJOnjwDJDluIDpYXm4w1pCdL6DTMpxmFv/QoRkGTz142rImM3/zzHLPEfSVInG1iYFSGdp0dWiTetzYdJm97TFL2CYdzQE1yk/MJMWunRdica6Jo4fPoMFgWHa5wkzmvvO3IWVG65Of/QLLCPsuvAhj0zuQLxYye9lkvLFz9y4869m30Y/M4fCRk6jV2+jvH0EQhTy1WEW9WWX7AKVKAa5Ho9OhIgMO3nnRIzMQMkBixI7tuzDNVLaes5dnf3kqjpmdfQKdQbpplEjoJyp5IyZsMUdMYBXMNvuZWXZvZll/M9NrFAoBnvq0G3nO+hDuuONORo1DbOcZWEWEXGbAhY/G1piCHgMkEXVrrq13qte9mcY2jmPwPszGMOfOPnvUuNuVEUgpnIkMgNobyOiNDLfAB0xV97jbGcYqd7kbzJLUq3V0Oz0kzKgkDJQ2IUGBBm1sdAwlMqXKc95VGoTYRRzHI2VqErQyZhwc36abcDwXEtJx6zmmcTUzhJWQtHAYpLHv49l/uLGOHB3yCA19JRci9ICESH3bFARBlTv65aVliDYmpwtka6bdx7nA6ZBwHoHmE6huqw0olGYezgUwcB0JcScY69SuxrN/9QE2eal2nnQ28zCC6gUJaUvbCl2itUqBI2768P3pUzOcw+C9g6WA8Ndf0tXJn5COaffuPVkgdOzYMYg++uu717/hJ/E//ucf44/e+7v4mZ95PW655UZU+sp49NFH8ZGPfARvf/s78K53vQsf+tCHcO+992ZjOufpYPOcy0Ey0pRjq9egeRRMSR4a3FV2yTs5LrURKMAZ5i7lumuv5Ty3YN++fTym6WOwNJw5S7VVQHuaQdyOHTtwy1Ofit17djN9Xc7mWltbg64yDcHk5FTWf9++vQjDiNVcsH5II+8cJicmYWZZkBVQ39gAxn/OnG4z+ugmZfuA63Fsa6wIgzDLMGd9+E7vFVhkhpLMCsMw09WU9x4Ono4N3S7lewMH9u9AOR/CaJw6PKZYW5znsUkrW2Oe9JdDF320jjUaS30OZW1tLdOTqo5EySe1aVLuxbv16jKDyAUsrcxibX0BcoINZiFSHmtGnHtieATXMDP24y//YfzMG16HX/q5n8Fbf/nN+Jk3/STe8LpX4Yd/6EXYu3sSCQ0l2D7g2gRhFJF/BUI+0+WIzyGdnZmRliHtRISUjkrBkDk7+wxozY5tYuqQAg9HOsd0ICRb9pOQJjFBepCLcog4n+iZ0E5KHmLZypRNqSucAGYGjSdZTEhr9dN4CcdQHc5eeu7RRumdmVG+PXHKYYCBuILySqWCAnfUOdI4jCKEUUQnXaQNKUEOSe9C8i0IAghnnL10/0QdFUtZsW10WrJBaiIczCzD08xU9QTonfAS6F7Ahtn4ng5M8pPJGmkU0WYFC1VE3MmbMxhH0dwZcFxHUN0ToGeCcBMupUIRKn0UAgx8OqFDnY0bxLnZTtDlUbZjoGFhHiEzEg3Oc3puCWfmZrHKLF6HDlJzheJx2kWrvoEOEwGeAVoxAF78rBuwf+cYBoo5DPX3YZRBTp5zPPv2Z2EvMybFyGN4uIIxZpMuo4z/+Pc/B7/5jp/Dr7z+lbhoahS9hXms8Ti+zixZbXENzdUN9DYa6FYJXQZwLkaXMpAkHmnPoxAUkfcFjNKx9hpdNDbqKJf6MTy2HV/++iP4xOfuRmHHFXjn+z+GX/rvf4bfeO//wh994GM4XW2jUBhE3nJIXQoF7c48ZchTNlNIfizLKtKO+hyaaYR7jx5FYTSHC7dNIs/Mzd4duzDJI+YvfumLDEDWIf1TYE1yQjQia87qd8rgoYGMr6yU2ArUZgtYnf2YcT7yYqut+G9mm+OwXo3Mvv2sdltgppnZQgWBP3wAbdtuLDHbKnvgab/MjPh5aIOwQHo36sSNfrNQyPH0oIxcztO/lnHxJfsxOTlKOoUosK7DY7b19WXKSJc+LkSpUEaL2arVhWUc2LkHteU1rrOONgO2HnmUckyqPpaXVrC+UUUY5DA/u4TDB0/i9Ml1PPLgDL7w2btx6LEZ1HmUu8aA9fobb8bNT3smDh0/hS999Rt47NCRjBcJ7US5WJLhwJ1f/irOnFpAfaOFlcV1NHlUHboS7Sb5l+axNF/FyWMLcIEPEfgAKQ1ChhCpbmYQwUT49Y1l7N27l8QwBFRo1SNTKfxfXRozOcfgaDyzzfk0YMp3A4P96O+r4LOf/WwmqAnTqzJGPRJNTisMQwhyNEACGUfBpmENMzz1futZDBXuW8/OIwsckzSBJ7N7dCgymGaGlHSQsRSezvks2NKczrmsrRzq8PAQmdhA5qiIr5khIk4yfsNDwwx8KlCAsLq8ggZ3lV2Ok7AN4PjPYEZwBt5oKogGMv5PAI18Ijzw7csTz7gUAGWPci7AKNc+peCNFmWiL4d9U0O4fP9OXHXpBbieDv+pt9yCpz/jGXjWM5+F5z3vedhDHkrxRMdvQwIFQhlQGLVLFvToOARaX/aODiTrwzYZwhlaBuNqwN/gpTUguzcgK/Ed12a9p6yB7xPSDedc0lvRUF+ImXRTBC4ESAN96Hdhfp6OvYs9e3YzeBnEPffcjb28/8U3vxl/8Rd/jv/G47tncxcxOjqC2dkz+MxnPo0//MP34j3v+U389V//NfQlsTpi6TBASjhmh/yWrDcYeGr3KxBtOtrpCC+imnKhYRRhfHIcl1xyCW677Ta8/vWvx6/8yq/gzZz35pufSiM9Qr3wGdTrVRznkc7s7CwGB/rxtKc9Hbfeeit27toN7wLc9fVvoMX5J7lB2c5ga3r7NPpp/HPkYUAHZqTJE+QwLp0PwsnMoDZhFCCg/hnlULLIJmwBeL73lCW9k+zKKIsXCoByxN87hw5lMNW6SGTJ/PDICBI9GzLZS7gp6NJwTY0PY2J0gLSP4agbjeo6jRig70bSePpIwPr6ehaUKmBa41HpCrNYy8vLDHTneWwzR/rP8n4BKyvLNParNPqrWSnHuLy8yAzeEneLa1ieX8faUg1ry3VmwqpYXV7H+vIGMwwp+ksVnLd3O6687ABue8ZT8dNv+Am86sdfjtHRQayuLNEQql0HnW47y1oq0AXp533I3w5hEFIf89m9wWXPJQYsMR1zg0e2q2trkGGXsdc6emeDHcm4aJdSRkhWkKykuWfglstKigQyGb91pEsAABAASURBVCEfRT+1JQlZrd8CPHHpncb7brA1n8ouZVHzSb/FQ5VkihgD6V+PRl1jbQ3syE+1MTPoXnhoDo0T0iaMMBOWJDH0Z+eyRxoT/4krZVszg3e0Vd7BCI6EKPSAYGYV9WPMKvA5JWzKnsN3u8w26RGfpW1C2y16t5j161EOe97QCz0zMRHalMVms8vMZw9t2h5lFXyUo5NMsLi0ig0eg+tD9jnWFZhxZMIDnoGHcUxH6nfq69g+0ocbKC/1tSXyqEUZraF/oA+PP/YImpTjqfFR7N+7G8+hPL365d+PV/zAC7BnYggnHn4Mj9/7AJaOncba6UWsUy5ry020N3pImCmJCZ3Eoc3NcDcNkQYldJMQSTtBhzinPYfIF/DYg0cYbOVxxx3fwpe/9giue/oL8fsfuQPv/8c7cXC+jpmVGh4+eBxf+9YDyOdKCGjPE65B/N2ytZLjBgONfBghiDxC8vMQ6b1QXUH/WIC+nKGfTvzmG56DxznWwccOMvAoMOguIgw9nPfwBDPLPkojf9LmprvNrFeTmZnNspH5rowXtH9bsqPyCT6yP6g95hx0paSxfgQpebclc3on0HMGCmZYoTaWgrZvJ3nahnOe+hOcLT3qzBzpvzrq0t5GYcQNWwmj42X4oENez6PZ4noHIgzre8kqAdcHgkeRyQPnAm7S1sjjNq64+FKkDGjXKSPeeWgzpPUqswTKZ7lSwuL8QqZO3W6CIFDmyTED3g9vfXzXwKnji7jzS9/Ax/7+n7G6UcWuPft4BF3F4aPHcd99D+A0T4WWaN9Aehw7egx7954PfQlpu9XFiROnGKytA0kFZ2Y2mJVbwdJCg1MbOGkKM8sW7YhMkvQQc6eaiwK0eZZ99TWXo1TOZ20CH7FDQKO82ceMA+DJV0ZgKopqzYxtk2yOrWdPxjvnsjq1Ndtsk92zfmFuAx/9239Bo9YjAQrEJc7GiOncZTyURVBmQfcyTIKtscVQCYjeaTzd672eWxSiVquJXtymfHQ5fxdRzkGOpqeAgYPENGLgkjQOH9FktkL9UipAor94Sjsk6jC275jC4HAfBaKAIKQQd5sU1g0a/RWcPn0a+tyEDPcaMzgrjQ7SpE0H1YPPeVCjFEhnH8yPiUnqHVKuewsS8YD1ZgYzExoQPqVuiFIvz+4hKoUCxgollGngI2bO/MxpJI88gur9D+DUow/j4OFH8ciRx3GKjF9hcCcBduY2lQ6A43zfCd55nAtsBtHwXOjRSApiBn490kr0VDsdZZiJj1RBKp7wVb2Z6pjS0sNZMDOkdFxJBgk0XkonHvkQc6eW0FhLkXNltEm3Oaa+a+sNRAwQXvbSF4JJFLzsxc/F//rrP8OvveUX8JQbrsrGeujBx/DRj34cf/AHf4z3ve9P8anPfI40OEpFqaNFhWoylc4CHSp+qxOj1uqgy+DN+whRlOcuqcSAbRQT2yaxb/8+vPT7X4Zf+KVfwC/96i/hdW96HV7IuXeftxvLa8v46N99DP/rAx/CP/3TJ/DII49ln/FqNKoYGKhku7Pz9u3BJI8g4iCEoDAwiIXVdazUm5jYuRNRsQCSmnJDVfIG7hnOUmaz6BlLeo517sS7lDujPICZAjPL5EHPzqcQGMsUMTskINkhnibUPelHjzpMkrIu4fo8CuUCehyX/kHDgaNRBkEcEySujcnJEYQWsd6jVq9jbX2DvOE78qlHO2DkeX+5iLGhQQwN9DF4lPyXmYUrokCDV+COM5+nQ+AcASGi/RBtwzDi/HkGJ0VEuRx8YJw/QTfuoKFs2PoaVtdXaMxWscDM2OLSInrMZJU4XsjzpzDo4YZrL8Rbf/G1+IlXvgx7pkcQk949Hlc664EkROgiRJaHTyJwkXR6BusFSLnYmI58mBuSKO0CpGEuX0CeeIhOZka6pU+A6GfGvi6lowIqfQXirOeYeucQMLBla6SkMUDekVkJGWjgXIlHnEijezAX8/UmJJx3C1L0kDK7YrRlnAKg3UlJ15TBhO4daa16QUqGCqRrAt0LwEul8M/wYB/NWtRmdGIMjkpSrJQRRiHKXGshzFEGHOdN2RMwM2h8ig62wCUgTwALHIwOGiwFvSBGO23D2CFhFjJYrpKmCWpByp18upktNTzpMrNsDtFKm9t8Po9SpZJtDkrFIgb6+tBP/CpjfShN9sH159EMgRpp12y20REtzGUB89pakzLimBWIydMECW2CI71ibhTAU4J0o40u7UOHgdMEbWuFvmuBAbovlHH3XV/Hxz/4N5ggXZ7/zKfh1S99Ll7GE5ALpybRpI1efPggAtqFftrSNGmil6xTk5qEHtrdFpqU+R6PPJv0Q81aB0k35tq7XFsXrV4LLeJQpX1PEaHXreCuOx+EIz+f8Zzb8Qcf+D94jI55565p9PX3I8yXELkCXBWIyf+Wb1H+u4i5oUnJP8ldnjo02DeEHPrQSjYQt5s4cvQU+xcwOVKBUWZ279qPph/Aypk6ZXMAznkYecNR6UNAPeadA4PALsdPYAgQRZRhQi4qUQ91Lx0NMlk2M46xKRs92nYFJhSUzO7HfE4o5wnxMzMA5DdL51zWRyUrYWZngRMz4Oz1UhRpJy666AJ0Ol2OxfHZ0PkEzlMnyL/IQmybmM42UGk3xgZ9WDmfR+gdKkWud2wUxVyIEm1AX6lIu+9hiUNCZe8jLbZPDmM0X8Acg844dajypEGfFy1T9nft24YDV1+EnefvRHVjKeNjyrkT30ZY6GJqRwV7zxvDyMgwEyADGOFmXJnor3zpa7j/ngdRLlYwPbEdueIwM1Yncd9Dj+CZz30OLrnyCswTzwblrtDXj1L/IDaYMbvn/sdw8MgprKy3+ByDVEi5UIeYDhIkmveexHY0KJ5PCZkQochFlriwmAIDGJABnnRJyQWq3Cp1/70gJmHVTmVCxqnU82Z7oeUQBjl0e13o0qwqzwW1V9+tqLvDyDcTjLNj673g3D663xpL74rFIhnfRo/zaCxwbY5Cg7NXj2O1GOmbMzgaGgVnEryEzq7K8/2lpSWsb6yhWtvABp+rPELSWvJU1Aqzbf10qFGYy+hrSGjoIoRhCNH53HnwHZfeCR8ze6JtQMfqCAmFXOsMaeA98Q3MoRSE6MvnUKDieR5Ndk7PYfXoCZw+cgSHH38cy8woOO/x3a+U1QQRRuD4KKAESCa+G6R8lzIQ0jszY4DSIQ17cKST946lg5lRPxMOxrHZXm233ptzZ+tZnP1J6ETq3KktLi4jDCIoAzI3O5dl/S6/7DJm3Z6JV77yFXjH29+Ga6+5GvrCzP/9v/8Zv/u7v4d3vOOd+P3f+3185tP/yjP6GdQYFPRosDpUAPFD8wkLzeG8B5HL6IrsMmadhnHttdfh+utvxEUXXYaQPLuXO9g/+7O/wn9792/yWPHn8VM/9Xr81u/8Hu6882vQd6S0GKSbOei7wrZv3w4paRgGyJEPmgtcows8ypSDIJfDY+RDJMPBNgFBdMraEQeSir9TiPwJZU54DgwMwJPHHRomyZzjeAFx987DeU/8XQYp5UrvOQA0QBhFMDPyo0tdDhBEARxlN08DlZAP80sL0Lgp6e2cZw2NYDEPfR5HNGvy6G6Dx8bK3q5vbDDrtIL11TXyMkZfuQxlkodHhjBEGBwaYDC6CcPDgxgdHcbE5DgmJsYxRsOozw4JdMRVZl/ZkXKlSIegcfrQx0BU4+ldRIPoSa8ebdEas0mLi4tQ0K711Xm0mFLnbr/9WXjrW38JP/LDL8XwQBldBmWFyKGvGCHPMpcPSBMj/xydiQe4Oo2/fXoKRnmNohycZJR0DamHyVnbE/A5T9445+hcJcceUa5Afc0B8Nl9SpqmAJx3/OWo0zEURGX84jgaK6H+xcRf95r7XEg5f8LAIQPyOGWflDxQGdO2KmMhvc7G43uNEbPcAj2r/dazSi6PGHEWjjMxOUF72UGOznmK683l8tiUFwfHdQm896SPh5EGWcd/75eBksUVmzFo6KDFjJGrtgACR2BPcoZt2IL33/4RjgIzQ0Qaa0618T5AjnrgzME7n6Heos22MEKPeHU4RJMOtk7565COvcSwzo3I8mqVx8frWKVdOzkzi5XVOmnvgNQy25Bw7W0GAIUowIE9O+GYdR1nEP3May7Bq7//efjJH34hbrhoNyqdOmozJ7By4ggWz8xSnoF2L8Haeg0N4sHYWEMioZz1GPB3GFh1eewc0zd06AM67RZ6nRbnrDPgaxHa6DDT2CW02j0cYgB04Krr8KGPfwpfu/s+BC7A6tIyGo06nEupkwn1J08nz/madXQ4p5mhUCpQHyogKYlHG0uUHzBYn52ZY6ZuHWOlQYxV+jEYFRFwk3Dq9Bmk3Bz2KDNmlvWjcMN5R/BcF/lCHyG8BGaelDUC4JyD9z4rJf8C8SSKIuheEIS8pz4EBLX1zgFGcuM/dqXkh3Qplwuhj54YOxu7ql5DTVJO414HD9x/H44ePYJ1blSb1OMdO6YxPDjAxMQye6Qo0TePMfMaUWcHaQsnxkcwTvuSjwIMlEsMtJfRS1cxMp7H1LZBXH7FhYTLMLV9ByIe2TVpN/OFEroMTkuFCBNjg9i7ZxvX3kGxlEepUqR+RzAzXHhgP664/FJMTU8gn4/gAsMwg679Fx5g3RQ++clP4oEH76dvOYkzPI3QZ6xXaaNUxky0RMwswhLKDm0HyQ+RS8ZhE7qZYna4u4sZ9YNxuwzirp270KPgpmkKEcjMMuaxM8yMO9UCIjLGzDKm4f/jMrOsnwyFQM3NWKebFHCezKeB1SMshf6ZWdZHOMigbIHZZr2ZbTZnafZt/LLK7/JLTvHCCy/Em376p+Gdp6LGwOYQMDM457I1d3hsoDmNhsjTGQpf7VKKZGw/haAkZ0EoczfWxyOdiqCvQmUpIaIRCSicXAA4KFIKe0yDseUENQfOucwMqjMzNjfo0tyqc97rEZrfzNCT8nmDdj4JlZaLAGUB40EeEy7CMNckYQKH0VpB3mks4zqMepKStwLRdxMYAFEwUhqVDGhSN+vJEPJA9+onIGngODfRIE4JmjxWgdpnCwWM7QXg82YbjsH77JlzqxQugmxtHFDt5FwUqKpen5sqMZj/5V/+ZR7z/QWuY9AzNTWFu+++h8d7f5h9Iexv/uZ7MoFfo4DrmPq6667FVVddhf379+Oiiw5Ajj0IQgZ9XShzKDoIGgy6tjKemqvJDOa9996Lz332i/jiF76Cz3/uS3j4oYM0fAmzMuPYtfM8FPJ9CHweEZW8wI1GQYEzeS6jBF49GjkWyFEPSGqQCAjoVIrlMo8i+nHw4MEMjzCK4MlLMzIGpIQaZ/ebMiu+SrZHR0Y4Z4H8jtmvw5aAaGVmHJogmgmyZ45D+jrv4SlvjkGUZMx5yYzGzbpD9BUd9KR1p3T0Pep1qVSCNhh6lu43aYi6lK9Gq8EAtcYNwzr0JZxdGkOwT8LgoMf7Nh2NaNcg/7XiSAidAAAQAElEQVSxqDO71mKfnrJkxCNPx65xFTT19fVBtmRwcIhHn/2oVPjMTYfqhoeHMT42Dn2Ie2xsjMHZKAYGBjJDL/zaNJAb61WcOnUczfY6bn/e0/Ced/86vv9lz0c+Sum8TqPbqcKYIUrRRUJDlzIj4DyyMZKMxg6iq/RHPPOkjWRhq85MdKKcsm2emYU+Zg2+cuc38PWv34PRkUmQ6Bw3IbCNkd5sz0oABo2Zsh94qdx61r0ZG2/VZ7RLyClkfTS3QO0TvlN7Ns1+tG6926rL2jAQU6k6lVlDDh+GEXEcgZxoi0HJ4NAQM4hlBOSBpx1VcCXZUXtiD20ytP5zQW0FIWVW9eY8jDQKKGO9WhO9jTr8RgudmSWUmDXwZuhxJVqNxhSAdab2DAZlIxvMIFSZ4VpbXcUadXSV5crqCjei61AGep0B0iqzPRsMbvT9TR0GUg1mj2rNDhIXgrfc/TextFbFzPwyTnCzeOTILMdqc4wmWrLNNHpJLoKCyWfefAN+4bWvwGte9gK8+NabcMm2UbjVWTROcmN59DjmTpzGiZNncPjMIh46OoOjJ2awzGOfJrPXG8yCNXlcFlN2Jd+ibwbki+S+zYBKMt6iregwSyXeqGzyNEO0TcICfv8v/w5//+kvQXRbWdlgwNDI+JwkLTrwBLvPm0Ch5CjbFdqEIch3RFEI2VZlxzaaVTTjJoZbMdZOzSANE4yXyiimHt35FSRrtUyGY9pXycAWmFlmG4SHmWVzSo8lQ472HmcvrUd1wl2w1V/1Zkb2GaTf4qUZ78/2I5u37v4/S+GwRl4fOnQI+qJOdXCUpYS+z/sAowxu9py3A5dcuh+DQxVEeY+JyRHe92HHzmkmAOazGKS/fwCSxzHaA9mOmJnDjZUFGO3O3p3bsW/vNG68+WI89ZarccONV2J62wQ8betGvY3HDh9DwIBqaseuLNuVI70845kxbvxSymaJ9m5keIS2PMr0JOYpVFTwqPQXyJ+IdEjoL6ooMeDVplDBn+h40UUXosDNaZ3Jk9XVZbQZwCfMRLe7dRhtD6wLktvzl4N3AYlJZsTgc4DAh4SIKV6jUxmG/qIppiEVcYwEMmxeCZVcjOlnijPigrz3RKSUGWgzg95ttnzyb7XbqnHOZbdbbdkNei+mmxn0/qy9wtaltluwVafSzEgQ0+33nDt7yV8SLhnzAeLeonPQnN75rL+ZZSUMmRCzOekDeHOqQkRHLSjmC9x9UEHoIPrKFVSoAGVGyXrnnYOySTnugFWmVM70SQtJiWOSKQDOucwse9K6dWO2+Sx6bNHbe+LB+sCF1EePkCVjIbCKQpJDyRv5l2Jy3zRGp8fhiMu35zYO67ie7w4pDZsATKt+Jxg8BKpXm5S7xXy+SAfZDzMPQGMLODa+B3BcYzszA86WZgYzo5C2MXPqFBVrGddcfQ0+8IEP4Dd/8zehYOqzn/ss3v3ud+Mv/vLPeZ59HOeffz5e85rX4q1veQte8+pX48Ybb8TU9DRWlpdw6uRJHs09AmW7EsqtlGiUux7RQAovRy+Z3bFjB/TXrRfuvxAXnK/dytW45JLLcd55B7B37wW48IKLKfvnMUi7CMND40Di4Z2jjUkzfD3lHWcvsxQBHZgPqEtsETiPPHWijzIh2dDnjIRXnvIgPBIG1+Kn4OwQ7JVSHjg2K9RORsXM0ONuWPKapHofUy9j4mEIvCN4SL485yMKiNk2pPEqc6eXUj+73BE7jhFSZpd4tCYn4IW3AVwENGYYRk/ISJtOudVowfSP/FUGpU7Ht0bHtspjTB15NHlMk1BO8rkCKuV+DA4wUOobRJHHLpKLRr2FdR4fbjB726RjlbP/tvwCmj8gPs45mFk2t+rk0LXuAQZUExMT2LZtG7Zv34apyWkMD48ix2xWu1PDzOxhdDsb+L4X347/+s634Pte+jzSGtzZz6HFY8GEgVVqHW48uhCOWmOTgZ+CQMCyLEObjtHMwJ8ndFx8Aa9KuQ8zJ2bxq7/yjqws5srw5qlrfEnnIDo73qqvYKsfjJX80fMW8PHf/Bgbbr1XKfxUngvqJPoIzEyPkKwIttqp1jhWuULHS35njfjLCKJjLpdHJN6S31vjaCjHX94cHEvVO2ccBTAzbF1pmiBOkqyuxSwVo1lUesD6sRkEPEt3lA0Shc0Nlv3mL/5I5raehWvCzUZCRyb/IRlIKcPGHo6BgiFE6iJ0Ka/1XgrGNhk0OH4n4WD0Q/VWD6vVOmaZwe7Rdpw5tYxjh06jUW0iEN6BQ1ApIV/K46Lz9+C2G67GcLGAGtsvzJzG8UOHcfTgIZw6sYCHHjmBz33tIdw/U8OKlRmwtZgd6kFfPqqjHMl2l9kyLhs94t3hMXQap0gp6w1mzWrVBnpcS48bDmWaEt5756B18YQQn/3GQ2hxPT7IkTR5hGEBom+VmdY9e7czI7KTPGyC7CDuAVo8Pqpz3Bb1qccFt6h7Zcrv+MwMCtUFVEYcpsfKiEiPhcMnUegQF9KvS5smOmtsM8vm0L10SDQXPsLPzCB6qw7fcaleVSrPhXPbZvVq9J8AM4N3DtJ9fSBdOu28tAUgMlhansfs7CnKVgdj40OMFULkCyGarQ2WHsVSiMOHD6HGYFw6Klo3mO0zBruDfWXs3DaJ6fFhjA4NYJSZK62VyUQszdfwrXsexqc++wUs0k7d8NSn49SZOXSp95Ej3RiAzx4/hrmZUzh+/ASkH7KJU9yoF4s5RKGhSPuSzzkGW47vS1hcXMHjlJ8yffvY2ASo+hgcHMb+/Qdw4MDFuPSyS+iH9mAbcRoZHUSUC+A0cEDjpoWLIWZGxxBQGCjsZF5Mw2/wmGBKn3Qi80BIYWZPgAgvo6kSvFTKiZkZnzZ/zL59r/eqVSkGqtTzE/eaiO0zQ8NuKsFSbc4F9RN8tzrVb8H3KiM6PH1PzJe+9GUyGzAzgkoJgMBodDzlgPcyIFQsMwfn/FlwMGMb4uu9h8BMYxj7kEYwjsugiankHu9TGRByJSVAzxwz4Zgpy3MBcOxvzJJ0afzpGKTc3KlLSSRAjvOpPxvBLIEPHNOgKQEg49BhRE4E0U1TOGZVigzyjHN6R9zZxBH+oz9m9qSmFM3M8RNlCGQoc7mQgXSB6MQZ4JzLbJMWW1VmRpwNzjt45+H1DIOktcHoX+nfa6+5Fi98/ovwi7/wixjizuIz//opfOQjH8ZJZimuvuYqvOCFL8K1192Evr4R3H/fI/gff/rnePd//y38/h/8ET7y0b/DaR4ZDg4N4+KLL8X119+Am266GTfccCOuueYaXHrppcQxJV3bKNIJNenwpbgBAyHJiegrOSRaPNKtYoPGUAoN4qgsitYvnoF88574e60vFseAFIiYog8ZaESEIndKhXwJUZQnfSp09jGDAe60XLBpmMknzScgqwCOYpwnTROACMihtTtt6DGmYW9zF70ZiBELNgE8DAHMAjiOaWacK+K95Ae8z5PGAdqtLjS+sc1jh46h2egiciG8OTgAAft1NI8yly6BdrgxrZQ3sD/XRwPeYAaqXl3HCo8O15YX0ZaRY/swcAgDIzjkohABaZKjXgnYE91umzu+Gg1kNTsG0Q5Px+Y10rXGI/MGx9Exo8o6s4d1yoCe67xXKbtiMPKqwM1dH8ZGRjDOY8UhBl0xcZ49TUcTOvzYy78ff/C778ZPvPJHMDkygOb6Orq1FsDAace2SYxPTaLNjJyMXsDANyU9RVdQiFPykuqBlPNsAulnAb70tbswxyMnH4YUzxjnXqkImrKGkNkn3n6vH7UV6L2ZqeBcCczSDDLBYY3aSPZUboGee8RbdFC5Va9SMgvSu8X3k1PTyFHmFATk83k0mE2JucsKeewRki+SVec9nHPwzhMHo71IkPAuJU7EJJMRjSt5zOZlwKBsZNgFFhlgdhs9DOT7UajF6C2sEHfKlbXBYXlvGWgQ4clhsx/Pl847zqu5N9uoTribOfgggN6bI83JxzpzX3Xu/DtkSI1y20oSdLgOMJhqM3tTa8bIlQdw+swCZmbOAOQjeMRfiAqIeOzeazewPncap48cw8njZ3D69BKOnVzA48dncfzMCu6853E8dGwR3aCAW1/6MiTcDB8+dgozJxmk8UguiAKQHIilm4QO5RcwOPMUpV5WKhiMGf11uHmJiXet18EaHffs4iqPKJvwYRmJyzPQMoB9u3xf7svhtuc8FblchJRZPsZkHK/DjEwLHfKqR9qmcFC2Y2jpBIL5M4jSJnbt6kdpuIBSL0JutY1WCGzftYMb5wrCMIcwiGDEzczBERcz47wxxL8ufQYoV+AVkM5mwgcwsyfagpd4rva8PfvDdilvyQPHwrM9C6idQPeC73ZvzpAoQ0y7UCwNYH5hCUEUQTKhsdIkQY0bLW0wz5yZYdAyD+HmvUfK+bqU5WFmkOr1BvH0BPZKDSkhob2JvFG/h1GpFMmjFEmSR6tl+MIXvol/+qfP4eAjh7MVX3rlVezrsbq8CkebFjEbli8GGByp4IL9e7CxvowvfP6z2Wdkm7QjXDGM4yv7REnE4EAFgetxQ2boY7Yq4nq02WwwkO+2OsyybqBFnruUXLMUhXyAHDPmE2N9cCJml8LRo+MWU7Q4lYKQwZYnkUBBn5gYQ74QEuEYZgmM9WbGexN9N4l2lqka08yyd2bGhSckSpqBGut9SmR0r1JKrHuVegbH7lHdYyLbY7uUYziC3gnUdqvU/Rao7j8Cml8QkdkPPvgg/vYjfwsZIjF3ayxAzBR4OAptSkUw4/qZqXCI4F2OTS1bk5llaxXtBI50cM4j8AEiz2Zpi/tmIHFUKKa5ExqrhIYc4NhOSuypCGkGaWqkF9sm4DPQofJ2uUvpcReXUtDNjAPqfcJ2bETeGIVGhqdN7rQomA2mzlPuAsM0hO8Y0iapSf4G5mDsQrJic5RsqO/5y8xgtglqxOlpiFPOmELoC1IOmHJ1vbgNWIyEBhHEA2cvR1qIJ2cfnxgvcEZnniBlwNmsbwBJl4HU7fjzP30/fvWXfhnD/cN45KFHcejQQTrjKlPDFTrndXzs7z+Gt7/rN/DGn/45/Prb340PfOjj+ObdDyBfLOO6G27C0595G8uncPewHyMjo3AuzOgo2nkqrnYll1xyCdaYnlYwJbwWF2lkqQNB6OGDFMY0rvcJ+8akfy17dj7G6PggaJuQ8Y70JWUAEtNIEZckvDUUihXkCgMIcxXKVBmFQoWyEiHPYMv5Ak6enkeXjiAmjQRJShokKYzPHAxmHPUsKLDo8hjeORocOpUW+dpu92CUGwFjHaQZExwDqBzxNegKw5A4JnwO4Cizm8Y3D+dDnFlag0cOIft5ypqRMApOtk9PYs9e7qKNspJyLebAV/CyAaSbp4NJe2106HjqG6uoEVr1KoOrKlqNKurVVd7TEHItOfaplEoY4RHUMGFoaACVcglRGMBILw4H7w0h6Z2nIywW8yjxmFeGssx2gbogkQAAEABJREFUFWUdGBhIbsSjGgOsKudrt6pItcmLHSJXQqU4wJ1lGbVqFSdPHCP9O/ixH3gufutdv4qffd2rcfn+fYiSNiZH+5EASEkXyWuPmQgfiF5RJhscEol5dMgXlSnvm9TRux9+mDj7jO9x3OIIGoXjkDCyHwp6VQpPvvyeP2ojMDPoH3+R26IzeenS7F50cdSVcwcxsycezQxm9qTnlHxqKAtZKGJqx26+88xSpmgwkPRRyDUBsfp4R7kN4J3LxjDjONS/mDMnvAXrQX4Y68xssw2Mb1NVI99O0ZndwHB5DMMjUxjPD6A1u4SYdqfLY1bHPt5xbtLMzOC9x9aVnqVVwsBITnOLDs55uMDBHFuyjXr4yKNTtCxwqDHqaJMfTcpdz2JmG2hfeg6dnqHNOjAwPn7iJNaWNxDFAZrza1idX8Ly0jIzFgtYYsClQLC6UoNDHqHvw8JaHcdmF3GQAdeZI4/i3q9/ES0GY7VmF2PchI2PjiDMhQy+O5ynS/qlxDFAi8HdxnoNrIBZgF47zugck3h1rrnONeRGhpGjDOe4liBhU86a+hT6XiUfpnjJ992Ovft2oF5rU06L6HYC2rUW5ZnPogPlPYBhmEFh36lH0aRNKU5PYBttTuINfqaOjeUazowXML17J66/6lralxL9bgrQNqTEhVNnep/ypsdNkTlDsViiDSpk/Jd/c85B4MkjlarTvZlR3zkWgIRrMtozzzpvDvIbfMmfNAOcvTSPblWmKe0Yu7MLg8Qas/s70V8ZxvzSKsD1JXFCWXIwlo1anTJiiMnjkDahVGIQSh72uo4ZecNA/yhA+6rMYBjk4CzkvJt8L5eLGCet88UcYs+1hCXce/9BHGFgvH3XHuzfdz527tiOiW1TmJubxUCljIHhPgyODcAXPKnaQ99gCTdddwWMT9X6BrOgVXzhjjvw4H33ISJdBvr6MTo8hJ3bRzAyWEA+Ai6/5CL006a1qy3kfATH9ebo+6o8zl7MsmE19JcjTI73wSUUds9FRxRo5w26F6SgZFDhHXehXTrK6elpMjGfMQ3nXGaW1cVkhCPDzIwZhD5G4W3oWUqUkskCT4TV1cxUfFcw23yX8m2Xjk6PKdUbJAHOucyMjPEZ4D95CRfhZmZkVgp9psMHPrt3jmMSvnNI4ZAasSKozJ7ZKCW654LzHs6T2aQlpQFBFJzFkQ3ZHt9lLVn12V+ilzJSAuGpZ9FB9470FZgZzAwRDaf3HklG34SGoJeN7uj5c7kcAipbl2nzFs/8e9wBmNnZWVRsroUajv8oGNcu2FwD+3M24ZXL5ZEv5BFwXjPNsfnu3HaQPLH9VpnQMHa6TbQ7deylM3/Xu96G973vT3Dd9ddjbW0VDz/8CO6++2586pOfxnvf+z686U0/i7e/7V34u4/9PR3oCTzl5ptxySUXo7+/H1dceSWuJPQP9DMI6kCf25hltmqJBlaBSavVovEhbUgn0W/Pnj2QPOuvNPWsbJWOCbWWLdD3xyjods5T+WOID8VikUFTgXJC3eAy1dZ7B12pfhGKRSohA4UCyygXwfjaK3jIAocSzpw5A+3GzDgA2z/5R1IFhHT+mk+BnwIA4NttFWRINno0egkVu6fIyhmpq74phHfCdUomPWW6Q+OqUvjo8y2ra2uICjmElB1jP1gM7eRuuvlG/OjLX4nrrr0JKxt1NLs9WBjBhzReHK/HuRLyL+Z8ypjpc1TCRWuRbEVRDiUanTKDov7+CoYGB6lXA6j0lRDlQoS5AAUawhKNYp7zR1EAQcjsRHAWPO1QEBoC4q1NTqVSgaBcLtM5FIgnZZ3zizZbOgFenjpgZuT7Mo6fPMi5unjBi56G9/zWr+Ad73oznvLUG4l5ioROulHv0JRSCp1xKxAz6OAAnE/8E816tGMq87kcDXwPU5Mj0Gf0qgzcQD7o3RbwEf+ZS3jLTsppqRRIhr5zDNULvrNezxpDIJqrjVH+9IFaTxlb31inDehmshqGIWlWREy9d7QbWzTauj+3BKmD77i26BE4jxazddbpoa+/D91iiFohxJHFNZxZ6SDxw5yTnSmiPgiykbI1kR8gCNeEjjRmsK1n7z0b6yeleTSCy+yj6r15OrUCwqDIcUM0YqDBzaT+2orMx/BgPx1WFy1mTI3ZkA0eLz/06EEwxmFGYgMP3/8oTpw4TTnYQE0bkASob7RQnV9HvNai3rURRoZmbQ01HoPPPvoo8vR/w2NDCErFbB0pnTl8iFRAZ665Vzc20KYeddi2zqySvgKiSyHocPzEBUgJDW5+9u7fi4npEZrTBpLOKuLOGkaHivjB73th9l1sNeKrrBUlEY6ynitEqORKQC5EtRSjGNcwxeAg1Ifi9Z7BQJc07GcmZu3IKcxM5lDfNYSPf/zjOHX0ONIkxRr1uUH77pwneR1APkg2etxEy17t2rULk5OTmR5Jp3KU65CyAV6SnyYz9QLd9ygrZga1CchLtXPOsSUgngqyh+/6y5H3KTSO8Lr+umsReMfAsZH1lRyYETkKVmoJcoxU8oRB8jQIA9rnLvnT5ciWZbXbzB6dOnUqs+ct0lxrzBH3Ptr7HTt20HbkUGdAtLQ4h/6BEi67/GKMkY9GdI2/prdNI6aPKdEmxbSVbdLUsV5rajSa0Jp37NqZ0S+fz2X+Y8eOnRw34rg1VDeqCKOIMt+PnaRhlYHgiZMnKActdLi57HGztl5fp93tYvvOacJO2rsRrt/DRSSwp6AbiZcRjQY0IwzLlMioLo572LlzB4kUkLrZT0Yo8HLsJzCzrE7EE8Lqp3H1TsCm2Y/qt8DMsjr9Uhv1VSmG6o3a6VnE0DuB6tReoOdz4dx3ei/I+hPH73wnoyznpDLwXBcbayy1S+hA+Jj9mDOINs47ODt7n42XwMzgncuMGHg53sMAs+wXb7BJLBYxjbUMHGWKdelmG9abGUSnbM281/wC4WK2+U59zQwa38ye6AteZpb1Z8Fdz6bzl5AG5lH0IborVei/qOnSKJgZnrh46x3XRHii7uyN5hGYsRHrzCybW3VbYLb5LqFiS3m3TW9DkYYpocyoDc5eetZ6YhpWlRSrTPlqPObJ8ez6Va9+JT7wgb/Ca177SlSZFv7EJz6BP/mTP8Hb3/42vPWtv4Y/+eM/xZ1f/jq85RhAjWLP7vOyb0V/8YteREXsQV/+OTkxnini0tISVlZWOE41U2bJoRy/+Kx7BVjgFVFZLrvsMojuylLJ2CgQ23ovPA2WrVl8UX8FZlJQfWBSazKzzPiEYZSNoz6qVwBQKBaRzxegvimQvdeH2gsMPBVUxdQnM0NC2iWki+glYNNMNlRK94Rzq93SI5U1zkoZPuGp4zLdE01ExCHwHmaW6WCXBl7jyoCYMwjHkEZydZ3OhMduRe6KnfNgB/SYKbzu+it4nFDEX/0//wv33fco7meG8Ot334tTswvomUc32wWnMP5LyMAeZTkh3sJPuIjGwqXLTVCb+LZowOq1GsQP0bXNzInoI3wkK30MlsqEIg1eGEUZnRzl0ACYGQHZpbo8cRVNy+UKBgYGmH0cofEapCz0Q/woM+BSqbEjHrMCDmsMyo+feBzr1Vnc8JQrccONV+PSSy/BDmZzJsd2oFguM5hK0SadenSUXfIjoGEn8WjE2ygUCjz6reHRRx6BPktqZpifX4DWJ74YLMMv+8V3ekoo9wn5qXWqXmVMOgl0r7otOPc5yfollIVvw1Y70VTv1V7lFmhMM0OemxnxXs7AyBfJW4lZK+Gfp/xJVnNsY2YZjT1lRGNrPJWir5mw15PBzEiCFKqnIDIITZAjPas8Qllr1XEm6ODxqIv7uus41trAo0ceQ8ijLc/uwkl2NOvLccw2x3PeIwjDzFlJRoWDwMyyeQLSXbwT7t4F1PMQ5iL0eN+k7NYYCDNRhBtuvAm3P/uZeMo1lzMQMQYsTQbs/ThxZh4PHzwGxgMAg6DV1Ro3XbO0A1UsrW7g2JlZHKddOMJj66nd0/ixV/wwtk+OY+fEKK67+AAqzLalzCgtUC/WNppYXW9grdFCq5tio9nG8noVCqZSBt6xIbuv0+G3eeIQUzcSztnqcWoGCMqE3PK063DDDRfjyst247Zbr8FP/cQP4arL96PLY25Hywdeon+2ZtKm1YmZ6W0jajVQWDyNwuxR5FKgzsx9NxcgDR2MmbRFZmndFbvh+koMCuv4xt3fgmzoIDcvGkuyYZbC+E9yI5hlpubIkaPZh8Ulu+KN2or+ulcf6fAaA7N1HpcLZA9lQxsM1PRO4xDljH/qq34aS321DoHeU3I4M8iHHvKlPGlwA/Tly86Mr4kXS/lxFpnc5qnXJephxEBJ42m+DQavp06dJL6L3GjvhWzF8ePHM1uueWUzCrShsicKkoaHh7MTjAsPnAd9YejU9DhGR4cxMT6ebYiMGJXLlSzBozVKRsucUzqsdUoedzKQOsE51tbXoFhI69WaasyOz8zMQPWS6/m5OUxNTWKIgW67U8UoA7idu7Yxuz9NOcxB6+Q+FHHPw0E/jLppW6hEKQng4CgsEnBHwTZ4xDSgUlARIuZO0TsHM8O5lxARiNj6gJkYYLbZRnVqq/cqzwUze9JYWrjem1lmaLrEdKu/6r8baFyzJ4+z1U7jbYGYp3uzzbZaT4EGVAqt9mam4gnQuAUaJxE7ZOAluiTcORnpZXAAjah6GMl2Lkh3tp51j++4EgZtwmML/r31mRkkUGojfHSfclA9C/DEZaxNUaMyJDSwURBguNzH478Ea0srmbBn7YWw+nAN0BpU/kcBxp5PBjNDp91hPZCLclnpzNE4P7mdcx6e8tSjMdIx1jXXXI3f/4PfZoD0NvRxp/GXf/Vn+MVfejP+8A/+EAqs9MV2krvRkQlMT23nuAGGBkbwG//1vzHjUcDv/u7vcGcyRic7ilq1RsVr0iF2MsenIEjKIX6r1LMMhEoBB2MQUcbFF18MZagUGKhOXzQqnngaOz0LzAyO8q42khPJTEZHAGZa42YpRdVOSoqetaMzk9Mr5AoIfZRBiWnutdU1zrmUjYl/59IcWziL72pqZhBuwqfb6UK7qWa9gSINjQxEKnmkLIr+yobI8MTUn26ng5g714THXkXKe6XSh8B5SLa3b5+Ejjw/9alP4p/+8Z/xta9+ExvVBo6enMGdX/s6Hnz0cTTaXTqxHrp0Jk3u2DZogGV4q8zeyMAJP+lph/N0mNHocM4ebYYjv3Ncf55QyBdRKJSIK6FYRiFfonEtZFDIFflcpBEto1zqY7BUyfhTpgEUiKZjNJSjo2M8fhrBzl27cMEFFzCgPh/6Rvvzzjsf+/dfiPPOvwD79lyGPbsuwtTkrmy8Onez6+tLlMeYCYECRoYnMTE1jQnuZHedx8zC9m0oVsqkh0ObTtQ7h22TU/jMpz/NrMcpHv20M92JGPz1GDSKjikDoUy/AYjuzvuML945iPasftKPeBkzwBKdnvTiP7dPivkAABAASURBVPmgcTSGbJboojEVoA7TsRqMuASZA5HMR1HI9ZdQoGzkKIvgey88nc9kTzK0BZ71ugflC+dcjvdGfZUDsuEKTg0Y7uyt4VHXQ7UcY8c28q99AqFyfuR3HHdhtELeOZbIgITnfEa6GJ58WUazQHaV7eUv8sQz9HmNgIQ6k/K5YwEU4EiWN1aWMTU6gKfeeB2G+soZbzqJwwMPP0ZdaGD/BRfhvH0MYLoJmsxIxrHD/ceO467TJ3DNj7wUL3vda3DL02+G/nKszUDiBI9353lsPDN7ClXKdkSZrDc6WKs2sVZroM5ozoV5MPOAFrMT9XaTZYebjIQZCg8X5NCkvLc4n6d8dEmHobE+PPu2m/H9L7kNtz3zWpSKKVr1NXlROOqm9CRhoJgS5EuqvRgBzefYQg3d44fRTJfR45Fqhz6i6WLINK/xSLA23Y/S9nGU6z2k1K9osIwc55SNkN1aX18DYJCMSA8lA2dOn8k+8P3YY49lf3l8+PBhHD9+PMuW63sU16nH0l/wklwJ1F91snd6L1++pedsxs1iPtPNAu2IdMI52foUCX2O1tXjBmrH9u2Y4EZXf/0nW2jmsiyUYocqbbUnz8dGx+FpH1rUOW1YTp2ageYaGhqCsmtDg0O07SPkcYsbmnmUSiVovlKxBP1V+N0MKk+fPgVYDIovfUKUBVjKyk1MTKC/rwIzQ6W/D7q0HtEqJV1T4ipYW1vL8MpzLdoAKoDKM9gT/bJnvl9eXIICqvm5eQZdAUaGBtDtNhHwBK+goJeneEYcclGIOoPym296OpwmNDMYiRME3CWYy5ARcc2oqEGAlAahEOZwwXnnISFDA9arn5TRjH0JW+1Vn2P0qVJ1aqP7LTDbbH/us+61SDHIjO+pDCkF1aEDS1tImGWBCxDzOCsxnwl0mhr1NVVXqJ/6S5BkaLZg69nMMoZIEBT9inBikkq+4hgphKfG4EP2Y0Y8CBUyRwpPf5XNwyqY26RLLONqLqOXmUHrNTMIHzODrtSzdA46Zwfp2CXEHKzHUu3BS+23cDazJ8YTPgIzYysg7qUMYGL0OhRi0ogbbNYnBD5TbddrLdTXm8jHAfJ8LpMPlWJEwWxy/awhfxMYOD1/E2/S0ODgzD8JTPXnAs624ZiOWQvPd0HqEfA5dECnW8XGxjIA4kHjmrCN8R3YznuDuYSv2mg2Vpnej/GmN7wGH/7wB3H1tTfiz//yr/EjL38FfvWtb8PnPv9FLHJXvMzjhh4x7KNi5ct5LK0sYHLbGH7vvb+LU1Sk33zP7+DCCy/Ctu3TlIEOHOcQnUTPLRA9dS8D0eLxnxRFoB2R2gp27dqVKfApppm995lDkjKBl3iyBXrX6/W4xg06qQIcjZ3+dDZFDDOuz0gElt47ptn7IMMwMNDPDFGYQS4XZe1ydBJdyvWhx4+SHwUY6So8ZGyQiTJ/GTZv+VZzag0xDUFsKbopeU/pTwjexwDnb3BHZanPghGNY2YwyZvWU28yUGgiThKo/yoDor7Byez7pfr6i5gcG6NceswdP4O4FWdjJORZs9FGvdrCt755L/7oD/4YX/ziV3CIxxLHTs7hkceP4/HDJ3FmdpGZqGWmyutoNmvM7CxjdXkeS3NnsHDmFFaYlt9YXUR1fQWtZpV41OjoNtCorfO+ykV2kI88SoUQMkgRZdNxzQFpGTErUC4WMEDdU5lS0FvMbK6vLuHYocdxzze/gTMzp7B4+iTuuetOPPitu3D88Yf5fALrq3Mcf4MjxShGBYwOjmJiZBz9/f3IM5PqCxGMGdwwzHO9AwzMJ7GfsnQeg7K+wWEMjkxhZm4dH/rwP8CRjm061pR2Z3xsghmyIcAM4omZUfZIV2YUYAmcB+grWBrUz8ywdZlt3quf+G2mvimHsgzUTvUCs826rXuV6mdmmUPrY0DsgwB1ZgTrzBJN7NiGgMcXNR6R6Etl5dx7zBQmdPb6c/84TRHkAvYN4TznpC4avbvug8AQhPZEPZHhD58TwNPpewvR2+ihwmxKvc/jQR7VL6URer1l3HJxETdeMoUjp9dxcGYORhyU0UnQgwsA87TTZkidocONeI8yuLUWlY71nIwN+cN2QaBOFAv2TwlATPr2QFOHdi6PO+6/BzMrc6gxSC7S8elIVno2Shluc4PR3FijzK5haLgfF1x0AbZNDGHb6CCuvuQiLM+tgORCh5mrh+68E3uGR3GadSeqHfQKA0iiMqqUeaJIzYqJVgKHFIEBnpXdjQ7aVeLT8UASIPYF1ChbZ7j5OLWwhDrtS4s0iqmHPQahDR4dtZiprTLr1W2ntNvIbLZ0v0f72KSdbulLS1t8RzkskT/B7AkUmquwnCc/iliKAtIuRNTsYbZdRatSwHh+EJVuwOAsgKcMK1CYYwZFdm11dQ1d4mAWsEwyaEj/GeTE9DUt4qjgSIGSQFkhPcseavO5BVuyBl6ePGRBPqTQHGq71U/t9T5HHyNfWigUkKOdU5C/e9cezM0v48zCGmARtAmJGXA2kxqKIznEQQ9zS7NoMvvZZlYwR30//4JdOP+C3bSfedqrFmq1DVQZgGlDZWZQYF8qFjFInzDAzfXU1C5UKZuyRbMLK1hbr6HJtbaNM9Fetrn20DwWSB8FlR1uiJIkhei0uLyCDn1UyJimxKRJgfM3uEE8evQYfWULogt4FQsVgPSMohDPe8FzsGPnFAqlEPpIxvzsCuOiAnpxjnWDWOfmdmbudCZ7DrxEHOJNYcJZMJaGlMilVEo+IfARJkbHGODEoLwRUqgfeJkZRGQFHwGVQ30SCmOOBDdjbwKbZT9mT35WpdoLzAwSgIR51hbPeq++6lK85MXPQxAYYA6bAQnQI3F6HF9t5Xg0t+bbMmYqI0bxYrRA98JF+JkZ15VmhlH9tXPQ3BFxVYmzl3E+M4PG1zvvqWaiBevMDI7P4MXbjA7OOZgRz6zONuvMwQcBzDtwYYSUAhOTfCmIBLYux77CRSAc9Oy933p9Tmnspjkc5wpY7zgOn82QcK6NRhcJAv4L4WkWQu+IhyFlQBDT8CR0TqJhN4mRpDF0tm10CDKym2WC7J70NgK1F3IY5livdgLOAMqFsXQEsxQlBj55OqtisQjnA5A1AIxjAeqf0vHUNlZw4MLz8Ed/9Lv42Z95I5QZ+fFXvxa//o534ctf+RrqzQ4a3LXM8Zilw4zK8Mgo+xpOnDqGffv34Q/+6Pdx1ze+hr/4y7/CtdfegF27dlEuuD7imRAP8ErJH9FQsmBm0DOrs1J8lJzIOGjHYmbsH+Ciiy6iw8lDxkn4y2jUaBAlx+orEC8kOzJiatOL25SLFhydk+ZIU43ls3lkYMrlMscsZAGY+ppt4mLmqCc9nGQWyLuAYyRI9S/NfmuqTeCzbrQWBYUJ6U2JQcJ6QY/PvaSXzdelEX/04CEanWVy3DLjJyOWp+NRFiWk8dVaGnS6D3PH6sIc+VVEoRig2ahC/3+WSzxZ7VBn0LW4tMid2QL0LfwJHcDNT3kKLjh/Pw4fOYFDh4/j+IlTmF9cYbZtA3MMrM7weGV+YQGrzCKs6fuHCBs8fquur3KHXqMBaqHHLECHu/x2q8EAq87AqkoHuM75NqC/fAoop3nqX4E6W6RxLvBefY4fPYyvfeVOfOKf/wkf++hH8M//+I/4O5af/D+fwN995MP49Cc/gccfeRBHDz2Gxx5+AA/e9y18/a4v4I4vfhqf+8ynmG36FD79L5/CFz73BXyVMnbXN76Ohx55COsM2pNeyqCqgnKxAqQOQZTDpVdeTcO5F+97/19CRrpQKCOK8hCv1tc3xCmMjY7S8FfgvIeuLo8QY2Zo0rRH/tA2spUZZZ+g9wKzJz+r7nuBmT3xSrJlZllgHuUiRDxGU6Ak+ZQO948MY4QZgTY3nQENf496HUQBvDnSvAtoKPZPnMF5cC0BcnnaBm/wpLkPHLj4s5BA7c1YRzlLewxKaWfjtRrW0iIO9YCGNTGdW8IP3bwTL7hhP2ZPL+DESoHBTgOn5ucQkHddymabR8oJhzGOT1OOmHUC6aWjrZMuedIv8AFxirL1SdZFy5TB1JbNiLstEH2OW8QidfIgZa/K4Eefo4k88Lxn34oX3f5MvPA5t3IMD/01maM9mN65DXk6v0LOYefUFC7YsQu/8/b3QP8DwuzKCoanJhDz+PnYRg0P8OiwzsDl8OFjOH3mNLxzzGiG5GJKe9TA2sY6mmRr10c8knNY6SSYp56cYPZ/jsdV+uOHgLR3zlMfHXUwgDMPg4NzeUIOYC4PrHOO7xBQ3By6tKUdF2M8ZJtTp9E6cxwF4p6kAWptYIVjegYQPfY7022gTb7lSyU0yWNw9ITZYx1PySZJTsBrg0eVXQbT4PtWq01bQJmkMe4yoBB9RX+Vet4C2UXZGIHqZB9bDMAEqhOobqvculfgsbi4SLuzCXqWbCrgXV1Zxac+/a84QpsRBBHpQq4Sjxo3X6OTY7ieNiWhzTxy5BhOHD1K/5QgoDxo/h5lmeIKkAM94i17q494eO9QYUY5DHMQCUKfx/j4NDdLY1hfr+PM3AJmzpzBqoIxHrWuM3BypEORx+GTk9MYHh7NTjSWWd/hxjagXi8uLWOJayhEIfRHNRXKxHFm8rT2IAiIAmWB7Xr0m4cPH8Tq2jIK9HPT09toHzfQaMTQIc2xk6fxrXvvh7Lfw+PDtKV0SM4Dngw1Ookw9AioDHp23qC6LWZMUkDFBOLKRQOq142Z0UH0YMb2BLUxM44TPNFG7b4XSCgEZhyHCwCjzSgyNqc0W4ooCtCj8fJcKJtQUA1G4fdkRI4GeCtokiNREKVS7zhAhpNKjS/QvUD3choSki6zbwU6ITkuM45NUBvHORqMQMVs5x1ELUEWjOiRdCIy8CGVJfB8b6RmmgEoGY7vExoU0cmclC6FcUzjO42/BXrvWC/QvZk9gfdWGzODYz8jPVKOmTLtCAqeg+d8YRZ5r5HDGzTwG3T6DZY0kwjMYYrHAztogIf6ShjoL6FQoaCHKfu00ew10ejW0U6ohEmHZYsZkQ6Bz2mbz2209F8yJC204k3osF5fUKdnTp8FECmQpWgD8ijVTpM89EGKDlPX7U4DL33py/DHf/zHVIw+/ORP/iTe+ta34r777qeCxNzh5CgnMbpUqICOY3R0hMLayQKdZ992G/7oD/8IH//4P+J///P/xnOfezump6egwKjZbLFfAlILop33PpM5lWZGjACzzVJ0FR8FMhACyankRV+zoN2bDIPGWV5ezuRZ92qvvjJGcgaSN83dYZDK0bn2PMQHtSsWS1S6QraefD5CvpgDGJD2GFT2yC/1DYijFFntvXeZwUnpxIy85UDZM5HO1qUAL6vjGkTfLUh40+4BTRoHbk6xzF3a3ffdR3eUQrLoM1ncHFv3Zkb96WGeji8MDZW+ImLi1GhsoK+/kuEs46zPP9W4Ozxw8UW45OJLoGyAM4f77rsXnrhU4A8GAAAQAElEQVRWq+s01B1sVDeg7N7JE7MMEM9gbnYBa2t1tCh/cuy0l5RMIOa6WjTuoqsCAc0hqNJBbnA3L5rrswsbdFytZp1yWcLK6jI+/7nP4W/+5gP4zGc+jfvvvxcrK0u49dan47rrrkaLgdkdd3wBH2Vw9QkGV4e5uzx4+BAd4iwWl5YY7K0wcGsjjKIM19NnZrCwMMes2gJxPpGN9xkGXA8//CCN/qGsfpWBoHAk8aEjkq9//S4GMOrf5hFagWv3mOWOV/+v49zCPPUtZVBKPtNmRFEI5xz5lRKSDMRP8U1gZmTnt0HvBHon2Lo3Mz0ShfQJMLNsbvBq0dGtra1x/a1sPjPDOLM04ouOxoR/h8evkjHZyS6D7oiBonmHmJsq2Z0gEK6eAUiIgHpqZhlujvibOc6y+ZPQASa8DTlnbWURD8LhdKuD7YMNvOZ547jtilEcP7OGew5V0bEShkcn8dBjB3HPAw9RBgOYi75NB8pAwvG4KGgezRuRN1tgZtxodDPglJCeSb+0XuGUDyNEMIQWMqg/iXsfPITjdGInThzH+vIccrRFe7dP4ALK7NDYKFLa3AqzxOWBAUSlPHoGjDKIGhobwee/djfSoRGsFSNsv/wCjE6OYIPHOyXysUPbU+204IM8bVaKDUY2DW5YOnTiy7S5M7RjpxnczNCWzfG+0W3D0e6DqfoOpb1Deieyy5wP1OWEdTG9f73ZQI1Z1ibH7lI/fGpQNspKhr6+EEVm3uO778UAacTm6CYhNszD+gZZBnh0bhEbzBqmdObrtNm9YgjnHTYY0EmXnHOZrRKNV7mZWeAGp0b9EnjvM90uMRhTwNDPbK0+g6UMn0qB7gXKCKkcGRnBKDcOY5QtleM8dp/gcZrut9qoTn9FvWPHDgi2bdsG9RsgzcFLgckdd9xBvV0hbm3UalUGX6uolEdQKY3Bo4Tt0/swxCxyws29edLEQjR4ZNvg8euZM0vU2SX09fcxMzUIrUNzD/JoEKSr947vF3D69AzlpUO/U+A6I8q1p/4v4+Cjj2XfUVgulyiHaTZP3HNs6wHSd2lhmUf7R2EuxfzCLIOxU5m/EX1EA8UP0qMgChByM9Njpi+XL2b+qUGdGKWcJbQCx3h0fJAb1YOU/VwU4bZnPQspjTPlIgTIaPKUDi5lmrSDOgOJNpWoycxBg2k0MSimER4bGz+rjA5mhpQKQxpmpZjqyUSVZsYFxHBkuEBtvhPU18yyavURqK3BADrkgaEygshhdu4UnE8QUIAVdYZRCIEWHnEhZgb103gaY6vcugcv1QlUJ5DxkeLWGdHKsbIJlF1QaWYwEyAbN+EaUxLHOwdvAfgbRno58/DOAynbmYMzg/4pUBNAxGVdytI4MG/5+5wf9jPbpKEMidYg2GohvBS1C28zg89oy05wGb1jZhE0NjfIUBzaouJ1fIAlOp0z60uoU+mzlCfbTQ8N4sDunbjysovxlJuvx81PvwlPv+2puO35z8LTbrsFV1x3BfZfth8jU8MYGh+iERrB5M4JTO+ewra909i+bzv2XbgXBy6/EJdfdzmuvvFqXHfztbjhlutx0y03ZQolXHJM04c01srgONdj4FOlYhTxa2/9FfzkT/wE/uLP/xJveMMb6NgeQEyk28zJixdaq4IM8JICi0cKPG6++Wa8hcHXX/zFX0D/KfLTnnYLlaeYOcs6DZUcifqKNgHnFYiGZoatUmOZiQOggvc4b5wZcM0bU1lUSpFkHBQoiN6qW+QORu81jgC8NFZMvCUTMphqS2ZIBMgfyoZzyOWiTJbCkI6FRhmUFRPPyB8FZX19/XT+i6gR/4BOTrKiccwMmTDxt1GSNE+z0chwNtY5/WKZEOcuAzrxu8kxm5zDRUWYjyifgHeURedhZgB/AtJFTlX07XJj0uk2McJjkV6vjRaPc9aZUVJWSvrgKWO33voMXHrJJZmOxZxLeI7RwIJXqVSmASsxQOvSRrS4W1uD/vf35aUNxPRepgmpK8a2xvuE2Y4ud5st8rnOY0rZEfFMc2lsNmMrgzMH8O7rX7sLf/vhv8VDDz+Cvr4BDAwMkVcxtm/fiTEev+3bdz5e//o34NWvfjVe/OKX4rWv/Qm86jWvwcT4ROZkJE/lSgUHDhzALbfckn1HWYt27MSJkwzC/g5f+cpXcYBHfVGUwwf/5kP40If+Fnfc8SV861vfwle/+lUec36Rz3dkPGzSeBa4y7322mspxy3iaKzPQWuSbG6srXPNPQTkYUAai3ZmBsmIZFIgvupZpUD3AukueIkGeuZt9qM2qlNf1eu+zSMNHbts0izBliyWSkWMj49RF7owM+pFgbTqYnV1lWOlcDBUuLOPwhCSMeOz+grMjG0AMyP+AYS7YLM2pUin8M6hFxuOMMg9UXsMV4218RO3HsAF03k6tBV8+eFVnGpG8AVDtVmHvpfp8cPHcejoCdQZSIOX8JeeiD4RbXWOG2CzzVmER5fyuHY2UGTzbF710bsSA4F8Ic/sTZAFVcV8CZ2ux0OPn8KDxxZxZG4Djx47jYcffRz3P/QQTs3OoMZsaKvXQ1gqYMe+3ehQfmcXF/ANbjjylItu2+GOr92DXjGPWqeJe77+dQwVKxgdHgYdIWbmZ3mMXUebjt35EF0XYIWyu8CNxnqrgxp1TXWODjbHOSwKkFJnwECuy7l0upJS/lPa3KxkkBU4T2cfQBnjAo+agiBEj0a7YsDg6joaD9yDYWuhUo4A8zQBBazAI6Xszy9soL3Sw1R+BPl6F/rT/QEGh32055VyJZNHyQx4iW6SFW0IFXBJhhT4CIa5Ptm4fgZVfX19qJAWW/fye6L1uWWxWMzGlo8VzwTafAr0Tm237rf6bo2n8QcGBjI7YWYMrJYpL/PceC3i/vsew99+6J/xR7//5/jXz3yJbSo477y9GCF+CqjWVmtZ8JWLShgZGaMdrTAb1MgCnj179zI2aXHzdBozMzNZPQWYP46yX8LQ0DADsCHof365hPZLdO52u4ABAQPllMd9TfJ1jZnXXi/l5qQDR3pPTkwhx2wUUUWHdtWRX548zfSvG6PHujXq1L333E19j8mflHM3UWfgusSAXG23b98OfbZznAGofIhrM3quM4iqVeuoM4Bq8NitRaWQ4qcJxyCYc+Ad9OEzEVTOnhVP+jEzIh+QEOVM8R37SJGEnO6f1Pg7Hsy4ctZJQMyMi+vALMW26XHs2bMDcdzjW2KgACXlrYD3as8ntt3sr3uBmT1RJ+ESdLiLE5F1rzZycHnuUKJcBOcdqwzeqcSTLs0hJyriQfNmbzk+DClx6JFxKRVJNQoojO8FLMB4jK2M43s4ju2dg9oKFxkbnHtlY6vnJjhzcOZhLKMwQtyLM7poDcqsJZw7plPVF+L1KCSJC9A3MoKgUmaqfANL1XVmonqIggB551EMPHKkaZnKW6rkMTw2hPFt4xifHsP5PF7bf9H5DKZG+TyKyR0T2LZzGvv278WFl1yIiy67EPsvvgDnHTgPu/btwM69O7Bjzza2m4TSnUEYQjQs0dDIEPZ6HZ5Lr+PCCy/Af/+t92CMxv9N/+Wn8S+f/CR28tiuTV4sMX0ec02iB85e2u2IL3K+AY3PgQMX4b3vfS+OMyUrR1oqVbLslTIdKYMV5z3SFDAzeN6LxkYaO++zZ9Xh7JXxkXxKCJIBOaoWHacZ+chBpBQyGFJYjSNjL+OkfqK5nKyZISAvHEvJgnFsgwHkhZye+Cq8WZ3xK6ZxBfHUOj0DXjNDLpfHGtP0G4QUQl6tBRyHhTMHM+EEhHT+KccG9M7426AuPdKtKwMvpc/eu6ytJ82Eb0IDn9C5yBiGUYSIcp4jiB5LzNoMD/UD3LiAu8ROp83d2gJOzZxCnUFci7p/5MhR8q8K0UBjbN++A7t276IhaiNPx6Agq1QqI6ahWqFjWF5aozNqcqfZ4riGkHiAa5CM95gFjgkp6S4IKI8yxH008CXuJM1ZJtf3M2upoEpBV0rDU2U2bGCgHzfeeD2mpicxO3sm24WKN8997vOy/6LohS95CXbSoD3zGc/AS1/yUjz/eS/A057+dBzgke4YDdz5F5yPW595Kxxp/wh3r8cZXN1z//144IGH8ZUvfzULxGZn51hWmb3rQxh6PO1pT8PtzIYm3ERKjvfs2Y0ONygpZURQIB0H+gcgPFqUH/G9SxsguRJ983wfkea6NzP0yAc5O8mG7gUx+SNQH5Xnwrl1W/dmBn2IW7ZXtPOk4RgDyRIdq8YTj0LqoPDTWJIR2awNHllGrPfUfZy9hJd4oFJgRpnK3hlEJ42RIkFAPVrYaOHh1SVccVGENz1jG/bkWlitO9x3IsHp5gCsfwTwNXR4jCzcRqYmURzowxydzd333ofVlTUE8AhdQFlJ0CEtKPEQLaRb6+vr6NJpaU7H+YRXQN0VDR3xki4EzuB5D45RGhhC6vI4udrG4cU6Ds2u4aETczh44gyOHD+Jw8eO40sMnB8mr+++7wHc/cADWKEdnGCm6uDjj2GsbxQzx2bwj3//j4hbPdxw1dWIuFnvMnAVX9fqVXSoU6mFaKce88wAz1K2GTGyXR4B60OLiE8Aij7MOwRRQAjhnYO+fymlPgr/wAcICXkGkiH5JXq6IETsPMpBhHK1gfo370O4sYok6mChuoQWs11tzr8eRjxibGJpZhGTcRkT8wmmlxOU20DE8a647hroazQ0T8ZvbF66l+0UfXW/xoBVNF5lBmtufj7Tc33MQdmsrU2O2ute7QQrPB7V50p1rwBdQZqeda868U3Pi9x0CjTWPMfWvdoKNK/aVatV2pENZoOXWNZxnLT/5jfuxx1f/Co3Mg+g1Y4R5oqoMu5YZPaoRz9WyJcZHA0jII00rsaZ4KauzsD2y1/6Mg4dfBzrtJ2yL4IW7VWLekiTgYj2UjTpZ4Yrl89lsqU/Pjl86BgeffQQDh48jNkzC9hgrCP7RZNE/aSscy7pT39/BVEu5NwBpHtmCcsufYzahLwHNI98R0S96qP9OnDRAfTTTk0wm7dIudeH6F1C6TAL4NwmeB8x5V2GStUZ6wMeDXaY9hyfGMbwaD8Fj9yFQYyTQpgZ23uI8IpSzz//fMjwimFisNrgu1xmxnkddJkZkU5gRiNL4ZJwDpX70Fcsw7gAUFhJAXCdCOio0iRRN2hsEWCr1L2MmIydSoEMj6PQhxwniiIEQZDha2ZIOa4CI9ASeSp0SqqprZTCTO8TOJaAwXkHM8sgpZFVn5R4aE49mxnCIITjXHrWDjHheAZAbeRkM5pxzpSgOr7iO5oxfQiBigxCEhvnEHMLMARaNrrdlE0350/YV+OwQNd7gkNHx0ulAIMT44j7hrDM9ego0IhnnustU8FLcQ+uU0O55IkjoM+zGPHzlsJ5zpQLkJLXPTlbOhUdIbQZIGUQd9BWdoMOpsH0t9LZrW4LbfEqR1yZng7yRtlxiJkmf+mLXoifeeNP43OfI23B2AAAEABJREFU/gLe9pa3U3HaeA6d3smZWcwxpW3ExxzXSVqJP3IW/XS0UkQuFIODA/gcj4EOHjyCiy++DEYZ3c6MRR/XBhq2vsERjIxNo1QZgKcyiXzwDinHJMPgvc/4bGbsuwkZT87yS3Ip+ZR8JKyTXBxghkNyIxxyNF4yGLM8MpuZncWpM6e5/i7nK8NzTEd2CIz0DZwnD2PyqZvNpfF4k+lHi0eUmsuMONC5eRqR9WqMaqML/Sl3SpzJ7sxIA4Y4SRHTuARBPtvJeZ8DG1JOHTMOlpUGB09+WK8JR/A8uo3yIZJcHil57SO28DGCKIDxOdBf31WGwcQACpSTIfIq5c7bYg4NoEdZqTJre+jYEfzZ//OX+PDffQzfuPs+zNLQHT52El/48lcQ5ErYtfc8HjVWsbiyjqhYQKmvBEd5n19aZcbgCNaqHSCgzIZ5ymNCenWQMqCyOEHOBeinLuuzC33ksyd/1un0zzBYOvTYIzhykNmpUg63Pf0WPPtZT8PwWAXV5grqzTWY66JYCiH7Mz01ikLOcOr4ITzyza/ioW/dhWNHDkE75AsYTO3gZkDHmwqKOAWuv+EGPOf5z8evvfMduPXZt+FT//qv+Npd93DzN4SZU3M8vjwJHT/295cxzuMgH/Zw6WV7MDxUwEAljyKPirLvJkpBu9eDeCndc84hiqJMzlLqkHguWcoMPGUipK3Rbr7EjIuCdRl7tQ8C8sQAtd+CHoMNgZ5T9tXYArUvl8uQXgjCKGQ2pk4aB5iY3Em6FOF8Hm1maMhGaL4KsxA9S5EvF5HvK8PRuWQ6QR4jA8CMCODblzmDdw5BQv2ngU1cB0HHeEQyh+FdFbzgur2UKzrGtIP7FkLcs5BHbHkGGg7lWhd7AYyVgHDQYWh6APmBMk7w+Oy+rzyAQ5+/B4uPn4I+05eSbz1KW6fTRCpbpDkZ1GitomnCzYInndNOD5KZAmUrInQ8UOWLJhlaqAxwnXmcoU4+fOQEZtYbWKA7WthIsLKRkp9r+KePfx6f/8o9mG92UKf87eTx4KUX7Mbx44+jwLUXu4aTj5/EydlFTO3fiVwpj7HxSQyMTmGVvJhhcHWEwdhCs4fElZBwfUabGJBsEfnDZSBwpCZtn2cZ8qHArFoun2cWo0HephmN44T6YF0EYQrnDTHHCX2IkbUG4nsfwGBzEaP9uewo2ecd4qCLRq6LlYERtBa6GJ1pYt+JDq4+5rBzxmHQ9+GuBx/At5g16aNcDPE4THIv2ZHccHiIjgqMJIdEgvgbEtPcKUBkfRBAMlgoFEjHAvLE2ZOuqgspsyoFW3URZVygZ0d+aQ6BmXH4Tdh6Z7b5LDk2M2g89TUzpKSfJw0KtD0RM2ELG3V86OOfwT99/j48cHgRc4srWKAdmV9cxUOPPI7jM2fQ7qbU0wpK+Qig39k2MY2d23ZhaHgELswBpKV8YI+/OpSdhHGBkyx7R1vXQ+AKOHl8Dl//xr0cCxhgRiwsBOhyLMjPJobZ2QVm09bIsw7qjVUuLaFc59BX6UOukCCXByrcvKS9CC2qnqPvibmh3ctM6OjYIE6dPEW77LFr5z60KC/NRg9Oi9bivffI0ZHoHrCMOarTs3c+22mMc/en/ydPO+EtJjrn4NlXpSI4RWqPP/44hfskjdVGRlh8l0vtVb01jkqB8x4wT+PVQzFfplGrwJN4aUKhAIgZwQzkUoajhKjLnaJADlGGTeNIMLS2LaOme9WrPXjpXqChVNfrUZH1wHfn/pgZp0phxjmzFyl/b4L3QUaXVMbq7HvnHUQPdjjbjsXZnw69mgTOy7kSNH9M48IJyNSE60lYphmoS4dZBK0n5s7Wkc5mwiHNhvZe8zgqK5WRRl2VUS6E/oR0YHQEVshhlcGPvu8k5vuAfXMWIK234LnWlGN65yC6BFQmld579EhLEpfDGfFIiIbmM5bI6hz7qN0WmJlWD6Mw9+Iu+ZXDG173OjzlKU/BH/7hH+Izn/oMRnls/EyeNz/8yCM4cfQwPBUVZy/RQGPpzF78kzEQ7zSPFH/nzp2Yn1/g8d9duJe738HhIa6xH0QGJe4URriLGWJdsVRGgUci4ne+WMjWpTFCrk3jqdQazSxbl+aVg5TMgpeehYMyVkrhiu56f/jQYRw6cpg4zEPjFukkNe4mRQB3dryx0VHonXim+RLSXP3b5GG310VCo8KmNGTFTLbX1tZgpKV4K9o5Z8QCSEhNBd8JAxEHk2ggoeyrLmbwpyxfj7yLWdejcncZgPEWAXdbzkfIF0qA+UyWwLHAKwwjptVXUKvV8Yxbnkb71EZto4qY/RuNJneMLYDzZzSiDagxtX3i5EkcPnKEaz+CL995J/7qr/4Kn/r0p3DPPffgkUcfzf6s+dQMdZy70WXubg8fPoL77n8AR48dhzKJol+cxPAcN0/LlOO4BRpyZw5VHp0d5o7zgXvvxYP33o+TJ04wcKiQv/fid3/v93CYO8orLr4K1199E264/hZcetGVGOofRG1tEUcPPYZHHroPR1ienjnEXfAJrK3P4fDRhxhcPYzZowcxT+e5cPJQVtbXF3HTTdfjx1/xcrz97b+Gd77j1zHBzOnFF1+Eyy6/FBfsPw/j46PM0tdx8LHHaGCXsGv3Dlx99RXYsX1bFtw3m42MkinpHwtEf0LCe5IXZqYiA/GzyWy/dtjaZCoLINskmZBs9vX1oX9ggOvtzwJBBUGDg4OcZxDakMpR6rhG9wqo1E86IUcpmWkxqzI6Noo+7sbbDBhE15SOvked3pq7J5tCnPSsjzgYeQAQxxRwzkH6ptLMYGb49pVkt3pX3Vgln47hmv15FHtL0DFqrV3GiWNVrNB5rYUJcsy2jCw1UQgMbQYQoyNDHNtBf0iRC3IYK/QB1RZ5dZiBwD24+x7Jx0keB62g3epmc2t9wmer1FqEkWTFOw9PO2ne0Qc6ZJ8TZRA2yMBxtH8AJfqFjYUVLJyex/wyy9U1NEmT1DzbB8SDtpTOtk0ZHWEQsnvbGEJuRrbz+GysUsbRw4dxZn4ZHQZZV157E1KXpzwtI+VGsttpISqEKJZL1GvaE8qvsmiO9PLO0fHyHeU5R1smvckxeM34RXuTUO4dA60459B2QIc4JAxIB4Mm8ifuQ+2Bu5DjZiH1hgbpFpNfUezh2wGsW8DGzDpyD81j+ugGduUraI4W8dBgB71t/dmxZpv6s7KwgN27d2N6ehodZv7js/Io+knepH+infDVO9WT/SDRIblVm16vl/XVM3iZGcQHx/Xx8Uk/ZpbJjt4JvCe+Z8HMsHVt1WtMzdvj2rO5KaMx1xkzEO3QD3Y599z8Er781W/ggQcfJa8cpnfswkWXXoFy/xCfQUhQ7qsApOUgeTY+OoYKg52Agbbz5LHwpG2LiiUY6R7zWf+bwOzCPHrUTR3JzjN71KKdK3Mjp0CsxuPcIsfskx6yTnJWZH9lrwAHZwHXGXI5Abq0rblcifalBuf13IP+MEe4K4AWz30QYHpqGiMjo4goC/ocl8vn89lDjkITkzECM6MxT7nz5r6CROmRAGKcjIJAbUSohIRSSQyyHwmXmWWMajEll1We/aV2grOPTyrMDGabc3rn4F1I5hbxzW/eiy996SvIc3ef9aVUaO42U34SGgmGmLfFSK1BoDUJF02i9wKtwcwggcjGArI5RSAZKtVpHLNv46I6Tkni9mhUEyRGo+PoqozKyhrnHWhf0BPdqEgJ2NoZyBkYSz1nJekkvIUHJ4Xxn+M6wSum89S8ju1TOuKUzlfAWcgDjsA6KekWmAFh6BF4D90DxqYpzCzjY5G7gGEGVX3Dg4jzATZcjCp3hw3ukxIqsfgXOA9PYTDnkIEZPIVGtJNgBHwn/M4F8Eq5DtXxlrilGYDT67nb6WJocAjf//0/gAadyu/8zm9nmcsLD1yIZ/B4JgoCfP2rd8JFeTWH49y6iWkQ+inc4pl4qnrNL2FXEC+6yUmJfyfp6B9jar9cKaJcKZHaCZzWxPuBoQFUqCgKKmXctBbJgEozgye9NK7G15gaT/zQnGtrNMbEWTK7Y8cOOtlxaGOgvhdfcjEuufRSXH7lFRig86tQIcErpdJqTNFR45nzSBndNBmkyKHWaMgdnQ1cSiMWc37SOsPDIaSjUCpd/VKuArzMRMiU5NzUAzM+E2LqXiIZQMIAPoYC5B7lrcljglYMctbB5wqAi+AJuaiI0OdgqQyDg3iWco7Dhx7Htm3bsHffXigwM8pbtVbFFm2Fu+jBDvDeQ7Rz5FHKdXboyBXYPvbYQQjnkZER6F0U5SA63nXX1/GlL38ZH/3oR/G+P3kfA+CvZeNGYYQgiiAdoSRn2Qo5sq988Uv42pfvxJmTM+jjLlAfjO8bGMDwyDBe+xOvwdOe8XTs2LYdY8OjaDCbdfzwUTz6wP04wozWzIkjWJw9jfWVRdTqa6g1Njh+F3Pzp3HXXXfi4IMP4wTbz8/MottoY4MB36ljhzHHAPDk4UO4hEfSL3vZC3HFlZfi6msuw+joIHp0tDoWkSxofQn5eNNNTyG9psmZlDvbDnnYy2ifIIXW8wRQJ2LqsOhsZjCzjDaiT0LaSabE61lmVhSsnz59Got0iNWzHzTWnOdCvV7P9EZBlDKlKhXkpsQpIi2lv1M04uLR1viSa9WbGXQVC8UMB7URPzdx4xu+171A+Om9SqR8x19GWXUWwFmItdoi9bmLXUMNdOvzSH0ZR+YdltccNiiT9FqYYEA1QULUwpTBQY/BVY5Z6h75UodjlmjYcpgoMYDs64P5iDv5LrqdFGFQgHb0S0vL2edjRJMFHidp8+G8h6N+JKSraJ1Q1sG1G+uQD7HOrGxNm7e+MqYmJ6HgKqY/WFlfxdLaChoMhvT5qFwxR0c3jHFuuHYyC7WLDnmilMcF02OY7i9hrBRhJ4PAjbllPH7fw/jKZz6Hh791LxyPooaYGck7wGgzPdcWhCHMLKOpaG3UHS4b3SxIiKFnNkAsH0Bd7QlnGAKfouRyGIhziOjcl7/5RcQP34XB9gqKvgupaMLAywBudEP278PcukNuMcb5/dMYvXgvHrg0j3/aXceRbQHioRzGBsoYov3TR3HEu63vgvKk25Y/lAy36H9Tyh+HzvTZzCB5ET3ly9VG/dVPa1IpMCPeQQC9E5gZzCwbY+tZ5XeC2WY7nL0kY9l8xEGlqlVqXtkM4epIx4hB8mlmq79451349Oe+hA5d7Ate/FLs3LsPAXmoBMEV11yN86i3g8zMyU/IN8hn9PUPYGBoDP1Do0CQx9pGAzXKQj993yQ3REvrtA8MopZW1vDZL3wZh44exzqD/GKpH9u3b4dwEC6iB1KHerWN5aV1Hi/W0dCH5mspE0MdbrhayBOXIHK0wikK3LRv0L7XqKtF3k9OjqPZarBdlTSO4f6V6XCdvQvZCg2cEBbBQgqSJoyoyHlG4ZtO3GFiYnKT4GeJKOIJRDSBmWVMMDPqc2VAlLkAABAASURBVKatqs7uz22XVfKXmfH3d/54tHg8ssyU4NLCKhdZYwOj8etl4zjvEEYRhKMEQUKxBeAl5mkus82xdc/q7EfvxFgJnYKzbI1cq8bSGIDBzFhYts6YitNuNQFqUcrIFYnByADjswG8B3oMKEDFFzhYVufNIXABNJ/AzDLB7DJKl/LFVDyBmWXMpQ2BsY+ZZx8QRDsHZSBSztVjtB3TeKsEHBUwZfBKxaTQOufggyCjhwKBAndXQ2T0CI9C8uODCKaHEUwOIRwfQDBUQRxyXO8Rso/j/GYGEhbmDOK35zsz49xBBnrWHGaGrVI0FQinJukzzmPHy6+4nA71q/jIRz6CwAd4wQtegBtvvJHGbQT/8A//wCme3L/HgOq8Cy7AvvPOg5y7xhMPxIsCd4GaVw6n0Whk7yvcXeqcfebkaR4BFZGPCvAWIPQRisyGVEplDPT1o487WQWXal8ulSD51VjgpTmcGcyM+KRZkKC5NY9kIeYm4uKLL4YyssePHWN6eBZn6AgPMbNSorPaTmefkNdmRh4lMI7pvcPaGo368hJTyHXoQ4xdZvzSOCWnPLwLQFuLgDQB+znvsU6nas7x0SCcWM2RyAaI74CnEzHjOz1zvpT8TykzRDgbZ2hsgkdkk9ix9zxce9NTScMLUWcWstdN4CykbPTYNKZsdVBnhsrM4YorrsTi0hIq1PNrr7kWOdJMDrvNbJpwyBDgr6175zxAHLRe8eOKK67AZZddhspZ+nqu4wSzTAp+99EIXrj/wuyvPC8i/ZaWFrmrO5NlxBrVOubn5vG1r96Fb3zt69D3KF160SW4njhso8Nr84h0585deNs73olnPe/5MCQ4efxRHHr0W8xM3YfTpx7DytJprC3No7a6hFZtjWPU6MCNEKDdTGkQu8yAVLHBs6KZxRoeP7GIhw6dxrfuvh/3fuOrOPzYQzjy+MO4+xtfwe49OwjbqUNdBtDDDNDztCc5yHlKJ5vMTE3Szt36zGehR7r3qPeSc7GCHMv0G+QJ0QRYKXpJpxPqYkpGqzQzSI6jKIRop6BHuskOaLc7Gf/X1taYGVmCZFoBlEBBlORdeDjvIH1Qv3wux6lS6L//ka555xGFESLawTTFE5fmluypwsyYZSlm8qVnQcrGAjODmcE5R/AwluYSGHQfIbUOHc8gQHlCUMBS1+NbZ2qYj0ME+SKm1oG9iz2k/aT/cBEDDIhzlG8zYL22gUqQxxDyiNp0Mhz1Gc+6DW/51bfhPf/td/Dud/823vb2d+LNv/iLeMUrXonrrrsO0lP5oRL1ft+evbjmqqtxzdVX48LzL8AwnSlNLhwd29zGCh4+cwxLcRNNBi35/gqGxkZRGuhHoVKChQEQegSU7RzH6iv3YyDfh/6giAnaRQVVeydGsG9yBCM8Jt9ZDnHJ1Aj29pXwiuc+E0+59GJMDg5gqL9EuiRIfQKiDzN7AjxpH/qAeu2RUg68c8gFIbz3cOaQioa02fm1JuoPnsDxT3wV6/96J4Z41DRWGkJ/rgzP8TpJiyLUBs/IuTnymGOUdaYyjObEGB7qS/C1vibm+lMUhwooc00Jg4NgvYZiOQ8mthiQnoY+qiAeDgwMQNmXLu2OggTJT0LcwihCnokTtXGcMyV2mZ2jLZFcSX4kpwIzg66sLdekUms6F1RnZk/Qwuzb9+or2RLo/jtB9eeCGfuyURBEiC3IPhf327/3R/jLD3wYF11+GZ5x2zNxxTVX4XxuzCd3bMceZuZKhRIK+QKEu4Kq4sAQWjwm7MFhcHQCU9wU9w0NIFcqYK2+gVUe4y6v1TAzt4i7738wC6xOzMxkOjfLYC6mfzcz5LkxTWKHLqO6MzPzOHH8DFa5aaivd9GoNWHU6yLpWCoUoY1zvVpDGASYnpzCrl17SOMiisUy9TEH98EP/g3e977345/+8Z+5Oz9EJQ75sggRWczQpLQVSNNNAihC9t7gvIN3Do4AXmbG38iIjbPX1jsR0sye9O5sk6wws6zc+uVcypRpD48eOo6jJ05zEW1oAVvMNXMwM+jZzIhb+gTgu1yaX4Ikx9lkRiLhgmSsiqUiBvoHoKhXTBKorYbQsrx3UNsaicouvAd6FEbOxvmpcCS02mtss+9cg0MYBmQ1kDLlCY5F4rIuj9AFdAY9pDSGAZ1nl4683mgxg9CjoU9BXUBXxow0B6HH93HM+gRQ2xaNsqDHhj2qpWYOibAjk6mt6oKAZ/z5gUHkCBF3azY8gKS/hLiQQxqGMGdcg0FrDIibSm8+c8QJF2tmxE9zclIga2vGOgP4ANN84NqImxzjEOf5mw/8DTMWd6J/cBC3P++5UHanxEDo7//+H7C8OAefy0HdM5ox+3HRJZcwGDgPG+vr6HH3m/GEmTbHsYWDAl85GBkJ8a3ING2Z480o63DqOMxS5PIRnDnSNYdSqcyAqh/9fYPop7JV+gZogPqQL5QR5fIII7b1HtrJmnPokZcCkph07WUZthZ3Np70uZIGff+BA5ik0ly4fz/0l4gX8llZG/Xl5OQVZQDIaFGgsmkNdQYw2sFs4twiH7sZHT2NcJSLAPGLzqvGnY43Oi/ylcuAM893QMrAWfQxI60pIAl5rCMn8TpO2SYs4uIrrsHTnvZM3Hrrs7Bnzz40GnXulDpIkxDLKw08fuQ0Vms0M2EBIQ1BkvZI5+2kUQ9rq8vMJKxj245x/NRP/Tie97zbMMkjVCNeKXmQ0sgIkqzsMtGWYKCvgvPPPw86apDR1joB42ZnAwqoLr30IgZsl+BHfvQH8JrX/jie85zb8KzbngPZj1Pk00lml86cOopK0eHqqy7HZZdfmfEqpmgN8tj0kosuxeToOGaOHMXD37wLjz/CQOrkY1icO4aN1VkGZvM0bKvQX1cl5FlMPMWHRq2NWpXrTnOo9E9wrYNIfBGtOEC13cORmTNYWl0lpkCJcjU0MEBb0sCxwwfRblRx/p7dGGdW99qrrsQFu7djqFKi+qScp0VG9LjuAjrcgYoeKfmUkh8pdT4mDgl1RJBKeAhpDOpOgl4vBV/xPkV8NiBTO8m0HFiRePSRnuVyGboXlBj4q1SdAlYFYSFlMHA+w53CAX1OKvEOY9Pb4PiuS5tilhDXBudLOG8PcqoCM+NxXQvCs0ydcM4hTVOce5377LyDYxsYS0YvabvLwDnF2ESEmPqdhEM4vmY43QqwHoQobrSxe7WHQiHCXDFFg4FHxKx4PvTExaHNXf6ID5mtajL4beFlL/9h/PIv/AqedfNzoIBpqL8fQ/0D2MGjq+c897n46Tf9F/zqL78Fb3jdG/GjP/pKvOpVr8EP/NCPEF6Ol7/yVXjFK1+Np950C3JRAVXa7yoJfJpH1KcbNcx122hy7qhYQJlHorI33nu0GVysM5OgL4Q0M2hDE0UexmxS5IAB2qLdYyO4cGoMFzDI2j3Sh11DfVngNT08hu3MBkp+wb7eG5wz6o+n840YzAYIAnDMFAn1pEd6+SjA4MAwhohHrjePoDOL5Qfvx2Of/AIaj8zATlfRXeiRL2Us1x0a3RARs395hPBJhF40iGUecR9nNurkUIKlqQBTl+zF7fsuxXMnz8OLL7sK206sYunQUey8cB/tWjHbtICX+Cx50bGxcO5RPwQtZqsc36eUV+8c1+CIc5CVsquyqW3aYbXTvcYxM0he1V/Puj8XJDdmRrIY/iOX2m+1070AFMVMHKU3BMBxvAD5fAk5Buyf/dfP4y2/8nZ8irQ7fPQkjvKEAmRasb+Iie3jGJkcBQLH4L2KeR716fO9Qwzq+wf7ETHgKlYGMTA0yhgixcLyGtYpJxH94ejYFDc0wOpKnTawhRYDfmWxPJnZpa7Kt/ZRhvoH+qA4p8Rx1pm9Ml9AqdKPjeoq1teW4ah3pXIJRt+9ixsAT9seEMrlCnWiBKdPw3+Lac9//Pg/48/+7C/x53/2Fzhy5AhyFLoCI30zA3kCwBOMxwe7kFoPKf+xgsSwJ4GU08z0KgMze9L7rPKcX2ab70VsM8vehAELghUqcFEJngjr/Rbg7Nx6NrPMYOj+XNgSBDkBOTg9S9lkwARFGjcJopmhzYyJ2jmvNXJujm8uBjWQuDusrm6gQUNBXUZmZGjQUvT4DlSuABI+ze0ouOBlZplgas6iHDkJ2KTyt+hFAp+HIApZuoh9DT6ImE03OvYUPNUBXEiHDXQZNbdaXWx+gzpYZ4hp9AQJS8oBsQBfpHC9FMbbhEtIjPc0fvlSP8qDYwjzZaQ8qokZWMQc2xMcGyt49bwxx45IoAGkTFqLmcE5B3+WJqpLUuJHSEQfli4FxmlIWusNfOAvP4DDjx9GyHVdc921uOraazFz5gy+dOedeJBHNwEVhlNCV0yDd/mVV0LfgyS6S7E1V0DhFmRzkdiiq/DZKs0MwzxbD0JjVmKWCnWGOMbwzgNpAONODwjgfQ5BVETEdecI+WIFuWIJ+XIRxUoZBTqakMFljgYwyEVwnDfmmjo0kB0a3RYzN0aFmZyewjCdrnQhz+CkxMApoEOLufatD5dLE0QX7RgT8rfOrNoGs1CCOo26mcETP61L65cjDIl/g8eEYBBkdNaOpHekJRex+cPxRQ/RQWunJHIn57HG46xHj53Bcq2LZr3NgKKGyfFRjI0OYGFxHo8+dgSPHj6BUwsbeOzYPO5/9AR4mgEf5VGvr9MgLNKQ1DO6VfpymJjuY2B2M/RHBQcuOB+TE6OYZoZTY26fmsA23u/YNoWdO7ZhYGAAwkU4ee/RZHYpTwO4ffsURkYHcMGFe3DB/j00PMtYWJhl+z48+/bn4urrb0AfjdRuBi27tk8gX4wQMXjZzXT+RVcw68WswPzMKRx++AGcOvowFs8cxtryadSZytcam/UWOjxKiinfMYW70exijfJWrbWIQwONZh1GB94iHRHk0eGGY5hj7tg2wUDvAIqFCOY8Qso/WOZIC+8c4l6C//OJT+Lnf/ZX8OEPfhT7to9hpBxhqFJEPgoQiUfVJaxwM+Aoi8bxE/bpUZdFAzOj3QGdKli6DBIKRcpMNlLHys060GkkDIwl43Jekvcus9WpxuQYZgazTQCvhPWis0rJk3BPvUOHhjzsK6NvZAw10r7ZbiKl9ue5qQiCAN57aHzhpuceHSuHoz6GcM7rNgMzy0q1040ZnylvYOEsh9BCBDwODcMGgtwygrCNjU6EmVWPGCX0GKBPrNUx1uvi+HCCGnXIcc01ypfPOTr6Rbj1BMPk2cL6PG74gefhRT/yg0ipF3F1Aa3leSzPncap44cxf/oUmhtr4MCYGJrEpQeuwK6dexGSjwrMuuR1kCtietdevOi5L8ZLn/cS7Nu7H/l8H3xURoO4niG/T1LPFuobqBKnHu1ZYoY6bfoy61eYdVzipmORsECarfPoUJ+xadKeszlqNLjrPDJa4aZ2bnUNp5dXcZrHkou0+Sk8IheRzgAYWCUGstaQ6p6QK5ZR7BtCm2m5NCyiAAAQAElEQVSjI2cWcM89h3DsgXtR7j2MbeVT2DddwEjBoD+4atsgZlY85cm48VEZoDoTYPWMw6l6GQ8lg3jEIrjpYUzvGEOJ4ydcw8F5Bmc8gmzxqPzoRz+Nxdk5HD49g6O0taurK0QM5K+j/KVZKb+m43m9qHHjNj42jklCLggRkMneuUxWJGOSE/lAxzqBmWV+S7KhZ4GZaagnYKvOzGC2CapTnyca8UbPkmGVfMzapmlydnzimxCoJ2nCOWngMr9K+xlSl/v7+tGsJfiHj34KP/ezb8E73vXfcf8jBzG6cycuvu4ajMrmMLjatnc7Lr70APadvxulSh69pA3HdcbkR6uVYo1yulFtopd26TdjFHNF7Jpk27AfVdrQhD5jZbWOhx89jFYnRmVwCD4XolDJoWdtED1wb4ZCaRgbDOY7zI5OTQxhgEew5h0muCmY2rYDcS/NIOFaDB6uSwcn468vtzvCnaL+4uq9730v7vzyndBVqVSgICSKIj46aLeaJgnvKWDZ7/9/v1Ip9DlDCB89yseI8br/bpCmCfRejFMp2LrXGAqkVHrvUS6XufOqZDtDOUjnxNAUPRqeHjVL60mJR8C23zmX2q6trZEJNcRJDNrIrOzxXhDmIjjvkbC/eY5rm3RJiF+PdHKs96Qxuj3EvQ4j5Cp30W04Bhk+M/ARAipuzPbafVL6OIdB60/5W3iBYwqvrTFVpjQewkXOeAtC55ELIohXUphCIU+nUkAUhsjnIoRRQFylVMZyE1J2ThlQGWkSsp3mNTN8t0u1bA6B0VH0lypYmFvA3//9P2F+bhm5qAySBWtrG7j33nvwzW9+E5/l8XKQy2XDaS1dGgql+6+86iqIL/39/TAzOM4PXmoTBEFmJOQkzDQraUo6trnz8gx2CqUitHada6+urwOedEeKbtLl7wTmQOBKWPrIo1gqoFQuZfMNMIuW7Ub6BzDEDJ6gTBnPMWgq0EHkSLOUo7SJZ42OoMGjTcc5K319GGBAJx4zeoMu4ZrQycrRNthW8tdhQNbh7q/GnbQcnwscLDDKTA96L/wDjif51LMgFtE4J0C+Uw40rplB1+ZvkLY5PPTwQ/jABz+A3/u938MHP/hBPPDAAzh+/Hgm29czkL3o4guQy3s4x+zSYAUPP3YYn73jLvY7yUCqh063hJXlDURhARPj01hdqWFxYRn6j1c15zSDyB1Mn+9mml0wygxWoVDgeE6oZDzRjQIEBYeTU6Oo9JUxPj5CuzBJO1HUa3jyY5nHjJKD8R3nYef+yzHKcs+BK3Hx5ZdjamIY9fVFPPrgPXj84Xtx+sxjWFw5hvXqPGqNFQYHdXS7KbqdFB1uLAS1agsL80uYPTOPjfV6JmcgvYTfvffei//x/vfj//yff8FnPv1Z/M//8Rd417v+W9buoosvheTaU0ed9wgpi7m+ETx+ch7/8C+fR8eX8OnPf4XjnkEQBnDeU2e4DgN5lqDTpUwZZYnPkrknAN+++OrbD9/lzszgKN8CM4PZJj3xH7jEl5S6JhjiMVipVCKdy5DzlJ5oXTmuSUPJBqp0zmc2wHMtkk2Drs3fuvte4HxKGkhW2wgjg+yMC8uYW+9gbrkJHeP6lTXkmm1s0IGtoYcuPFYW6giiCjaY0Z87cQoV8q25so7zn/803P5zr0WNNmL12Eke29aYeVxDs1pDh5uKvv4ygiBllrWKmBv1TtxiUL7OeWNEDIbbnRbqPErsMVto5IG+SuC1P/laXHjRhcjlwww8g48edWeJ+jrPMWepd2eYLd4g36q0Fwvc4JxeX8WxlSUc4/H8ibUVzDVqWGSAdbpexYlOHaeTDk7HbRxvVnF/bREPVpexTL1P6fgTBsrtxPO4LQ/LV4CohI0u8NDJVTxwcgVffuAoPvnVB/Cpz9+Pf/3cXWh3azjvvFFMTxWx79IpDLDsuQ5lMEL/wBiC3BDy6SCCZh/iagnLyQTui8bxaTrm2bCIYjvPNRvmN2I8fHgWX73vcR5ZP4Kjh46jPlCEPksZpB4zp2epJy3qmoeZZZDJCu1kjvKge+mp/puWiclJ9NPOSg/Ee8mNozyabfbTvUDv/m9Ac31nP9k11Qu23pnZ1u2/Kc023wmPJIn5PkWetrjHjcy/fOKLzGK+GW/+hffgk5/8GgZGxnHT027ADU+9DhddejEuueIy2pXLcMW1V+OC/fuxZ/ceONrYo0ePokpZo4tHiwF6nfweGq5g564pNFpVzHHDVGJs4FwO+ivnE6dOY35pBasbNcwweN2orlAWu4gpG5OTI9izZxcG6T8C+knheP755yPK7pOMD45r0HqdHJcI0OXuqcmoXjs9faDyY3//MXzgAx+A/ppPTDAzpFyqlLpIxc4eWKFBzDYJYmbQWCKMgM2zZ7VRvUD3ZpYJgd7reautjILamHEcOqutZ9Wp7RboWf0Aw7mX6hUoqZ8ESIZH+Mq46J3q9b5LhZNTE+hD1XrWO/XRuMJHpcZWXZNR6hqPESivIGpIkyQDtXPm4MnAHrMccrCCmPfqnxI9/XcC1uhw98c+jMRbVP4l7qAW6g0kPkLKaDnpGRzYmESNue6UQiWaR1EIM9WD7VIkRCCmhHQZDIKXmOhpcMHdlmOZD0Io4AnI6DwVy3sP5zwiBsQBHYbnc0BczTnWO+gSnmaWPWutCixVJzwSrlMAXk592M4TB58AfYUSThw+gk//y2fovJoIfA7tVg9BUMCpUzP40pe+iH/5l39BzDG4CDrBGPpQ+nkUxAMXX4yHHnoIX/jCF3DffffR4ISZUJoZBTh+4l68Ek6cHsJDvALJ0c8AJ+RaO5TZ1ZVV1Os1KCCKuG6105xaq3cOZkbcgowGeaaGpagK5oYZUA0PD0NB1iizUQooJiYmMDQ4hD7ulBR4yYmN8nhqikeAFzCTo3vJTEo+kSEZTqKTQDjG5HudvFW2Sh+6zWSBvBJNhY/4B5h6QwYv+w4n8ls4k6zYuhIGVjHrt/igewVeWrPqHnzwQXz4wx+GvhT1i1/8Ih555FEsLS9gx84pPOfZt2LX7m244cZrcetttyIs5vH40ROYW6oxaOnRuPRw4YWXQEFLndmu48dPQp+LEg4gbqK57jWP8AOvPANOyaPqhIvajJJmgwzchnlsMjE5ygC1kvHOzLhZidGlnOsYtM0gc/eePRhjhmWVOvTog/fhsfu/jpmjj2Ft6RTWV85gnRmNWn0NatvrGvsaM8NdrK3Vsg+Onp6Zx+yZxUzOHHLoZ3bAuzzMHEBqPvrYo3Qyp/Hggw/hrrvuxqFDR/HQgwfxF3/+1ygWywxCSplMpaSr5Fh9hsh7OR/x88orrshkMKEO6b3zDmaG4ZHhrF50EH/MjPG0QXqXcl7wogmkKOg3H/iTsmFCmRfo3oijmWXzSwYcZdI5jyAMIZoKHOvwPa8Uei9cJymfov3GxjqdRTWrV3/Npe7e+wxfrU99CszGx5Q/yZNzlrU3M5x7mVE/uIkxGKt7CAOg223CM9gJWe/CAcxXHdbaASIfYoRb9xEaNlcpoEnZOjG/jJW5Gtoth8cOH0ePGcag1cElN16D177lF9DhePOz8+hs1DFDWTt19DgWGRgXwhx5EyFJu0gZoAFt6nAuo4n0R/oRUe5ka7VJEaRcywW0H69+1auwk1kLM0OPmaeENHdhHsYxaT3QJX4K9rrEt8Z1LbLfAjNsqwzMFtn+dIu4NGuY7TQxy+AqKxm4rdB4NpjBbpM3SALkfB4+KiIOizi1uIYHDh7Fv955F/7501/Etx56HGe4KTlN6LBdVBlFmbZjcCSPvopH2q3D9zcxsqeMenvt/6XtP8Asy67yAPRfe59wU1Xdil2hc5jpnpyTNDMKCElIQggkgYSQbEwGAzbYIAwmGGyDbSwyAoGRBBKggHJOozDSjDQ5dpjOoXLdCjef8P7/VNfMCIT9/D2/07XqnLPj2ivvte+tRhREKMdVBkI9WBIgdRWslgaxQB06z2PxDQaRq6TbUWabT508i+0zuzE2OglYhLBjWFtax/YXPAdv/MmfxdTwZHGsLfny3kM2Uj5qaWkJ2twtckOjcsnAOZ4W6F1B1QA3jyozow0izeT3JDsax8xgZlC9wMwKm6068Hr2Xc/fCrbG0l3zC9i1+DHjeNQvs8272mR8V6WZ6VbMnVF3UvrJlHzK6AfDoIQq5Xidkex7/+Fj+JVf/c94yx/8OU6fX0GpNozSQAVBHGNwuI5x6sfk1CQOHTpEv5NCn1WUmsqm5AyQhc/4xAhuuvUaZrguQcLTo+NPnaSNWaMcOcxxwzC3tMr7avGB+YSb9Go1ol1qIoyM9xb7JJBtm5ycKmRQdt7MQTYSvGQfHe+QomZcoApk2GRo9G2Yr3zlK/izP/szGu3Hi05tCqIClZ07dkDKKsKabRJE4/y/Ao0rAshg/HNjZiQ8SDG1zbIMwl1CosUpkCpzh63+qled1qh6KaveNa76eeexJUSeAqpy1Zttrkt16qsPkFL7YfynPgJOLxQQOF98FkZ1W2Vb9VkvQZQ4hJlnW4MyUutMN59kJNziWXwYltFpdmmsQaDAJenFsfhurjAyZhyZ0Ot0sL62vllPpaCNYLreIXIOYD/NJUMIXjlB63POCoPuzMO7AE5gQfHs+ezNI+DdmSuUs8oskAx4GLIN6eEJogEuXgEcajwGe+rwEXzpC3dhnVkpZyH7llCr1VGr1tHkTvHIkSMkVwaQN/pA+gxTpZcUwp7hE5/4BB3fUcgImBmePb6Zwcwgvgk21+CKNvpzD32m+0txCfWhIcRhVAj4WmMdCY19tTKAkMbLmIal/+S6QgIx5hqjIEQpivjumIkoo1IqU1mrGBoYoJMe4rHiKCbGJzBORzq5bRumtk3yeQyTTJ1vJ+77GBg44qX5mdhDynUJN+kKkUXOd7IEkq82s1Yp+ZFyl6U/qus0Pw1+4INibRonYX1CY49vdYl5LNf6FUBLiWU0xxngTcpwTG4r9FEfbP7gBz+Id7/r3bjv/q/j2FNPYrmxiNOnn8If/uH/RFTJ8MpXvwSXXL4XCTMBTcrP+PgUwJ3u2moL+jtNJ06cgsYeYKAaBAFCOhTR12BcY1q8iz8CrVebMO3WJqcmmKUqY2SkjiGmw4PQ4DwYvMaQ7o2OjWG4PohkYwnHH7uvCKTOHXsMjfmzaDIT0GJ5a2MZvc4aujzi7ncNSSdAtxVidSXF+XNzOEXncvrUOQZYXTqjBOfOzqLV7iIIYq6/hlK5TLFPcfDSg3jOc57D7MAM5SHjevrE3WHbxAzaPP/MKQzCHVxTyDWWkGC07PBS7nZ/5kffhNe/+hXodzvoMQBU24hyIr6Xopi4dQpDamIueZwx2FWQJftDcSgcj2RBNkOQqx0A3fX+bFAZq4ofMyvu/7tf3jt4yoxkq14fZpA3BsmX5EbrEd889VN2zcwKuutdYGbQkXSXwa2ZwcyKqZzTmB66PxsfVeakS0boJ12+6fURCAAAEABJREFUJnDMsja7Oc6tdNFOI3iOsY3zTcZlhINlrHuuMyzxWGWYGdAmzAcY5pHwzTfdiDf84s8ioPr35lcQ1AeQlAO0V9fQ5WZylc4/JV5pQpp3W6R7mzTmc4dj5A4D1QHkaQ4d+9KvwuDJ15Sy0ZE5wYHLrsCtt9yGbePbsH16B+oDdbRXKM/HzmBjqQnGZ6S/h/HI31OuqeDwo8PIBqpI6KCb3qMTR0gYtMEzsHMh6DWZLQsY8DhUGfSUSIIV4n7vgw/j45/7Ij71hbtxz4OP4cx8A12ua1gyzyCsHHpEnrQNUrgy9aWUoMmgt7OWYGHjPA5ctQOXXnGAtnEAcRCiFGZUvxTrMXBywLCxM8MlByvY7/sYogx2oozrXsPKuVOgdGO8GmOIFBjmRiLasQ31Kfpe8mSBR5TgJR4Oco076JP37t2D6elpzNBeSUclI7JP+ijClhyoTDLJroUMSNZjBiVxKYbkRuUCyYc5p0dwemxdZla0Uz0uXnp23hflxRhsoyrJrXe+mMezXmWyi8LBOc/2piLyKidfM4RhCLPNsqKCv3LKg6GEOBqEi4BZbh7/19v/Dm94w8/g3X/7MXjysSY7Q6Ockw8+DMBB8Ngjj3FM8iMKOX/Muchv2lv9rbuUx3itZgOXX34ZKqUa/W6EdjcF6DtSON7KmJiawZVXXY7aQAnK4A4MVDhen/anxeCqB9G6NjAA0a9EORLuehY4o8Byg42E6cd+PyvuvV6KjY025nk08MgjT+C9f/cepN1esejKQA0DjAoTGhggLwgCXmbPEEOMNjM457g+K2DrGRcvM7v4xFEuGqKtAvVXexHfbLMdA02ejWYXIRcJiWtChewVYGaQcHjvi3klOBIoGR4ZHb1rXDMr6jW+2gbBZnu9izDgpXl5K37UR32VqdoaB0RJ5TmNNbGnkQ9I8KygRc7xU1KVb6gIadIxZvuBao1OfAAuqKITlWFDdXQpBHmQAK6L3DJox9XkbiW1CBZQ64iBcBRuuncchYoBhOUlRJSwiErtMyM6BO74GOEg6neRclfWpXFMkcKTtqFzFCoPM4MTON5Z5vgMXjmBQ7OtoU+nZTRoofnN9bCu+GFbzsLdW4QnH30SDz/CQLtcQxCHGBgqoVKNSNcEa+uLxQ6h1+pijEbv1ufcge9+9WtxkAGVxlFwKqeg4LwQQOIhZ671mVnBQ72bWTG/eKH1m3F2tk2JW066RgxGY+4iaaHocDtYWl5ixqMBCXhERVO/RILNSc2xL9djFiDwJdIhIISkRQDvYmgc50K29DAfIaRjqAwMYWzbFHbs3IP9+y5FtTxInejAEMA5j2J8KqnuZo64Buj3SXHO6bnLT7nLkbzkpL/AUy69FJxOPaH09smjPh208AcczDg9cjgjZDmdSgbJkv6DWjltjTEwMMh2hpntM9DRmyM9ItLh9Ol5vO89H2Zq/FN46KFHccmll+PmW56L9733g/j4hz6OKy+7HN/2/DtQijw+99kvMIvzBBTIKEjR1/tHuFuuD1YQBgDRQ1gOkRAPnnzARTELaZCQo8vja8+AY5xBJ5eDGg3+5LZx7N61G/v2HMABBp7bxuqUo7T4EwbHHn8Yp48+gKXzx7C6dA5NptM7PGJpt5tQ4NmnIcu44UjTEM1WirmFFZw9fw7nLpzHKrO7o5M7cfm1N+LWO1+I7fv24OzSecyuzCK1DkrVHFG1hIibgH379uLOW2/Dd33Hi3HrzZfh+msvwb/4gVfje171MjR45CNZDsgjR9kJSOgwLMEFIS6/8jJMbBtCu7eBpfUuMxwelcoAnXqV9GlDzkh0zwrPbgXPnXPkdc4goE9+94tntRH3BGYFI4u2Kk/ZVzKiZ9UL9C7ZSMl/PavOzAremhk0h8CTXwgBmnuMTUyBMTokR9VqtQigpEfKTJht9tGzbF6Pmfhut1vQWHMAhow6AE/cL96Nz45rAa8CB/K7zQChLZzIF+cpA7lhbZk63Y1BV8KgZg0lZqyapQjH4j5aUY4hOps8aGN4qIJLpvdAf2z1B/7tT6C+ewYWBYgrZYxNjmN4fAK79+3D7t27oU1Ki8HVhbML9Cs5QhfwOHiN5msZUWhIeezXbq5RB7oocy5PoUypV/pfDfoMxvo80rvqiitx6LIrsW1qF+oce/u+aQyUylhlEL7AzOXyY9xgPHwErZPnkC4sw623EeYxdWAAYVRDWBpCt09do0xEmYNvG1wT6F9oon14FvP3H8OJx4/hyIWzWGL2ucTsdUQb7hnIh5zHWcisb5djhchoe9kblXKOmckq4rgCXy5hIIswPB1hx6EJxOwL0hf0GR0GVhuuT9lc4dFoD6NUphdeWcGNDLC2UQcHqiNIohBr6GOAAWmr0UCDx1KDQ8PQpYxgc6MFH3i9QvITcAzvDWHoUa5EqJEvM9unsH/vblRIQzDzk6c9eO+pyQ7OB1BeotvrU5ZTdNs9biwSNsuQ0f60ij/szDpL0WXfPsuS1LGPQ5+GIWOSIISHcbwN2oUubSE7QicmLAXMABoUR36GhJRHrFmeICEOAdcfldSE9KcM0kQiol3ZkkfwyvOsWFeWZcjyFOC7d6wgHh3i+uD9j+Df/Mwv4cd+7Jfw+BOnMTI6QxqXkMv2cgPZ6mxwPX0UysMx+jzV0EZwz/7dCKlTjJ7R7a3z+HA/rr/xMhy6dB9q5GvWT9ivi8AcGitr3Pgvg4/UpQwbLUNOnzOzYx9t7JVAGsBZgIB8MLPC99TrddIgAzIiSt3nrotC1U9pUGgwmGFprrfQpPAfPXyUOxEKJkcfGxnDCHfzSdInciH7cgCu9Vv9mBnMnoFnt8lJSbPNOj0/u07PW2UZCaJ3I/EdkQeNQk4DkBDhTqcDGZaQVAqoeLqnaVoYO/XTGBIilesuUDvHscwMugMGolKA2SY+Zoaty8yKdnPz8+gxsMwoiQkVXABe6qtx+VjMCzKewTUFN0dkDjmDFDmu5ZUGjbah7wIypoxRnnPHtTLgU7ggFRagDcMqFfiJp06gQz7EDA6Eo8bXWjLvsEYcGs0OlTmCK4Qth5A34gRmSByPKo0063G3KToZHTh4mRmcczDST3eB8V1jm7EV+8jhBOap+x5O/zi0Z513HrqD74sMtCNqxHd/96txy3PvoFGbBKj8HZ5RLy3PUh66uOyyy/B9b3gjvvd7X4ft23fgiSeehD7/o+OfgYEBlGmYxLvV1VWizkE5gqdySrF0F4/0zGKIn+IlF8nXnPxO0WWGLwjiwniFYQwzV9BeTkXORE5nYKBWtOev4kd8yhSAcn2GgGWO4OFcCO9DBD5CxGC3RsM1PDqOqZkd2Mmz+R07d6NWG8QKM3L6/BHFC+Yc++Jp3M2Mz8YC8pd6IUfaZ3Arnmk9ukteJLNQM/ZWxrJYuWksFqqC5VYgmiPPMkgeJEsp9TOl0arVqqRvxozNOdxxx5248cab4EkH4S68vsKjiXe+42+KzxWNj03g9a95A+q1UXz4/R/G1770ZTSWF/Hc5z4XV9AhjY2N46qrrsKVV16B4RHu4ilLWpb3DlpfR1kboiUZymmZkm6TWZ81ZgeGsWPHFK6+4jK86AXPw/PveC4uZ6aoPjBIB7zAI+EnceLoEzjHbNnKwizaG+totzZoR5o0Si20uGnoctOWMJjqcse9ttrD+dllnOER0Rzx6+c9TO6YwR3Pfz6e98Jvw6WHrihg5/5LENTIUzoNHwfwkcN6u4Pa0Aiuv+56XHfVlbjztpvxXa98MV7w/NvwwuffTplNqLNtOtISPFxBYSNRfRghd5461i+gSZ2Kq4Mca7hYe58GuEfnbSRIQLsi+RM/yB6YGbz3cKQTnnWZWVGnIjODbI4C/AqzuiVmVmNmAzQWG+kHkgmBmcFxnn8MZg4pedKlHsvujZBffUZVaqexg4s2b2tc6YlwVnaqx4AqpfwMMZvrOA6XDKPeg6DnzHI47zfXwbnBS+0qrgzfBZo8pvXWA2iX5tY6aCWe7RMMccyBeAAtBrNz3O33KSOOAfKhfTN49bd/O974ilfjh3/oR6DPHi6fPIP1uUU0mF2cfegIzjDI0Z8mabVbMM49ODjIjAxtXx7CWwhSD1EYIeGY62sN5NIj8iGjnQ/CAFq3+LK+voaMTl5H8xFpepZHiQ1u4Dq0SdspI9tnpjBeyTFmHQysryBjxmf98GNYeuQBrDz6MDaOPInOyeMMto6hc+Ykzj/2KI5+7R6cuPc+XHjgMSwePonGiXm4Rh8lKyOsDFIuBhHzWLDMAN5Iw5D8LLMcLoRompnRdkSIfYJymMNLZjx1mLZ3tT8HBE0Gj00G720skadH0iZObzQwKbo+OIuvfPgefJUBXHW0jFfcsh83Xsr5OObyCrDQ7KM3EKHBcUPZze4G7rv7q9DHPmKuXzIWMSCRjPYZ3PQYDOUMQIZHhnDTjTdQTy/HOLN0w0MDGKkPYWx0BNu4KRoZHgZoaygKMPLV8zkmX0pBiDLxHyDNq4FDxLqyASUGRBUGKzWuq+ZSDBCfwapHHCa4ZNcUbjqwB5dNz2An7aZwiomr6FUhzabJE2WFbrzxetxx53Nxw03X4I47bsPU9BQTIv1CDqUbZgYzgy6iQ/RyPl4EIppnxjIgcB5h6NDcaOFdf/1++pl/gf/+P/4nGivrqNamuTE7jxptxSQ39TmDpBwJ30vYuWM7Lpw9h8bqOjqyQ8wMdmnXYF0Mj1QL27ZtvM6gqoknH38EDz34CNYpb4EPsLHeQRBUkFmAbdPbMTYxSV+Uw+AK/D1plxPplIbY6ZcYorXkecZF9uigerx3IedAK44MOTpUVDMO4RzqQ3XoMnMwMz3+X0NOBLY6SWHMNscx+9b3Pndfz+4DWgczI3FDOtcYGkNrURs9i0kSNj2bWbFwMyNTcmxdqtsCs2fmNdt8fqadLzIhSyvLUG8ZLC68eJbTcQz2nPdIST+zZ/qqbcDySrmEhMq0zjP8FUbQUSVGhTs4KYVzHp6guWTYOlSMeSpch5kO1at/YUQp6GVmDYzCPttqMDgD1x5BeMjwuBSIEiDjjixm4OfphHPOmZN7Ge/UHGiagIriCebZleACg5691hCEWkOxLo0LOnOjIQePqkphhN07duLaa67FnXfeSfnoYZnZoR6dj7KBCmRe8YrvxL/9tz+H73zlK7HG3aS+9PDlL3+ZGaTVIopXG/HFOQdd4qnuEY2CyswMugtw8ZJsbkJO3gE9GtqEtAkjj9pgBXE5AqNLqKxD+rZ4hJBxzZVaBdWBKrS2jEGBIKVhEGRUstzYinQxGglHGgQcr8IgV8ZoG3fWY+MjqHGMjH0XlxewsLTAOXrIuXO7iBrxyaF/MMB5EtOAlLTShqNPp9DnrkzzCXLilKbcqZEvZsa+GoUSclEPzNhZRRchUzkhLyCFZE7ORUeTjzzyKD78oU9ifa2Fyy67lLu0AeKRFDQW3T/wgQ8UH2b/2j1fY4bwIF707UGYwDUAABAASURBVC/CS176UvzKr/wKvv8N34dtk2MYGChzp38At93+XOzYsx9BucZjDUPmQljOtdAYRTRkGXdz7fV5lClgL2ag8qM/+AN40/d9D77jJS/EJTSkCWl+6vgRPEGndfLoYcyfO4vG4hy6G2s81l6nMWqj3UmRcXfL5ZN/wEYnxzKd9fxSE+fnG1ijU6wODmPHrv2Y3L6bqfdp8jXmjriLxtoyA9pFgMZsYXkDq+t9BkIex0/N4UtfuZf7iC6qgzXElQClasAxdhN2wbzjUWgDLW4yWtxsrPJIpskNS6vVRI4+SuUQujY2OrwFLMspz8tosq1sXc4SGHlC6JGXiXTb8V2iy7vzHtJ7diYv2Zp80nNKoyoQ38wMkvcwCou7nqMwhPS5RMccUe7V59mQ0YlJfqjJnN6QUwcVQMhRKViSrmlDkrOd5mkT34QypXLNqTF19Kr2Pgg4dA4QN8kTn8BB9QpdZsZXo+w6eCrKYC9CQN7IkeRJB5YlWOYGpkUHVGZ0Pw5DqRZiw/Uw6APcftlV+Nkf/FH85r//j3j1i1+OQzv2YPXcLM5wE77B4ElHM2UG7JXxYej/BazVBxFWysijAGM7d2LXngMAAjiLMFAbQSmuQWvRuoSvaNHptLmJaoHoIYpDJNQp8IpKJQxyg0Y2IwwraCVldEs1DO2cQo2Zc57OYaJumB502DlIuagAU9k6BlbOobJwCuX5ExhuLWMk7WAs62KCtmEs4Z22YJwBwRCz1RFIjzwCSY34Iq+EU0C6igcb3DDoLl70me3MGCyl1If22jqa602spC0kQYaMgWJGeiZlh9nY4RTLfTVGmUmL/dSzKUzg/OoOfOmRRTSbZ3DjrhauGY1Y77FKPTljbcxWQ1QnxvH4Qw/h0Xu/iquZ+d+9ew/ii4EVJRBmjjSKUKmQHkyGSI7NjLIXAjCUmIkZGRrA+HAN09tGsWNqHNMTw7xPYNfMJPbv2cGj9L246tIDuOXSQ7jlkkN47uVX4XlXXYvnXXMZnn/dftxxzT7cfvU+3HrFbm5k9uFFt9+A3/mln8Mv/Is34Edf/d247bbbYM7IU4NkcWBwEHu4Od2/f3/xWae9zGaX4jIS2sky/aKnHomekt2Ecqy7AM+6nHMws2dK+BhQ/jz9WBgFOH36NH71P/4G3vD6H8JHPvwRfPQjn8WJp87gOdxAhpFHXHK49rorMTExgcbyOvo9j4WFJtY3+jjPzdyTh5/Effd9nbReZnA1iP20a5OkTUx5C8jrjHqwxGPH8+fPYoHJlWuuvhreOdIzhvAHLzOjnGQQ7sTXFQ9bC2I9K6V+VixExjynVJmZqghWIBeRmbkMzcXynIrLym/62Soz2+r7TLWZFfOqjcDMCgTN/mlbXLzUTo+bCpeyvaNQRUhprVWnBQq4qGJsKUDRnvir3syKNZlt3lUn4CvLwXVnvBvU32yrTY6AAYeU5/z58wCNbU5DpwCIPgdkdwEx6ZFSQVitJpyfN87LDhipj2BouI6UCtukQ68NDXFXFsNxDuGosRzpJ0ffd4AbKCOjMAQUHOGSaxzWx1TsaKCCVRqWFndrAfsX/GFdCONuwuBbfYTMAMQIkTEgSogrWAcaRSgQhYd3ARz/efMwljk+a65SiUaEQtRlAN2mUazSuOzbswc3X38Dbr/1OdjBCH1ubh4f+tCH8MlPfpKCeB+0E3nTm96E3/zN38RNN92Er371q3jXu96Fo0ePocz+EmTdRf9ng/hkZjAz6DkMw+KuZzOD1g1eeheNJJ8ZHVbGgDFhFi+RUtLwVSs17pZKXGuOjKn8Hp3A8tIydxsJyqyvEAKul6Ja1KekSZfZwy4dRcoxUh15czxvAWocq8rgIgxi9JipXV/bwMLcAhorq0jI29BHUDsx1wwF7oZNOXYsyEnrVDjyrueEY/SJj1LrCeeQ3KqePZm9aaHHMcF+BsDTQPDGoXMWGVIaGLVNiaPohhxF+TB3mMLtnq89gPe9/wMYGBjA81/wXEwyEFTQamZU9jL04fO3ve1t+LO3vhVHjxxBm1mddQY6E9tGaDR2YrBeBtDjvY79B6/A1dfdhCk6xYROLu2mMNGl08L0tjp+4HWvwn/6j2/GT/zQG7GTRjigE1qeO4/7adwPP/Ywzp4+jtWVJWalVtHZEKyhy7kSOsQ+j1gSQq+bFZ+NWm60sNRoF9BY6zJkjTE1vRP7aMB37zuA4bFJ0iXFyROn8OQTh7HKDOHS4hI3dSmOHb+Au778Dbzvg5/Al796PzrNDNXSINa581xl8NVsriIn/WvVKvnkEFCW6/U6aVSDDLyZIaCclRmAVaoRg+YarrryOtSHxigbKeIoZGary0CQTnGjSce4zvkbaCw30Ot0KZMe4gPIX4NxDk+HHhagzY+ng5AcC56RhwTiozYQvV4PW1AE3dwoqu7ZIF5H3DxpDPDKshQTk9swNDIBZRfLdEQKpJaXl8nTNlHJ6aAS8rxUyE6JwUZXGXyOLZw0NlEl3nlx887BnBXvmktgxnf+9ALDHPsePb+Kxqwh7owwIxLB8x933xSXNlouwZ5rr8LP/8zP4Tf+zZvx8ue8ENkaMy9HjuECj21jbkQm6ZQG984goOz4egXVqTEMTY9jfOcOzBzYj/3Mcg5NTpAWKflRQVwZJO4MIBrrUBClNUiua8w2eNpA6V+fuuTMk09Au8V1c3379x8gX2P0iXNEnrS4cVklf9OhcRiD1pgBTBgA5cBhwHnU+T7M7MpILUC9wvdSjsmaxw7qwo7hGJMMviYqGUbLXQxGPcpWjjg28jdAiQGJI+0kU3EcA6Sm3kXfhDJn6GFm2xCmqF8l4jBYHsBAZYzjjMDSGBnldLYU4/DqCibdAGY6jsFWs5CN0nqK8lqK9nqIz95/FqCuHBjJsXOI8txuYHk9wTKADo3YRz/6YUxsH8cNt94IT3lLaCeEh2yL7KN4LhwlZ1EQwBOEr2ipdlHgEbkcJfK6Vg4xqI3kUBX1wWrxXI48BJU4xFClhAFm6GJmhfhDKcjgGGCo7/jwEA7t2ot/9f1vpA5dhT0HDmDb1CQ3f2lhK0uUQ0/8vHMokV56F16PP/44zvGIX1+AW6KdrtOeRfRr0JVLLHPKwiaoyIyCyQf5AN6e/tl8z2GWIwxieFfBl750P37yx/4t3vXO9yHLAhw7ehRh5HDNdYdw6cH9WGOwu7DQwMMXv1F57PBJyEaPT4xibLyO+kgNtYEYk1Oj2LtvF0ZGRjHIY9+dO3dzHl/IwMtf/nIcPHiQ70bZi1hWKp4D0rnENQtB0tkVixCSOQUzoxLnZB4rVM8OIIIZ75vOQ0vUt1BCCo4abLXT8/8LMNuc558bS3imFCQJcuBDEFXip9b/+35mBuEqwD+6ijEZmGUarKgzMslDQgGKEhh4GOHs6bNI5eRIp5TOPWMwA17qrx0o+N6n4TRvMApToXB0qgENgyOsbGwgqJbJvGFUKbDsWownnNSGMQFSy+GrJVBSIEY5c9BcCRU3dB5VGq1ekGOJTiuDAxlDR8I+ORBZQKHPkTFgCF1AA5Qxu5KBVSguM0A/vDvWG8d2HFMN+jxbD0nPndt34GYeK73qld+FV77slTi471KcPXEa73r7O/B7v/vf8Y63/yWOHjmMSaaQX/6yl+PXf/U3cPNNN+PdDKTeSgeuIz59aHKCuyrwEg08lUtrMePkLNOzFEl3vpJ/mW4F5KShoHjhL0c68obCKdGQyohIEcSHjDyIwgiSRc2hdag8YbDSZoZC9xKDqjKPYNROYJCcAFpvj2vWuBonpmJHUUylGigUxTtPo98nbpydBBQfylSaCnfadnEM1jz9YxefJAvCP6OMcCkXx8jYA3DFb/KJc13gDun8+QsF7mwKM7s4wuaNU9JAZQXvNY5KCxw4v4xnmesKKVMjDNZL5YAK7qA/h7Bt2wQ8nabkMQhDPPTII3jbX/4l/uZd78YXvnAXHnjgfsSlCDfccD0zVQdRrlbgghATU9O45bbn4qprriUujkFECy/+tjvxW//pl/HqV30Hyi7B/Xffhcfu/yoe+NpdmD11DM3GEpqry+jzeK/HgKZNmex1W0iZbU0Z9Pepp51OH+tMnS831plx2oD+xlRjvYvltTZWNtpodhJsCNo9tHgs6HkEWxmsQwHE4MAQ6RORhgkS8rrXy4r2DTrxMKwyaB6E8V+vy9S8B6rVmAFUtTDiCj7GRkYwXK+jUqmgVPCuUjyXmd101DPtOgMf0UhegVK5ShI7lEplSFe71Ns1BtWN1bUie9VmgJhxcyNZSamLspMC8cl5jyAKEYQBQXdCFAHkg/psts8oSxlNRF6Ayjnht/xJaGMkmynXHIUR9KctmusN7qzX4MmrwaE6tFmRQ4q5rj5tzrPH29DXyDlGl8eafeqCkUa4CGYO3jzgnNQFuoy2TTLbrhoeXjiPRhLjqYdbWHsiR6UVoJyCNqaPke0TeO2P/kv8/C+9GbdcdR3mj5zAQ1/8Mi7QSQ5T7vYcOohtu3bAO0r6wjqP1xawcfIc2qfnkDY70Nf7T9DRnTx2DEvMaGpz4x1tuMZndjSjImjNXW7qzIxZxhb0XKsOMCBvF/ZsoDYA8WJ9fR3TPD6anpku5G+AR1NhYGhagBVfQ6c8hB55m/LISOt1zqMDoE9eZVGILA7B6IK49hGGfURRhmrFYWQow+hgF0PVLuoDXH+cIAi4HvY39gd9xCBtMJcI8bXPzLn3DhkzUfVaCQGpmjIATHo5so0M6VyO5Qt9rPLY9Ei7jTAq4WBaxcDpZWRBhvUoQMigcHh5DtYEjq2N4/CpFHtnKrh0ZhXDQQ/o1ThqjLs+90V85atfwX/+w/+Ga2+9ASXK2CQD7sB7FLgRP/FReI0wWClsFenoWV+hntepC/XBGoO9EkqhpxxkQNovwFuGjEeHgoRr6XLj1CmgA927lHmqBDpJDk9dqY+M4dtv+zb0NhKcOTeHqUOXYZH2+cknn0ClTB0igTLqC3yAUrWKmZ27sMyjtHVmileWG9DmXDKesI/a5ciQMltYPJPG2UUwM3jiL8A/uaR9AoNzIQPgKmUmxelTs/jYRz+Jz33hi7RzN+J5d96BhYV5nL9wAUtLKzj85FGsLG6gWh7E1OQM9jGTNj09iQZPoo4cPoxHHn4IJ048xbpJDDEBov8dYs+ePbj22muLj0+IvhP0b6Njo6gPDaJeH0IYBvCBpxyF4AYkJUIOZgZH4XDOw5EgIBvNjAtiYwphrmdGYxKqMhU9J8G2siRipPpsgQgjMLNiXNULzL75HRcvIWlmhdFRkdlmOz1vgZlBY6htQgZ7F3ABZZY5hEGMMCxxLsd3CgdxAy/hw1vxo77CSXeVC4oK/bKUq02KrE0YlJBnHjmV3BAi8BGfHQJXwvmT85ibbSAIqwx+WA6HjLhsjVuOS0joKNI0gxJDcQZEiWGVad42nUufAhnFFeLK8TzgnaNzz2g42JDzZBazP0rEAAAQAElEQVSizTY5FS8jrR0A6joYQyHli6OhHCIvfGRY6CVYsQpF0eAYCHsYlAmz2FPZuwXIGWc0KpkeXIqMQgtLkfL4LGVAAWYQYhdh29g2XMVU/vOf+3y8/jWvx8H9h3Di6En81Z+/E7/wc7+Ed7zjL3Hs2IMYHMzwL97wXfif/+038Ou//It43Xd/D3I6xMMPPYHx+hiuveYalBgstpnlUmZEvBJtcPESzQVmBrNnQGWB1kt6PLuPyvtUuovdkXGdudbCgjYNVI/OJKJhKdGxxNwNsRhqn9CZbzCAlUHmNKhWqnSmVXjvAeqgxlVbtRMIRxZDOGic+OJ4GtfMw2gqVRfFAULuXHNSXf3NjHQmPckX9d/CXeO7oi6Dxr+IMvjCkQyOfF5hWv8JOiVQES0gcz0BAEeD0UGwO2UL0NwOMRz5pLXXamUO00S/18BgLcI1V12OxsIqLMspBx3s3jGJG6+/AqPDFQTClwatyWDl05//Cv7i7X+Lj3z8E/jil+/GyTPnMLl9Z8GzmfFxVHyMjEc/9coYdu3dide/7uX4V9/3MnRW5vDAPXfj4fu+guW5E2ivzaG9OotVOl9Hh91uNJDwWC1pttCng2kxI9ekDK/SVq90Miy1Eyy3+5hbbeL4hQWcurCMhZU2N+MOeRCjTaM+u7CCea6hxWxQRtr2lImlfHaoWwGDx9Qc1lY5T7+JLMwRRDE3EBEyzhNwC52jC+SGTjtFTgqSGBCrAzrZTrdNQ9tmYNYreEVlRsijyFgKmmQ4dfIEOpSj+sgUdbbCAC8HTyPR5JBtpo0z8iqslJE5TiFDn2V8AHnoNBQSlvW4hh5lMylmJwaWI3eG3G+CI28dZXsLjOsBLzODysRXyaBAMqQJJNd5FqI+tA3luAqj3lbJy1JURZnOoFxi8M/nOIwxMDhI3SBeQLHOWq2OcqnGsSNEUQWgPSMyEOS0B5Z7wBEod0b5C4hbBINRji8sL6BP++P6Y1h4MEF83mMbne133HEn/t1v/zZu/fYXYP3IU3jya18jndYxc8V+7L/yMuoX52EGeO3cPJZoO04+9DAOf/3rOPLgQ3jqiUdxlpnrFR4NXjh2AvPHT+Pw/Q8jS7uIqyH5toZGY55HX2uU7QTSW30zWLYVOVjWJ++SIkMl+iSUs2ZrjX1L2MHjvtXWOpYYZKXNDUTs0CH+Z62KNZRRIr/KvQ4oCrTmHhHlJOSxf4g+YtrEsveoRoQ4RyVK4eMmXHWNutXFvgHDNcRviHiWSaP6wHDRNvYJEtLELCvkzJOU1bCPQ3tGUQnJg6yHjbAFx4Csd8RhbqmK+7M25lcWcTXtf8aNSLffpfN1iPtANfUYcTVU0gAJBe1x6ocP2rhpOsWeegKjPavkZXzpM3fhzttvx4tf+Co8787bMTw0gKFaBaGB68sZJFE3+FwrxRgbqSPl5qZHPMXqMHQFrhDO7BDSNkRxCEfCJNQZQc7nlPV9ZqPSNCPdUyjz36cu5j2uiycgaRgipVxfffAQlg8/hQ0eq9do85UlvuWlL6AcVNGlPslWG2UqZEA8FAzi/BPHGXydYXDdQk6bsGNyO3bt3I7h0QFEZYfRiaHiOXc9dKjnQZQDpHOPx7OgLmUcC//kMpYI2JZ2g5E/EvKq2W2iwY3FidMX8Pd//xF86D0fR3e9D62jnbQxyIzUnr27IBwPHz2CZQZ5jrSPaGcHGYxfduAKXHHpFdSrMhaXZzE6NoSN5goOXnoJxsbG0OHGMUnbMNeH+RSO9AijADHpWa7EcMSq+JFib0FRwF/OiREecsq9pA9ZEaG/Y/t2hEGAgKA+bPpNP55SJtjqb6aFf1OT/99e6KWKuTMgozOh3hQEMzM45yk8HmYGKSC+xZWxg+CZqpzM6MN5xzWFHBNaKjavTdy9c2hzt7W81GCxgdMSRA2+8idhpiuMIvbL0ePOI2eDjOPVto1hkulwR2eYUyBj7hg6VPIe2xN9tNl2gw4pEU55RoEUHp6HhMSBu4mEa1XwIHwzjhmHIRXI0RmlWOEYbrCKsFpGWC7DGHDFMNTWugiZDQhpQJUtSOj8Uu6ccgZRRgNbiavYQYd69dXX4PnPfwEd63Uwc/jsZz6HX/u1X8ebf+HN+J3f/h18/q5P4uBlu/FzP/9TeNtf/DH+/M//GL/5W7+Cl37H8zEzMwy4DayvXeDzOK6//hrs3rUL1WqNQVtG2icFHyQf/WcFRiQVMq7VkZ7ee70WIH5GpJ/KVaB+upsZx0r1yHtGp9FFRqPYYXaiSwi55gqdXkxDor4pndtWnepXqfQ9GjBPB+LpQBzvoOHlsBwnQ0K5zkn3Xo9e1HKU4ogOKYbGclTmOI5RJm21rqgUQbjnyGAFRv/0l/qpjfDIiItkUM8pjdTmvJQdrj+MIpw4daqgFVlMuXnWWMRDbYtx2E9SZmZo8djjta99DV5DGKhVceutNyOOYpw7dx7eObTbTezZsxP79+3lLn4aO3fMQDtSx/UNVqs8olvBBz/0Ubz97e/CBz/4UdxPx1aikb/yyisxe2EWRw8fwYVzFzA1NQV9buAJpuofvO9+PP74k5hbWESbxrJB57XGo7ElHom2mRHtM4jSXRmpDmVsvdnD8moLykbNLa/j8LGT+PoDD+OhR5/E6fMMyLjddc4j5gYkJO+MeHcYTM3OzdG4LaPDjJCOxnqU2Sb14gJ3ly0eXa42GgWvjLTxlBvvHGCOhm8AZfJfvO1ybI1VoT7oXX+4tUec2RBhGBZgZgD1yMhByVujsYLlpSU47zHG4NJ5jw2uT+P06Ew8bdwEs7L6MD+7wHHenDhs8VW4Ssd6lHHB5nsffQZaCYPChPxLCZu8TNFnu2dDyjaqyyUEAMyI2UWgmBKnbXRUFThzyIi3+qZ0spIJ4V8hX+vDdWhHrXsYRgxKOpwnYXanxWB0DUaccfFyzsN5gYOjPpgZcskj+7Voi1YYrCzRkc2XgVN0GAt0Ut/zva/BL/zMz2GsVMUTPN4/OXsWU/t34+A1V2J4ahwxeakjuHnysLG8gqPMRH3sk58g3+/DvQ/eh89+6fP45Gc+hcPMcJ86fRrn52axzKxAhbZwnfRfWV4ivgwyvBVYRtSNEvVOazHq4PrGOvUkRUB7KLr2qM+S9bTfw+jIMDMQ5ylnR3HqxAke189SO4E0LKPlyugGFR7MOcpOD5EZYh8g5Jh6jkiLwJMOMP7LIdOQ5Qy3kghgQDLYWcXV5RzPnYhR6yxSx3L0XAUXltto0/b0Ob/41mVGMApaGJ/wSIIEwVAZ5cEKLB3EA3NruM+1cWZ9EQeroxjOPTYY/GWcTDMHyMETKgwz+B0MQpSJz+nVLs6sNBg0pbh8ex+TwTya8xdohyJ8/w98P2mUoBRSnsnHTVnIAMkP9dw76sRAle8ZFHymlMM+6dWjfctIGU+ex9w0ZuS5cBetzRsk03Ac2sBWOenN/hxTfqpHeUs4do+yOjI4hO2Dw8xgJjh83wO48grKQFzD2qkzqPO4NiLfZFM96ew41zDHnOIGuHbmPHa2OriaPL9p+yQumxrFVZfM4MUvvQ1XXnsAQwMVbJ/exqDxNrzxB74Pb/7Fn8eb3vB6zExNYGN9FTl9HbH7P/zkAHXTOGdGfFNuEvQHQN/xjnfh79/zfszNL8F8gJiBj/7cTH20hN17tsFHfQRkwiizb0oGrPGYsM+khWyS6LTBDfrAwCBuuuVm2th2YUe0RmMAGscR+RLT71UIVBqAm1sSV4qtHXWfhkyDiNg5I/qcOHrvuaPIoA/lZXRmGmxyehoxFcmZwZGJAjOD2TOQs7MAvFQvMDO+bf6Y2bdsb2bFmGYGXVv4bPXXu8qdp0gShB+QU6bywuioXuCIl+rMrJhHfbbw2Xo2M87lAeMP12t8UD8DwKqLkBf3Yg6KW5MKIVplZHIOgHEL4AxGcKFHQOee0LhnNJ5tl6M7GGMtzNAMgdLYIKqjdfTIjCaFPGV9pT6IysAAAk88uA4zFM890rqpdty19zhXSt6kLFPwUQ5j5KHDfLKBBqN5N1RDHrE/FTWGR6mTIl1rIaUQZxSOclTBtuFt2DWzG5fsuQSX7DuIifEZrDPweve73oNf+eXfwM/89L/BW9/6p8VfQZ+fn8f+/fvxMz/zkwyo/nXxWak0MZ5Rn6Iz/jC+8PnPocTdxXNvvwE33nIFo/mzOHb8CXSYFdjOYG3njp0UtHLBE8mW+EBSFT+ir9agMjm6PukkvkQ0pCovGl38pXLBxVfyN4McWIe0k/L0aPgy0qRKIxJGATzXbw5w5EWGjIavXeC00doogrEoDiEA2yjQyaV47N+V0eFYYRSiLAcdepjLkTKzZ2xbKpeKcuc9g95usa7sonzn4plzRZmetV6tqUsc++Rdwqxgwns/7bENIAeWUec8xzp79iwDpRbnsosyhuLOoZHrFwDRS88ZDZrGVvbs3/38v8Nv/85v40d/9MdwlMcpa2ur0HqqtSpmZmbosFaKcQLS4MbrrsZuBldgSt8Y5AWuhBPMFLzn79+P973ng/j85+/Cl770JTq1fnHM1aCTu3BhHnd/5et44vFjOHNmFsvLG0xqOqR0OEkWoM/ddI/ZnnVmXylq6KQZg/wMZy8s4dz5Zaw1Uzz6xAlmxL6Oe+97EBcWltCjonjKoQujYk1aV0jHoLvW12Z2U0fHGzwe6DLICrxDjUa61WoxOGhCf8BQdHXOkyqbP1EccRc5hhJ55mjAYUCLBjynYo6MjmKEx38D1K0BjiO6ie49BlkdBg+aUzas4BOdRk7aGPsPDQ6wX51zVzAwUIOOBa64/DJMTU3CeY/NeYyUzZGwT0K+9BiYK5jq0cl26Gy1UWoSbwUDazwSXWcgKsOsebUG8XELsiwreC18BHoXdHkEJnkaZaCXMZgS3lp1FEWFLMthdjkXl8qAIeWGIy10TjStcr1xHJKnXWSUb+cdQJ14NphzcBcBJFzgPdbmFtFlIFxiUPpw4yzmxgJ8z7/5Cbzq9a9DgzLx8NfuxXq/jQM3XIOJvXugtV+gDC/QoZ5lBqpN2j919hQ+d/eXMLN7J577/OfRYV6Da2+4EbfdcQemeTQ4sX0K2lhu2z7NzMQofUuKkHJQ5hF9GEaIuL6MNAGZ0WEwnaYJIvJ5YLAGmugiYASvLgOZ1dUGhodHCpkfGR5lu5h+qomV5WX02HjVSmiEdTSDEnKXwlMwHGkZ5I4bUyuA00C2hJqJlBmaPHHkRwQjvULa1+rqBRyydRyo5eh31pB40j8L4cxBuLIzaZ+gXt+OZjKDR8/Vce/RGu5/PMZXH+ngHm4y7s0bcNUIu8JBdGaXeeKWILEcDpzV5ahVY4xFIYaJXxlG/YmZ1W0wl9bE3rEOnru/gj4zJtddezl27t7HXsDs+VlIJkQ7M4MRX0cIaAN37txBuZ2C+Fsqxbwb15Tx7iBaKqiSjISkqw8DwIxyknP9GVLaxAwGJmkLHBX85aFHxOPYJQAAEABJREFUzwNt2rKJiQlMj09iUZsvBpiLn78P3a88jtrRRRz/wr3Q37cMwwgcEvKTaZyhla9h745x/OxP/jD+xRu/Fz/26u/Bt115JWq0u9naEq5k0mFqbBTj9UHcftvNePELnsf2M3jBnbfh5376p/DKl74YJWbRdOwLXlqXmfHpn/7kpKHkR3dBn4FVixu/x5ldfR83lF+//xFE5TKmZyYwOlGHD0EfsQH5gCZtT4m2Xv9NX/HZr7Pn4J2jn1yHvuyjz7NKxoMgQIny6pwHOchNTxmDtBuO9M+lb2ZGguckgpDMIYTYku+AOotpIlJK42HmVMVyT6NTgwYVmFnRz8xg9gyosRZmtlmm92eD2TeXm1lRrT56cE4Cnhf4qUxQlHvHuYWLsY7LIiHN9LzZVmsQvkVbjvHMOsKin8ZRmWMdu8GZR0DhCqOQ41GkWGjmYCzfAoDjAzhy5AjW1ta43pwGIWEEnQFUVGLEvkBIIY58AEelbiFBMzYs5l20wxzDPLeNaBxKtSriSgnGOX0colTjroZzZnROIQ1MRMOSU4iaVKvUA8K1wt2FY/sw8IgD4sl7K3aYa62iG2QIqiXAOwp+D02foVwfKAKjy/ZfgpHqMNrrHbRWO5g9PYfPf+ou/P5b/gj/7ud/EW/787/CvfdQMboJBaUMOZn9B/bjzW9+M172slciSwIcO3IOTzx6DmdPrmNprov7vvEE+70Dd931ZRw6dIACdztWGgvQtygOP3mEQriBmDsWrcPTWAt/R1oLzAxmBj2rXHzSs+5au57FH/FQYLbZVuVATl5RJtIcfeIraPOsxjGQjMMSSnEZoY9IhgCgE096KbOG/SLD2Gq2ofcoiIs24jlHLtql/QzeAgQuRJ9BaLfdQ7vV4w6pTWhC7eSYaQfR5K4FvISjgKvhG4ehDOTkn8oEfQbWPQYd1DEkHF9za40pHbHW5Z3HwuIiznDnrnVzkmKcf/zLzIoijanA4EMf/hD+5E//BA/zeOUb3/hGIYvOyHcG0NPTMzA+y4HLeZfjEN/5khfjNd/1nbj84H6M0mjlDIjCsIKMGcuPfexT+PM/exs+/vGP4fDhw0iThE5pg/w+jiOHj+P06bPM4qyiw3U0Se8mA/seDC2up8XnFmkl56WAaZ18GGTgfv3NdyBjGv2Jw6fQ5HGiRWUKcAk56Z77GOZDyrMnBAgp6wLxVrRRcNhqNhk49+C9p8McZmAzwGCvSVxOQ7QLWB5Q9jPKQoWGbZSBU5VGslIqoxSVoHrxqNNuF+MPMKiKmWHsMkjR2DKKetZ8mjvhOtTeUWfFk4D4DdNBT03NMOu3D9deez0OHryMRrMO6aczgyeNJQsC7wyONNkCtekzw5UQJA96F97in/ie58I8x9aV03ZtPZtZQRetXW2rzELpaE+thWuZa3TeI4piOBcQQvQurss5R/6lXHMA7zyG6iMY47F+FMbIeMy5hZ9wFpB8EJgZzLM2B/yZZdRnmyivdHHD9TfgZ3/9l3Hb8+7A3PETOM7sU3lyDNfecTszKwEWnjqOpdPncPrhw3iSGc95ZjofeughfO6Ld2HX/r24nY5xYmYK9fER7D14AE1m50+ePQPBI08+jkk6ful/GAQwM8pYh7rXh+RW5eBVYXAXkC86gupQvlobLWTU/Yx61mHg3WbmVk5QGcZ6vV5k60TPPjc06+RrtzyMhtXQ9SVok2RZBkda0DwipH32BFbQbtO287lPuc54PJSjjXbQRzcyBKR1nXoxWSshyzsILYFn8GxwACGh09Yawuo4PvPALP7iU8fxzs9dwN99cQ4fOryGwxtAB4Z4qIolZuRSBq1RGCGnDOeyGUhRKQWocZw6+VYhBJ0q1ldTgHZ+iPNOVDyDqgXK4V6yzDivQV/e6HGDoPUKiBzlwSOmDbzq6mvxhh94E17xilfimmuuox+4BDt27MJAbZD6EaDMNQ2TXgPVGqrUofGRUYwRapUqynEJXvJA/NgYFno4+kVPPkly2y7D2KHdCLePwTEbt8DAY/XkGbSWV/GFz34Wi8z6xvRf0i8zQxpHxSasarQ53IFNTExjnHZiengSvdk19E8uYfXoWVIyxX4eye2angKSHvqdJhJm3kfpx1732lfjp3/ixymT12uZT2+czEQLfMtLNDFzACHJHWSjWrRhX77n68xafQCnnjqPSjiEkHgtL2ygudbkMXSn8OfbZ7ZTj0LSwdOXreO666/H7Tx2lf2I47ioc85RbnKUy1UAHo3GKt8ddu7cDdY5/SogE5MJaiRdz7KETEzJ2802KjMzxGTKxMQY0rTPgVIYtbRgBOvMjO9WjGe2+YyLl5ldfNq8aeF6MrOij6fByCj4YojKiZxuBahcoD7OPIylWd4HaMLB+XVXHYthZsQtxVb7hEqhMVVvZk/X55xLZTkNneq3+uouYFPdCjCyPQwinHjqBB598FEyw5MBObbGgC4SKCLRvTkEXIunIDapgH3eo5E6HAMfH3ponZ6C6qg0znkE3nEVGRJmRhyfYwZmLgy5W3AYHB2BArA4DhGFAQIXIPZBIfwlKgHotBZocJbp4Bp05KBy7HnurTh0083YYCDx2IOP4MQRpsXPL+LTH/8M/pDB1F/9+V/hnq/egz53ewpEZKxTGqEmd9TXXnUNfvLHfwIVOqqHHnyMKfszaDQobCjD+QHAahgZ3g7kVXz0o3cxOPsTTE0O4UUvuol07WC10WIKfplHTQ2AsiRnlzMgBy9HQdwCM6NziIrdlmifk3Yh1+y9h/gmYJdvelZdktDw0kDnkj1Cl1moDo+MNG5EZRaYWUFjM4N4L0MtAySHmtB4VUg3OVu11bwC9df4OWW+3VyHPhicch59oFnylXEt62sbWKfygQbYzIEoEwyAIaUMyehklCnRsk/D3qFRSJilSrgj6xMSyqFA85kZx1rDUcqTIz9zBoHQxbFBWQPHBHKgkIwURXregB4DvhNPnWQm6AnMLcyhxIBhkUcDK8sL2MdjP30WRTRqcdd19dWXYXR8kGnpiLvjFMN0tPsP7CPdQzhndEKDOHHyJB586BHo77At0uhvkJ6LjWVs0Fl3Uod2p88As4V2u8uAso0WZU3OhwhR/gHpYsIs5vad+3Dnt72ITnQCTx45itpgnUdzQ4iCkHMnyJIE0hXvHWLiHEUBwtAXuOhuXK8C5JXlNY7roMCkST6YAyYmxjlvi+U5RJFAeuAN3nlmsXoc16FSqaA+XOWaBgiDHDuAaN5kxmh+cRnzi0s8llyDji673LnmnI8koD4Zj8hWkHMiCwLElI2EvK4y22NmUIA6z8yt6BkGEZAZ5zOwg0YA9Ns5OIKn7EqG44tyWCqVIN2qlCoo8Zg1YuAfBDE8Azczg5nh2ZeZFeMUMkSdke6XuPnqUpac9+RBi/rSLtbV7bXZP0NMpyVcgyCE5Ep4hFHA5xQZ7UlKeXakFf7R5XIUGz+DIaDehVGEHoOW8cFB/Ks3vA6/+9u/jcv3HcCJRx7DIzwGdqUQh668Ahvzizj58KM4w8zU45Qb0WX3pfsxMFbHLGVwaHQINzLbMMaMRp82qcQjwwsX5nD/Aw/g9JkzOE55O3DoIHZccgA5GUA0IL3hwtGlM9WRrXSpSz0X7xa48Vin3jVWGlhdXcP6+gZWeRzYpJz2GFSUiHeFwbQCZdF7fGwM5XIFaysruEAH34wjbjrLCLIyrE/5IT3AzW5GHmfkJRUXJBQc6VCm7a6GEUKeECS0Ex0GWR3KdsJgYIDHoFO2gXJnHuivkJ85hmrAzu11XMJMS9f6ON2YR488T3lEljFTuoQIG+0EJQZNZAkSHivHYYBMGyvuthzX78hzkD+e+ExwHcOxJz4J1hYdepxfJxZHuKndtaOGiYkaMnQLTi4xiOlxLeYdREPRLGHAqEzSK17xCtx86/MYWL0O/+qHfhBvfOMb8IrvfBnufN7tuPa667CbdmJgaAjjk9swQajTxwwOD2FgaBDj2yagvzNWGxwo3ivVKjzn8NRVR/34BgPnNQa1E1ddhn2vfhF2fufzULnzarQPTuN02kTKtQkfCiA3rx5x6nHTzc/B1MwU3v0Hf4b/+Uu/hT/+gz/CJz7wIfQX1jEdjWLIleGzDJfs3Us70YfxOXKe8gnklIOcx9FXcPP+0z/+o/ipH/0RXHnZIdqU3mYQlGdgq6fBHB8LimSMAfpIKVM5dUn4qGnoQuiPJf/t330cH//U3dhoGQaHZ2iHyhgmQ6OI74MR6vUyNlZXMTJUx/e86rvJ7xLXRkml0U9oy4zTVHmUKd+zsrJIHkcY5wYiSbognQKYqQlR46y5jHrukJJwCpqMApazPCBBgc12jkQenxglsXOEoePd4LgYM90dzDbbmVnx7FQJjZ8X72bGN1C4RBB8yzL8M1ee58iIj/eaJ+fcGpOLZcSfU1DNNsc227xnZJCGUr9n3/Wcsu7Z5RnX7IQru3Kab8Irp9rBPBx3+ocfO4z+Rg8B33MycGsMM4OxYyRFpsLHPkA1LMNQAnh3UYSAE2fEP+PdeB9kpDs6NAwXGlJLYWRqSCV0cYg++RAxq1UeKDPS7iAlMyONyT7lIETNR2RmHet5gFU+3/htL8GltzwHy/D47Be/ivl5OsdmB3ff/dUiI/HpT34aizSKMYPinGO1qeR9HYVQGffu3oMf/Bf/Eq/+7u/BO/7qr/Dvf+7n8Za3/D7+/n3vw8c++Uncfc/dOHL8CJ3SOnLj3IMTqFQn8fnPfQPve/d7cMvNl+GO26+Go7xkdFq9VhuNpWWEzqNMYyGh5pJhZk9DRHqIdusM5rz3qkYYhtBzwQeWmG22Fx8lkyDN0n4HXe5k+nQsCZ8THiF654u+MqySVTMjLq4Yy8zYLb8YYPUgo6a5K3Sgmg9gPfkWBp6Uy9GhM094lOmRISZfopBPNBaLC8torGwgJ73NAt4dAAdzAXmXo7DRpGtWZClSdHlU0myu0hmuo8/jt4QGok/aaC1ATiUFnjj6FPppjsDHHMvAgZClhpxGFqCUUCYy16cbSAq8jYHOtrEpDNaH2S9BtRLhhS94Dr79259XBBMLC7NoMCgaGKjgyqsvRbu7XmQQjzHboD9z0U1auOyqAzh4+T4Mj1ULI7rENZ2fnUdjfZWwgpWNFczySLFLmUrNiE8fOY9hUhoomfAwcIUcB1nKu6MTG0BtaARtBpBfufcrmF24QLxilOhASkFAJwUgSak7GYMshyjyCGg3Qt4r1RjVWgUVBkWyfUuL6wxkenDM1AYF3RPs3bcH9eERZKRtwIDEWQ7jjjnhmOfPLvIopMEjyiW02qukW0ZbZLynaDGreIEZlHM8umqsbpAfGVLat5R6lRE8Za7KAK/H4HeD8ko1QBiXEFEueuRTh7px+vSZIos3OzvHOUOAvIekhJk+mg+kRFr8LIDPXCnMrAA9O+fYx4GkYlvyPMn5nKuqAMn/Fij413jGPmbGDVWd01nBZ2l+BrcAABAASURBVG0IvDOuDSRlFwHpk2Y95NQHx7YZJxC+Ci5S8iHP+5DMpQwGnN/EJ89zts8pR5SrFORdiGppgLgGeIgZ5uiSHfi3f/SbeNUPvxatlSU8dT83VceOwtfKuObmm7B+bg7nHj+Ch+97EJ/+7Gcwu76CK+68FaVtQ0gioFKv4NLLLimC+6NPHMNXvvxVrCwyuDk7i5wBQkjbtXvPbjz3eXcio61eWWugwePRxZVlZjVbDKr60N+3WmtSx4zr1NrII+8dcTRIz9fW1tHhRrVHnV9aWEApiLBzegagPokHCjCHGDC0lhbw6EP34OjKeTSDEpANoRTVEMUeQZTDRyFC2uSYdrSAMCJXDT4LUc6rGGQGY9jKGHQlBHGM7S7BK3cM4o4Jh8tnarjs4C5ce/0erncSI5Mcl0FIXBnkHDFc7tHZSJDSvpbCHOWaobaxgal2BooN156ALOGaMlCM0RVfXI6hfo6aJUjiPk6dzbHezLDOzc3sYhvX3bydutODRwjw9yrpIFqlXDeojxZu2qNKRfwkj9MG5a2DmOvdt383brnlRrzylS/DS1/+Ujznzjtx83NuxdXXX4u9DG5ndu3EtulpTO/cgeHxMejjPWPUt+HBIcg3jfK5MlDD8NgImivreP+734/5pTW0KBd+egwjt1yNmdtvxLW33VrwMCXfUupmZAEqhB03XIJbfvg78K9+8Sfw2je9Djc+51pcecUBvOzFL8A1N1yNiMHJ9dfdgPpAHZYB3jwiHyF0IZSFpvYgS1oYCPt40R034N/zSPpfvun12LFjkvZtg/TsA5YW8t7tthiMtpHyqDKMHErlEHEAClMPKWnJzAXCoIQW7eg9DzyKD33is3j82EnUmMXfNjWGnTsnuRGt0SY5TFCOrrz0MgwPDqJ78ag98L7QIUcdXaJ/W1tvYGRMG8gKhEPGjYwLw7BohKevnMzIClBRToZrN6R2RmOW0nBowBKNj6dA6nlL6NX+W4HGULmZ6fY0mNk/mnuzyuxbl2sczaeFUSKLxnnx+5t/mX3zPN9c+//tm0b+R8DXiAq2yN3TaR7beBFYw3E62mqAd3DuUqWMLneXPTpRY5uANA6iEAEFP4giRFGMgA5cHTaYUVin8U+YKTJn0JhhECCIQmR8h3coMbCy0CMIA4gPgpjZLEFYihDEEa658TqMbhsvMg6f+uSncP7cOXzsox/DX72dWal7v1YIWRyH0Od8Go0lRKUQB5mW/46XvQQ/93M/gzdxN1Ov14ujIH1OR59vOXn6FO6/7z7cddddeM973oO/fde78Z73vqf4DM46A6GR4Tomp/bg8194HP/w/s/j5S97KW66cSeFvIkOBbhLkKGvEn/nPBwFEby2+BhFUeFM5TBUJqMYklZm9rRcqI9A9QmdKrsXdXJAW+N3KfCgUQrjEI4GJiCtPO8uMHg+mwMo0XRGfbToQJukecIsVxB5xKRfRFqUKyXSJMIGDXqDO5SEcq6gWxDEAdZp/GcZsLQ7LbEYoDETXmZGXUn5DpYbtAbpiPCFgXTP0afD2+Cx1hqPjYWr2qi+wkBidm4WOn5SIAiOqXLVp9Q7PH0Z50iYoehDAfmuXbsgXunzRnGphF/59V/HT/7UT0AB1RKdyRqDo6uuupIZxQlcOD+Px594AgmDunIlZKA7h8cfvp+GooKrLz+IMRpK54FjJ47h9NnTWKYzVTZqfm6JwSCddua4K8yQMajSer13cKSno2yGUQjju5nBzNh3BQ8yIyH8nXOU85ABV5n3uKgXXbQkrVH3iP1FgyEab2UOS1xLk3Sam72ALOuzj1rlCMjLHvUJpI+X3hhYnxU6Nk/H2mAmY3m5yU3EGpZWCDxiWWaguLLaJN9aEK9BfB09mXDWAjb11aDxetQ9ZfiEt2BoYIBNDI3GCrMjK1ih01dAnNNgplmCpIA+x03I3wwpnYg+U9ViECY+S6clY/p8l6DLIED1klmBxtI8/xgi6kMYUu8pe552Y4RZ5z4D9DiO6RxjbMm/aKt60atPndA4ZkacHSRHZkZKAV0ekWWUo81+LCPdhGvCgAYcPzWHJxnUv+f9H8ACZf7bX/vdOMSjo/ULCzj3xFGcPHwMUbmE2597B/J2H6L13Q98HZ/+8l0Y5zHNd3IHPzY6xqOU4zh78hT27NyF591+B5bm5qG/QzQ+Pk4H1y/kdpCOSaAP+4rXZ8+cLsZbIY2Fo4Iko8wMDA5gdGwUJWbKM64iI827vRZanXW0e010+00YeWnEf4NZSPX1YVCsG7xEXzPDIcr28Mgwjjz2JM4ysFsLY3QthgvKlB2DPlvlyDfHsRzlWfKd8R30cSCddO9zE7HBzVtDdoxBzADl4LrYcOvkKLrdDKfn13CcWdAT82ewsDyPHoAeN2FEhkHVBjo+QTBcwfY8xshCkwFbyhZgdQAzTQJoLSntQ0AkyvSnFYtgaYTTs6s4P1/H2bOGibESdm4bRMQ2gAdIl9XVFRifxHvnPSQTGeVmYKCGwaFhNslpM7iRYR/xP6ccSL527tyJ66+/DnfccQeec9tzcOONN+Kaa66Bvqyyfcd2TE5OFiDa1YeHUR8dxjZms2a2b8f2nTtw6223QTL3SW60+/RvK8srmLtwAVqDvlQifMyM+BiE4ADjhCp1Vp9pq+wYxb47rsX1L3oOrnreTdh+zSXAWAVpxSGlHDdpl8FLuJbpQ2P6OOEe0B/Kh1RqngF1A+Wq4eXf+W343f/52/ixH/1xDFBfpSPTDAwvvfRS3HLLLTw5eRFe9rKX4bu+67vwyu96JV7wghdAdaJBt9NGkrbJB4c18vXer92Hz3zmy5hbXEOPmTXzFVQHRrFnzz70aHeUHQ3DiO09JKPCaXZ2lpgCIyMjyLm7km1TuZnBCRmBFiKFVmeW04imBfFABjrnoXojlZRyjcISJ9yDLo2I8w4pMzwaVAQV4OLlyFCBXnX3nkhxcDNTUQEaV30EKjB7pm7rfatO7wIzgxZA1Iq76s0MZjQcFB61Eahc4+vZbLNu6/3ZZayiEDgkdByqN9scC9i8e+9gxv7gZaBSZtDf45ACS5hYijzLob5gvec6y+UKchI7VzkRVV1G3HRnEzIooLPZNKAKPEQ/Y+cg8AjCAJ53fZC9R4WLGZRE1TLE0Iy0zqn8ErRSqYyQwjcwUueO6TIMjo7g8cNP4sP/8A/44Ic+VOywSzSKpVKAdmcNpYrHlVcdxPOe/xz8yn/8Bfz7X/i3uOrqQ3jgoXvxzr95O/6B/dbo+Ldt28ZU8wQGagOIaNA9hTqiwV+mAXz8sccZeH0c73jHO6D/cNtciD5q+Nxn7sPRJ57Cd3/nCzA+NkhhTAqarjANb1xXiQ6TZEBOGohejrKh5zKNp+i4SqMufm3VbdWLz6KNys04EkH9VKb2und6HcpgCslvifiWGazUeHxT4tgBeaGxRDsz9ue84rNovvW5G30uZ2pqigFeGSrXmBpbc2qcKAzpXFexuLDIdfWKdZkZ/ZIv1iN8NIfu6ivQrrpPZy3DI4Mh3svBKhDq0kiDV0g+9/jcbrdJIRbwxzlfyJcMpCOuGrOgAWUJbCW8HnvsMehvrkgGNHaDR1tHmGlYJe+Ef40pe/1NlaRvOHbsFOEYhoZr+M3f+lX8p1/7NQZTl2GFAeK+XTswRLlynFP4LnGzIMe5wqOFM6fP06DPwgclzhpwnZz94prV3mxTJxzLFCQM0mk2yOt1BttaP3gFQVgEAwHlh68cI4fW3megoHUADpKrGo2iZE4GvUJ5npubwywzQ+12C+orHgo/sL3GcZzbk69mGZoMwtZWm1hZbmNttY/1tTbazS76vQxgVimKYpTLFZRooAPyUXizAsZ/GgvEXzRuNBoF70VrlXnvCpmSvUtpFwLqYyG6zuDYB7y0hpSOrM+stPrl1EsY9ANdGd9Vv1mXqwhmVkDOwQSOPBaY0b5cLBPvBwYGUZP+Ue9UH128G9tLZ0RHgejDAQvaFs+cRe1ZgA43GznlRvOkDAS39C/gGH2m5e5iJukDH/kYJmd24Yd+5McL57nGgHb55DmcPHIMjpuN57zw+ci7PZw6fATnLpzHjkv349//+q/gX/7Ej2KIQUufgU1nvQnjeHtndmLh7HkcfvQJdEkT6ZRwldwvLC5gOx3zpQcuwQZlRLohvGM63SAM4EnfAm8Yms0WEtJVH/hvtTfQZAay22cGgsFVj9CmXLSpM9VqFefPn8ff//3f48yZs5DsiyY56V6i3bv88kOIowoeO3kW5xhFr6cB+gxYAl9CSHYo0yr+kOwwM0iOC56SZmYGOfYa7Ui5WsFAVMIQQtQoT431NZw8PYtHD5/D6RPz2EM+7bEI9Z4hNI8NBmI5MzUDtTLiqsdMF9hrJeQ+h2Qi54SaR3KcEg+iBs9fIbOYgy5iwJehZzlWmpNYWo4xtS2H7y4ihCd3I9qgNlbXGoXuFPgTX9lQBTs6/nTeoxjfeYRRhIzzsSPXlxQgGkmeduzYgYMHD+EaBlWCKy6/ApcePIhdu3cx27iPsBcKVEZ4lDk8XKcelTE5NYkbbryB9AI+8+nPFDoifZDszV4MNMyM9Z4imGOAvO0tLeL44Seo02dwbvYM1rMmukGC5XYDvaCPbcwOlamjPQYw4qE2VuKvmVFvSyjTzwW0JRl9n2KVKu17n/J1moG5NmX6MwcKrCQPKduIFqLL1hiTDBQvu+wyvPCFL8RLXvIS+sDLQTaSFh3kPF5IGUg99sRxfODDn8ZDjz2FBDFOnVlAgz5pnUfNE/SHmo+rIt3XsLy8zFOBIQwz6JTMBrRv0nHZdr2THgYhqhcRnuvQjUQxIAcSIhnSGIVcVM4CT4Y5Ck6JTlIDebdJPMDgfQCNY8a++H9/mRnMDJ44CIQP/h9eZlbgL4HU+J7rMXNctQEQACQYtMZjx45Bn7XYNPhJEYSK6dQFbXIoCCWWZQAFPktSbEFKR5syUBLzNaaEYpRCK6ckmoZhhAoFzJwHaGh6NOhNZkfWabzWaIwkcOAlujvvEcQRUgP63H22+11cw5TuGIUgpVHK8qwwNKPMRnzv974av/zLb8a//tc/gb37duOee76K//mW/4a3ve2tOHLkSQwOVLFr1y7U63UGF5VCJso0TBGV0pnjjCA6QVEehREajQa+9rWv4Yt3fwnzzG6s8zj0fX/3EYzURvHSF7+0aC/jIaektrVaFc47OOfgvYeZkTRZ8S7522C2rujEX6KDGRfFZ7PNOx8LBZbMiT8CrVHvOS1Tr5vAqCCluIw4jBHTCFZLFa5rCNVKDfpcy9a9xLooiBEGUVG3Z9de7NyxC2kv5Tl9G6AR8s6hRuUVL0haNBhotGjsjYbNO8c2+JaXmUGBjtbdozNqs0+TxwBtOn9tQqTwwln836RPl9mUdTjvi/HYvaCL2m3KSUp0chj/5eRnTtyKOvI3pmVYWWng6/fewwDoLPSZpHU6uF27dmN0dJyBxjpRJjx2AAAQAElEQVSOHH6q4NVtt92MV7z8O2lUXoYXf9sLkHTbGKrF5KnjsUoKZ74AzWN87nMn3uukKMVVOBfC+QDiW8Q5gzAEhOhFXIIgRMSyJRrPVQZ2znlojRFlR/JdVnBLwwNewj2hTAPif4o+szgKmDzHV2ZDO2m1P81jt9m5BRrVcqF/LR7PgZczB+cdewMDlFljGU+70OFRSWs9wfpqC51Wn8eVDp5uKApKlIWQ+EXwxjLyzhM/EhUZaZjTvjkDJH+SU8mUaJyy3Ng+pWxldHjdbp/tM+QMHjKWeQuo42XK1wCG68OoD9ULGGIwpM2IoFauQvJTYuDgibP3HgHpUMyPzUtyLNCcKtE954pHxsZQZtAgPEVLOUK123zvqymdaxcy9irr8zhMhQnXpGczg8o1nh5Ft4x1yHJo/nu/fh83U49i994DeN0b34SRiSn0GZz2FxpYOnOOG6UM17/gdkQMcs89dRwrswvQMdEdL34R9h06hD6DtAaD8PXVNTTJ8w719xTbPf7wo1igc81IP30J4zSz3Qp8piancA2dt9Yg/HLKckLHKN3oMaPWp65IDpocR/ojPFXeoe1rNhto8Rg9zTrIeOSZJn3qeAjjgv/qL/8S99AOPfzwQ3iCGVk50oxrzJibrjIYOrD/IJq0C0/qG6gMbDIG2qW4gpBMd5Rf5zwEMIcwjACOKty7nT46bdKXfDfaVZDvG3mEM3EdhxmcISojiuoINwxXxcO4Lq9hTydCuZeTL31Wx9g1MoZtQ0PYlhgcs6nrrs9hMtqHFLpy8jmhLwDndJSxtNXVf7dIGenBKhkeP77MAC3DxHiCvLOMWqkEXQ1moueX5sjeXK9PQ0jZmpqa5ruDaPy0zLAkL9ZqkHzHcQzvPRT4ptRF6Vu9XsfVV1+Nm2++GbfdcituuP56XMaA68rLLseVDLb27tmLXdt3YoZ8vHT/Jdi/bz8OP/kkPviBD1AvUlRrNegzuZzq4g/ljHPUKD9Tw3V0dVR24jR652axsbzItqtI+x2MjwyhwtMC8SqibXHOFTjKz+Xko2IP5x3MDAPVUUR+EB/58Gfx5l/8DfzSm38N/+N//Hcce+pYYf/0+dCM/vbRRx+F/ou0T33qU0Wi4IMf/CAefvjhYmM8ODiEa6+7hpm624hzhXQiLygTPqigsd7DV+99AO99/0egv3GlBMOVV14FT1lZXl7CmbNnIRu+jf61xvUm9Os6kdKChadsnfcOrk2jRmuDHpWEvZGR+OQ17xkXl4CcK4xSpRzDmYdTJVIM1sooRQEdGYqzeQfPplmxeE3iSBwziT2eLgMvM2O7vCh7dhsxXWD2zfXsUvyoTgTTvSigEmTEBi6AQM9C3cyK6q1fZpvjbfUzM2heAS5eOQ+6cx5zbLYhkRmrJkxH6l2gJTtv7MexeV7uLOKOuI8jT56GtxoMEcED/K32wlNEBi8ZOTP247PqeKPi5GC+FH3nkPoIsBghjX8YxBipc0cQBzAanYz0bmcZmlRszzPgzBsscigFDqxCRh3zkSHgOIvMVmyf3oVLDxzC677ve/GK73gZ9F/L3HzDTbj+2hswMjyOL33xbvzu7/4ej/QexH3feJDYhjh48HLuIHchopGQY1HGqN/vc60O4nklDjmfwdNIWZ7AzCAhj+gwBf2ki5XVRZy5MIf7HjmB9334btxy5024+sY9aPdWkbO9jmdSrsN7D4GZbY5DvMFLSi0D0GLgyFfiEiGggTDbbCd6ykikdArii9qorMNMqUB1GY1Tn8ZWfI1LMeJqGZWhQdSZvZtmWnvXnj3YxaDxwIEDTAMf5I7sUmbprsDlV1yKiW2jPBZcw/nZsyiUmYK0OU6JO70Aaxsr3DHOM0DdQE5346hkwkH8FB66mxm27uYcHN+Na06ZlZFzWFtp0DE0sdU+I38dA4mM2rPSWIcjT4sxGZXThFI8MoBGJaezNDooB41PcIbLr7oKk9um0WOArnV3e230mJVY584qZ9trrroaGeX31OmTxTFwwOD8ZhrL8xdOcSNwDl+6+x6m0XPqPOnrHFIaVnD8jM4nT0Nqd4yM+OzYM0XDQxowYAodKKOeziKE47FpWKui60OstDoYHK2jx+PU+bkG5/XkcUhj1Ydwq9H4DA4OwnGehPzpMfhN6WRISHQZ2K2tr2ClsYxGo8H3LoaHh7Fn736YL+HU6QtYb/awxszT6jqDXepd7CJE1JcO1z7ADFeZdimMNCdpQxlNk5x86nP+jPMbV0VeAHA5SGkHrxLTmlPWq01W8C0n/gs8it1YW0XC4wGQP+wGM2CMm56R4RE450mrDAqYdVQhXWk0VrHOzY6ceUKaq49kNyTNgjBAFAWUZYM5IKf+JIwAUx5tpmnKsVKW5cgob0bcQcorWMlI15HJadY59Jlxy7hr6nVpl2h7wFUIIuprGJQ5hqHbSYin5qqQR3GBX5alLEMB0NiWQlccVXH65Dy+/vUHqPcz+P7Xvx7bGBT2uI6NC4vFt8ourC7j2ttvw9DEOJoMmubWGqhOjmJy9w6sMlu9tDAPZafa3ChIts2Cgub6APn5C2exTHsQMju+0e7xuYU6N3W3Pvdm1Os16IslYJCSU3cz0jnttOBJiz6Pfno8eg8pGLEDes11NJn57PKeM4ORMKjOKAtoZTwK9LQ1T+GP/uzt+Minv4Da0AhA2pw8cQb6cyELC8vYWOsi6eaYYDZtZud2nORYJ9MWVmFYW+0CdM49F8FbAu9SBC5DmbyK6OAd7wGzdCxEbhnCXhMNysfRoIrPnGniicUE62tNpM02nCvhEw8cwbHlLkooA+cbGMuAbcNVNHk6EG10UNZnqfoZMvPIM1Ya0RXPzRjcBYgTT/p10Ow2MUz5NfLKcTOzwYzYeLWHiYEeWZejVK4Xd31ZZX25w5UEEO1z+S7qblRyqI/U2CaF5C9WEMZ5yrzr3TnJomMdENJvgLYsIrFTECdv0B/+1PpHJ2cwvWcnRmcmMbFzGmO8H7rycrzg21+A7cxuL6wsIqDOfdcrvxMj9RF8+EMfw5kT5zE/twLAIDsoO+eo81G1ghbXlPQ4N4PSkDbNKMsZy3wQUb42UKJeR0wOEFXiFkKb6iA09JIWukkPfcsRMxh69KkL+Olf+FX8/p/8BZ44fAK9foq4UkUQVGj/Etx8/dV4y1v+K974L78fBy7ZV9jQxuo6ZeIEvvCFL+DTn/40nmIA1mMAPzE+jRtvuBnlSowes5/gHOYDBpo57c48jp+cxXKrhytvuAlHT57BPV9/EHM81u7xVGSJm0f9lfWcu22Do13vQTxwFnIzCbgOGyVZBuc9nWCHJSQuFbJPY65FikB5msA4KWCIaaDZiEc8oxjkTtE7B+8CCqeH2uLiZWYXn775ZrZZbmYws2+qfHb/b6q4+GK22V7tBBnIQHMUfIfime02W/Dhf/NjZjCzZ7VwxJ1jacFaJ0FGT3NsNTKzog9lAhkFOKRBe/yxo8wOJEC+Kdxmm2Oon5lBQiU6mm321bsgp2Ps+RwtCk6fQpfWKmjTAPfouSpjQ3DVCAgdMnNQ4BWXK4zSh1AKI4j+JfJA5+8Bx/EOIAvwAe4Y/uov34HPf+4LNA4xdvHs3DuHs6dP42tfvQfvec/78cADDzFALqNcriGgQDsXoNdJ0FhZY0pzBXIOwlf4g5d3DiHn8pzEcy6urqCB6qU0uhuAgcEBlJkCb9D5ve2d78F/+Z3fwQjXEVNg4YE2HX6j0YCnjDmOKTCzYiwzQxAEBSigkWMS7aMoKuo5fPGjuQSaV/0Fcm5yZrpn5J3Gl/GoVmsYpiMcGhmGYNfePVSyA0xn78PefXuxf/8+KCNSrw8SJ4eFxVkq21GufxU5/2lsgXAIuP7V1WUGXRvoU8EzKhIRYyvwZnRqKRWJMoDNS7ibWfHSo+MQ6APTG3S8Hb4rcBXOMq4aP8sN937jPshJq1PuiIG6EyiGyOlwLMuLoMBx3Iwzn+WRR4NOkEtGFIeIooDB4DoWeGw2w2NMHbHo21JHjxzG+QvnsHv3Hqar63iMR7cXmEW4j3LQomFZJt85NBLqt8bKKdc5nVNf39oi77bvnkKXzqRPo10pj6JaHaNMlrFGx/b1hx7H+z/yCSyvbZDX48UO/MyZ8+RjDI0jOUo5rtaooDlkkJFzki43CGYOcRyjzw3dysoyj1UXoGzGyZMni3vKNdeHxwALyJtlzM4torHeggtieOIX+hAjo+OcdwRjY8MYqldRrYU0xgFpEUHziMZdrlFZD/pFOBgBsp1FPXhpHslbkvTpgLtQsHCORwoKrMQ31TtnkCzoW1V7KUfjDDQUKGpXqjUltJMNyvYcaX/mzBno/1wU6G+QKZOtD7OuMBBZZ3ahxWOhngJgBgnCcQuMuEl2gYyOIEVIJzjIzUCPAblo6bjecqUGcAUdBip9ZlQzBlrehYijEsw8nAUwOHi2rdDRRKUK6VEGWKp+zvmibZcZmM98+vPYMbMdP/Ij/xKXX3MVHOV65fw5BlQLODc/h4Ms284joHZjDcsLC4gGq9h/zZUoDdTQYta1u9FCxl26N4dyXEKlXMO2qRloZz83P4uZHVPYt38vSsRjlhmu5z73Odi5azv0TcF2q4k2s1FtZre63ET1+L7GoLrFYFbPGWmzyqyA3kNniJ3D8MAQJse2oT44zOzkCA4fPY13vuu9ePTJY9i+aw927zuA8fFtlL2w+EO4Rw4fxdGjJ3CBWZHV1RXUalUM0R6caXfQpy3tUZ5XGOy48gBpXYMPQgJ1zHVoXxOUA6BC21wKcjA2hOcaO9U6nmBgf3ytgyaP1ZEC+sbaBrNtx9t93N9ax8OLFzCQh7i1vA2XrxvCNdKpsYEeA7AsAxgrUXtzOK7Je48szyiPhpT95ehz8n/EeZSYJR6K6pgaH8b0RADrr7EfAPIb6EG2ZGVpjQWGjHhobMd+IFLVaszyHLKTRt5LviXHZsZ5BWDg0MMGj7VYBOFQ4vFatTIMM8/NYwOf+swn8Id/+la85Q//EH/01j/DX7/73fjoJz6Bu792L85emMVz77wT3/2a1+JSHqldfe01mOAG79Of+hwaqxvQmJJrM80OjO2axvCB3ajT7kYMztzECOKhYYS0vdHoCLK4AhfHkI0olWJIp2raiBHKlTLkKwNmsB4/ehy/+lv/BQ89+hhK1QGUqxUEoQe8oz57OM43NlLnhnkPLr/80uLbjt/x0pdi28QEtq4FyvLdd9/NE5Z7Kast7Nq1G7feegvCyKHVboKmGDBHmjh0GPg98OjjePN//DV87gtfxi5u9Gq1OuXrAvTll9nZeWbHzkG+s9Pp0f52oHvKYNEhB41bvzjyESOCMIRz7mnIuPN1zkDMASS8ZcV9eLhe9FF/TwExBxKU7YyAZy4zK8rNrCg0s+K9eOEvM+Pvb/4xM86TQ/iY2dPtn2YWy765x9abFQ9qpwezzfetZ7PNd9ULVP6PgXa/KPKMp6uiQwAAEABJREFU3EEhN8s5Pwg59A4KbkpHE9GRnb9wnlHtKQR8zkgItRBjtiCikPgw4Cg5a9mddDTvkFBhu4QW5b9NZ9Ctl5CO1RBMj8K40+iGYBsHo9AYnbpx/KhawkAYIwTXwCAkikKUaBw819Rut5n6fhy/9/u/hz/5kz/Bu//2b/HXf/3X+PznP8/oeg49Oq/CsAwNkfEdLOmrxs1m4cD0t1OUJSJ2cM7pBjMr7nqXkOsuCDhvUXHxl2goSJg1KHGtA1QE7wwPPvAYvnTX12nUa6hWauRjSiFe47ibHSUvjnOZGcsMGrdSqVDRN9iWlCQTNK+ZFUGLmRUdJQ+ar09HZmbQOHpPmGVNmAHISemU2QBzOYOIGiYnJzCxbQxlBghxKSSffKE8F+bO4+TpEzh2/CneT2F+cRF9OvIchoxzU0MRcT3iXY8Od4PGv83AMKURzMVJomNsq7nBK7mYoTCzQm5VLkhp7bo0uh0GU8JZfGpxLD3L0Gkq7wM8xKOLo0ePQvNqfvXdAlycR/OaaXzgxMkTkIHQ+kX7Np2F5lDm56qrroBkd3FxvtihdXi0sosZOo0vePLJJ9l3HgrqiiCWVllBFamulWk6uKyD0aEaRkfHcJS7/3e9/8P48Ke+ho995hv46CfvwXs+8Hm8530fw+EnjqBWHUS5VGNGbA4ry8s0ikEhR+LVFl1kMMVfDd6j05S8jdLJTUxso5OsQVeHWYsVZhMUXOmzGRnxcpQlfU7rDDcGa3S6zlM+qY/X33ADpqYmUa7GGGRGoDpYRnWgjFIlQhRHEN9yAB3O1ea4RXBCYpsZUAAoKTkSztFj4Ndluw75K/pdYBB67KmjUHCQM4D2nHN29gIefewRLPLYYrA+gJkd09i+c4awAzt272RmjVnQPbuL923ES59BqTIA2TT8AWkSMqAhbiFxI7+d89i6RKM8zwqamRG/HJTdOmlakjhATR3X7EmLcqXEsVzBX+EmOe8z6+NIloC2ImFwlFMX8pwFhIz2ocLAQRAEVTgGD1+796sY3TaEn/mZH8M+Bon95Xk0KCtrDG7nCQPDQ7jk4EFkDOjmz1+g4ziLibFxEiwr+JtSpqWbMR1hlfreoWzreZWB5YMPPoid3MxdziMjyU6Psj/BIFQbmWXyVvKmMulAk3qgIGyVwZXG0LgRxzTnyCKHsfHxAkYYXEu+StUhjE7vwDp17fN3fQEhbdHI8DBtTAkTdJzbt89An60RLhpX+iE7p02MjhRD0j6NKlgnTQLi3c/6WOGmot2rIo9GkJQGsc4266R/lwa8zXsexkCpihUGSYtRHfPdHD3SWd/SduRHEIYFXyt0+s0gw1KcYWJ6EpdGw7itW8fVxqAfMfQxBLUVOOcK1psZMvpW8J3TIfAeYQpmrYAdVsKukXGs8/jxAjNuvjxEngeU7Zh9HU5f1AcjDpIdGKBxy+Uypqan2SaH6Mkl8BmQjHmO77xHDs+yEI7ZIWcxyuV6UfbY44/iXX/zd8z0/AE+8pGPF/qc9nNm9TYwy8D4AR7r/t37/gGf4qb9S3ffi7mlFezh5nT/oYO45bm3YmisTn3rwMwKKOZzHnGNONcchvdMY/s1V2DHdddg37VXY9dlV2Dbvn1wgwPowrj+kGv0MLNiLT1u7IAAJfIszzze+qd/XvirIWasvHN4+sr5RMip35ddcRkTPTXkTBQd3LcHv/rLv4gf/+EfxG233cp1lotx2Rr66M4XvvD5Yrzt27fjTgaJ+sB5l7KsepAiWZbx0ePr99yP3/+9P8I73/FuJlB6GB+bLGjX58amycBcMjZHf7KwMMtTgFn6sHU4ISOGeBJ8mEJqZhwMMP7LObgcyQSNnz7Mm9HB5CzXpDLUpbgMGT9wQWqvMQRmxiK25N3MisVoDvAys+Idz7qEg5k9Xa73zUUBZhz5IoCXxjF7Zny1BQy6zHgnbJYBZnzH5mVmT79rbMFmDVgucJCx2BwfxTNgABzx8gWYOa7L4FxAAQgKh6+/vJqTASmVPZWSZDkcTCRCSCPmOG9AQ5rnGcA62keKNcdkObxDM+9hscsouRqixl13pVZjP47vPIwBFUKPlgwng7OYRjWLPDplj7QcIuVgAcd2HKfdanPHWC6OT4bqQ8W9xB2vnLcMmUDOTJCTX1t1UjjwchRU7z0U4OhZdzNjDYoy1XnNxXZFIX9p3erfp1zIQFS4s4hoaLj9APIy6RChXq9jbHwUml8ZpCiKIdoLB80j4FAQ7c0MMrBmVrTZqlN7rUNzCbQGvWsM4WWktzPPPjkiGsIyd+lhEPE5gvchcTH0mCFZa6xhY61ZPHe5u8jFL9JCuGstAmUevHMIg4CjgscdDawxK5RyZ05y0xDS8uWAuU0chYPwE64C4aXgqXNRQVWHi5fwFh0Eauc4hhmgNSQM6opmHHtrTN2NWKhtTtlx3vGNrfjM31xvhh4DZgUEjUaDAUodykqtra3jqWNPMTCYK3bpAdeiz5voswb33HMPs5LLhZFJs7QYQ3MISArSCjBuGiZGhiD9XuPx3iId38NHj+HeRx/FybkFrDAD5LnDrJRrHL9O+ShhbnYJDdJJa9F84LW1ziiKUK1WEUUhN3AJDc8G3yvQB2V37dpFRzADOeEas53sVtS3mq3CGawxwzfPtPu6girnIDnReOvrGyhFAWkHxLyXGDSX4hBl7ror5Qrnikgrg/jWp3OX3DjvYWbUYTod6St5qoxLj+vpk4768PQqjwuOH2eWg8fZKeUjCCKUOKZ49zh3rnd/+at4hA7mwvlZdBjMeueKzWWdGxZ9SHhq2ySmmS2cmZrGJJ+3bdvGtY0ymzsIOfyAvBBfJRd9bg7EWzOD5AkXr9GxMfgg5PpT4gquOeY9R8LNS0xcBBEDEHZiOdcDAj1zRrkIeGz02c98Hj/9r38Wf/SHf4KvfvXrUGaqvdFjlqnLnfwl+Pmf/xniNoKstYb5s6ewPHeOxzCLaPMof/clB5BnGdZ4hLZw7jwiBqmTMzOcu1dgF3FeTzkUTReYnVvkhkRfcDh65AjiKMZ1118HOahWa4NOZh47tu+A1qt1Sga0/oz20pFuMeWiwkDAzKirIWWpRlqXGFQOUaYCZm83qH/rOHPyHLo86jl66iz+81t+D8rU7ty5A6KnxhZva7Sbk5OT0OfyhsgLMyvmVbmCr3p9GL4+hkYfSGkTSgMV9JOMR1ZtHJ/v49G1CPf1R/Con8AjVsf9/QruT6r4WjvAhy808LETF3CBJDAeXXs6fMmD+CeiRLTNZoaupXj4wkk8vkh6Zj3szGLU25yP8tWlvAlPI6+IGEQD4U51pwx79KhnObOIJTrr6XIMHTcfWezhw3dfwEY6jWq5RFkmAuAGlXrmnC/GMOOIBI1Xor0vk55AANHWsXzzHShsEjffBo/Ax6gNjKDXy/DwQ4/irX/yNvzBH/wJMzjfKI6SEwZTObPWGQPQnAGNcSufMDNaZqawybV//DOfxa/95n/Gn/7Fn1Nmeth7yVWY3r0LG9yYiL/gJXy8c9jLIHOMul8PIgxXhzEyNMGNGDOOtTrvQ8zwdNlaa0lpl7uQnMh2yhw6Bn6Dg6P4zGe+gMcePQx9btFxzC2AOfbljwFxWGLGexGLs+cxPjqIVnMVw4NVvOJlL8ErXvEK6FuOEwy+5S9Fp9XVVXz5y19m5ukclH2+887nYffu3fQ/XSScXLZQay+XBrGx3sWf/PHb8FM/9W+gjFzMuGdgoI6YNrBWG6J+RoVda/I4WNlpJ8MnAuhuZjRKJRI9APjsncPQwACuv/56xJWBgokZAy3kGUpknnmDJgcXJTAziJGexqsQmKIS/8fLTAOAY0nEvrm5mebIi7lFTLNn2j7z/k/7bY6itpugNW46T7XdLIOQJhiZI7wlgFLUlMY0YwykejFZffUsMFPfTVyDIMSRw4exvLQMg4OMES5eeo6CgMYigsaOQt5JT+88QqIQpoBjqtBz7ojGJQxjxBS82AWouohp5xDmOSahR5qXuYMMCV3uztOhchFUJQ5w3lMYe0iSlEYi4T0hHnlBry3chb9APDGzAsMqBV3vCZXdzOA5j3MOAu90NwRBgE3cQtZ76PIM9Jz3cJ64sUD9RVc+Fj/KSERBGVnqqCBARlnZTYXbTYHt93sIAkcc+6xLqdS94i48HecU7SXsehdumttsE18Nbrb5rDqtR9CXY6JxJIkQ06jXKlU67CpSlimD06XjW2eQsUbo0ylpCMdfAzTCMriVchVlGiPxx8xhmMZ3dGQM1UqNBqaHpcVl4ptwPSmE1+ZayUAiJDxUprvw113vAuElwyscVa560TMhvQVqwyGKHzODmRXP+rU5OrikHPSVLGIdf3LSUoFQTr3KFBAVcpqhy0zLykoDClLK5QrOnruAx544zOzgOur1Ohbp+BbmFyB8VpZXIJwmmAnodbuosT2Y3Ui6bfR4PNXlMUa3vY7JiTF48r9LIw9E8GWPoOLBjTckwLS5lIkYVabi9QH5lZVVbNCoOO+JL3Enjr2LwYxnmQyZcPPeYYVOYXm5AW3i9AWBPcz27GDmR5nFgeLzVx4JA7uc65VMrDGoazPjFoYhYh7FyHBpDeVKCRwO5XKIaiVClbpRq1UwUK3QYJdRZqAVcg0wFGvGxStn8JGnOVLyotfrQ8GKZCOhDokvelY2pUtnaJQJdRsaqmOGR2Zy2BsM6I4cPoL77rsP9/Ho9v5v3I/777ufGdoH8egjj0LZQGUFjzEQPX3qFM7yWFDZt0ajQSfSRJL0kZM+Wo/0ULQxGDbtTo66NrekmaNOpMQ1Y9uMd+HT5PFbnzirrYI6c0YaOLSZeWYzmHncc+99OHr4OGYvLOKxxw/jPe/9IP7iL/4KA7VB3MbjjpgbNfG6zSOgnNmtPp3h3MIctu/agZFtE9ggvc+eOIV18mnfpZciIx+EnzbWMwywjJurBp2SDwNUSOvjXKMjnfXNMWcOx5/i3DweOc+grFqrQo6sRn0TftKLcqUCyeUggx+tVTA1M03ntGlnQtpVHaFKbx977Ek8cfgpfIHB7G/9zn/DE9wsKBCXbfDe054EBS0zGmzZHgV0cp4D9FsKJGRPPHELowg90qYJjw4cKsRLH5JWpmYjHMZ9S4aPH+vgfUcbeN/pBj58voX3n1zFh8828UAvxwXaloRONMw9YiqleCMe9iTj1MMKM4MDURmtaoj70mU8GLdQygOMplyT+GgZQJ01PhvxBvWdw4DkgtEmWpohZDCTMngsDcQISdf1rIYnLpTx9SdbgA835QZgxnQJAWkvuZW8Gsv0I5z03u2uF7ou/IAc3jukzMgGnCcqDcFZiHvv+Qb+7K1/gf/1l2/nkfVZygY3UaUq+tR3Z0oYGMdI2I8jc20ZAebhfYShoRH6/xq+fPfX8Ou/8Z/wtr/8Y3zxS1+G49rYmngmyCivtcEBzB4+hs/8r3fh7g9/CsfuYbb32DlsLK6hv84TkwDsnIYAABAASURBVPMLxb1K3xeGAWWpjDI35sJXOkiUKcNzzJx9jLIRcW4P5wmcR3OpnfOO5Q7mDC0mFo5SL1cvzGP2+El84iMfxtEnH6cdXMXU1BQmmUWe4OlFFEeQLZZs6MtWTz31FNeZQB/Ov/LKy+G4iJzy5JwHB0ZEmyP5PcK1/Ppv/Gf82q/9Fs6cvoBKZYj63IJ0kg0RUUZKpcpmpkqCkTI6a3F3qN14zAUmEgCjkwlKmBgeBRDAvANpBViMJ7kz0bGJUUEZxCJn24yICBwXHVGIvffYulSmd90FZlZUmRmJ8kw7M4OZ4R+3MbNCeSQoW3WaC7x0N2M/kiPjTsJRaEDhFxg8PIMUE/4UFntWneoFMlBdZoOkkCKeaNFnAABewtnTiPDxm340pzOPpYVVEvg8mV6i/Pqn2wjHnG8BaZDQeIuJokkYhVybh6NRjxIgoGalpFfKsTLiyhKeswd0YwFizmvcGTbp9B/fWMPRvI917lhKPG6J4ODVNwV3IT0Y1xX4iDNu0kl4a04zYxkgfM2sEKatcjksOdowDNnf4HyGXEe83HGZy4q2njhoLPCScQVxdVEACzxRdYB3RV+zzXn5gkqVtKARadNJK6PArrjuuqvgvVG4J/CCF9yJSy7ZDxlByZ5wE4g+fQZJwkl8NjNOR5mjXOHipXaq026mKDJwSs2NAt8ajWmVgdJQtQbRuEtH32930WSmY6O5wsCzXawxjAzD9RFMTe7A9NROjI9NY2J8CmOjU0whD8ORnutrbaQMzjQfeGluyUae86X4hadlUnizFGZWgPoIHOlltllmZgWOCeVB7bNCmcC5HEyd+U6WIqET618EshcgLjnffZCSjwnBASAYEHhPQ9iHjoj27d2NFoOP42fO48S5eY7psIuBwDjXGZrDErNMjcUljDFwHKFD63J3/Jxbb8DP/tQP4gde/wq86jvvwAuedwXuuPNmTPGopdvOCmcN66PPGUFZ4LkZcu5wjfrlqeMDIxWstVdxYW6R8xnplUBr9sQrJ422+FuiDEu3ImZadKxx+OhT6LV6mBzdhu0zo+TDIGEU25nhGSZuadblEUYfJbZPEqM/ygHSMaRtCimvMnoVGrsSn0t0FtWy427eGEhl7JNhsOYLKJc85S4o+CTe8YFjcTzuwqXivW7KoCqHbICZcQpTEzqULvWKskK6q18mfeV6dcS0f/9+XHHFFTjEYzIFGfXhOgO6KkI6b+mIeKvAR1lPGfo2s5YqEz04AXSZkVa0uXL8gi4D/j4MITcFQwzq5VASBnnGxj0Gv00GTVp3RBw0Vp/OPOB8YOYiSbsoU+dKlQFmdU7jxKnzDI6m4ekkV9bbyJzHzbffgpkdk6A2ocMNxuzZs1i5cB7NhRUcOXoStent2HXgAERXfbYyIQI7d+2G5jzH46b52Tk05hfhKaND9TpGx8dgcYg+aT+2Yzf2X3E1KgNDePD+B3Hy2Gk8+dgpZkuPY3J6Ap42bJlZ4gUeny4sL6HHoLJP/9LJEgyOjQChR5vzdaj77fUmVhmgd7sJjhw5gc/efR+++OAR/MGfvRPHj53F3pm9qFZq5KknZTZ/vPcwM4i+smlDlB9lrUqlEuQ4NzY2YBJchlMtX8KFfhn6RnXJb2Al6uPBpIXzDDjjoW0IKsNIakPIa3Xk1SH0QzrJJEZ/I0WbWRplo1IPylip0OWMtkm8WWdg2utntOAx1hhcfb3fwsl+G8NJhBozG+FwFVXnC93Qlzr6eYrMO+pSghYDW+lT0PU4ETq0xyfJpwTDeQdjtSk8ec4Tp90YGZ+GcbzTzJI2+03o0vySE8noAIPxMu3eBmVlnpsn/VHVxnoDYRxhgJuCiBmwhx76Bt7yB3+A97zvfTjLrE5ULqPX76LVbqLLo3LdW60WbUqKPKP05Q7gqkphGRFC4pujQ5nyzGDVSmNIe0Hxf4h+5Utfw/59ByC6e/IjI39LpP+xE3N457s/yjn/Ar/+m/8Vv/Qrv4r/8J9+E2/+tV/HH/3pHzObeR5cFHzsUapVMMzTmoHhAQxyLRPMPD74yEM4cfopxFWHzOUQOrk3COACePp2+a007WBychq7BmewfSXExHKOe+/6Mt77t3+Hh75xTzFPGHlU61WMT00UR8a1Wq2QjycefwKrjSV0mmu4dP9e3HLT9SixbaffQWY5+jwqprlAhXJlzAR/5JOfxQ/95M/gbW9/F3H3GBqoo9Pq0la24WAEgAYlhQRS0Gq3CsY774vyKIxQpxIBGXQUmFIRkrSNofoQIjILzmCOQ5lt9uMz/v94OY6/BcL3m6eyi6+6C/T67PvWs8q/GXIaiyqzN2EYXqywgiZADi6NZfmzAJDgGNcuA/EEs1US6hzGNgLe+CP8HA1fj8ZCgYL6iGYxha2AKCrGgQOpC85EYPecffXDR2jImMKWMxgDjVOZRyQReeLNIQyo3Wygz6LIeeX0yBnX4bwrxtVazIxOmLxLN3lsZjCzon5ggOfZNNjCLQgDONLWe/UVeIAC5b1HRDyDIIBgCzfdBfgWV8bVlEox0Y3pmFrQrl27gdHREbz0pS/FTTfdhH08T9cfnNtPB6Xx+6SR7o44yBBmNFZ6Vpmm0LsgSZJiPcJZ9VU6IecdPI27aFuulBGVIqjMGbhr6tNAdElbYkVD1qHxa1PGNV9GWvXoWbvMSMgZGufW3yBZZOCxvLyCHjMCzntoXM87eG2teevOouLHsa/4Xbxc/KV3zSPQs+in9WgslYF00rOATLnYizfizd/P/JCvenFckCDlrjbPuR7yNAhDyGmMM/M0MjKClZUGTjJzsMpsivg7OjJa0Csk/3LSdJFZq9HRMcpOiC6DzdZGC5decgn0XzH8wBtej5/4iR/HD//wD2F0bByiS4Gn8KHMwBx1AlCZmUG0rtcHC4N87vxZmPOFzcjzHFqncG7zyEE803uZBjymDIsOJ0+dho7ZtDMfZOZiik56cnwEU+N1bBurwzsH0XRsbAJRGJOPCZwZPNdR4hiiP+02AyLJNRGktfU+RBwFdLollOlABgaqGBoahOhQos6ZWUEL4dOjvCV05ClpkmkgPHMZ5T4nfXsMXNiFa87RKxxPC61Wk889mDOUuJ7hkWFMM8uyi5nYvZTp/QxM9A3T/Qf2Yx9lW/K9fft2iDcFDpxG40p+hUfA9UhPc9KsT5wGB4fIm4DBfx/OexT1UUjxMPbczDoE1FX1AaU65LPRfni2dT6CPojb5AZskGvP6KwX5y7g5TwC+YEfeB3p6JBxHY2lRaxTvnVsd+T4UxjfNok9e/ehwqzlRqNRZNZSjj2zZxdW19cgGnHygrdNytXy/DzxSxDQLqwz23XVlYcwPc1AwAfwYQkrPGL/4pe/goR0HWLmsUMZW19dQ7/TAQfD7PkLWOX8pTBigJuRZzGdcx8pdXFlaQknTp7C2kYH737fh/C5L30F33jwQegD/57jr7CfMmCilWhjJroIOxR8Eh1VPkDbJgcvGZI9Eb0DNutQ51eoP/Ry0LfKukEH860FbLg2OuUeKGoY5Dy1KESNNqw+WMOgZIhBVyWKUbEAZQQFLcBr02cECMJwE1wA/ckWCiDmfIIegwXnHRgHgIqDjDLluFELGKSXUiBiIOaaHXRpC86XU7S3DSGjfG/w2Btsu4N07ScDOHuhTqddQU7vPnvhHBLyUfIjvxNSBrIsw+jIBLZv38P7dkxNbketNsrjrABfuftB/Omfvh2v+74fxhvf9EP49Gc+w+x2HyEXm5EeXfoAjdMj/aWvCqo2GIiqTJBx7PwiBN4Th5xZ7R563T71CYjjCpdbhmfd9PQ0JPPKQmvT/HO//mv4vb95F37uv/xnPO9Vr0SNuuIqNVSGxzC1ay98qYqWMnTwDLaB1Y021rnZSqnPOp598JGHAdIvIZ5pllJ8smeAOiN+55RV+aq4XMKBnfuwOyjjil27cOgSjp/20Dg/h9Vzc/AMiqviD/krOyT86vU6tIlQVnmdGdoFynadwdP1112LiHzQZzIzztOn3yk+V0s6VChbS8vLeMvv/z7+++++BXMLi5jkZlABbYc0cUJKRBMYDVnSTwAYJJhpmpBgMUpENmeWRB/kFPI5d0cyFDKSEu6QAuXY13kHXWYGM4NjmZkVAqjxNZfAbLMevLbKzTbLVM/iov/W89Z9q3xr3K276rfAzNTsaTAzqE4Fugv0/I9Ba5AgicBRsR4Qh5yg/hnvegfXpPeU7zl0RXTg+tZPY7UBGJDRGGdksgA0vEaI4ggpy8UU7VolHKKVpzKoLowiqJ36pGRa4UPZT/1hBq2zVqtRSaqIohAu8DDvOAuKa6XRgAy1cf6UzDcYFSaA8571wjeH6CxI6YhFA/FN/JNwSYkyGhozgxQDFy+N4zmPZEH00d1sczwzK9o6RzwodBrzaaACmFkhO8Jb5U8+eRglOjbNNzxcx6U8VpBAK1V/6JCM8jQ0lkD4CD/h67kGMyvwBy+zZ57VP6ahi0iTKA5RqZZhDqSLKJnDMdAq84hIPArYxgchxB9H+gnaXRpSBlm9pIvVtQaWuJNe5c5O0O11EMUBanRONSpRRAO7xQ8jb4Sb1mVmePalcjODmRVyp3fVa11mpkfoWeVJkiIjrTLxnDQsKnnXe8a7mcGKQq7p4jtYovqU/BIvnTkGrm3oryELH33r7BSdkrIkw8xI6YPekmkZheHh4SKYrdNJJJSTcqWMEzzm+et3/h0++tFP4Ut33YOHH3oSTz11ggFVp+CfPrwpfAuZJDKSY20kzDnUaXwi0l9Oa51GWO2Em8Y2Y2OAfqRfBERmVvBfzq7EYEQG7NFHH4GOxXKanEEGx6NDAxgbKWOGmSvhKj3p09CLF1qr5K/HAFh/L0ZHgvrq/MrKBrqdhHR0cOZhpEcURZBsV6sVVAeqGKRjr3LDJPw0To/BxuYRXEYeESgxOQPutDhylG4TcZaBjs6R1z3KQqfToiPqYJ1BxDyPymYZrOg+x2PV+YUFHrESmIXRH7k8P3sBp8+ewakzp3gUe7ZYoz7QKpylpwHlUPjJqMc03JrKzLiGDPpDg0QKOjVoM4DrMHuQ0ZlEUQA2oZ53kfNduHrv2CctbLV3DmuNBTxw/30YqpWYAe8h7bXw/NtvxQ+96Q08kkjRbCxj9uxprCzNok17debMaehr8zv37cJQuYKEWaLZ0+dw/sIFDE9uQ0b9aXMDIhqOcENUZwAZ0ReQ0Azk1yEnLHm4cOYEcxhZEYx9lUehX7r3GzhF+njq3Nys5lpDyQWY57H03NlzWGBQdfb4SZymnB159HE8xaPqU8eO4ziPbpoM4oxrufsbD+JL9z4EF1UYZI9BdkS809HvY48/hgceeAALpLtk/p+DOh2m5Ejyv6bjSrK174BVEnKdeRfLAlwaetwclnElZeiSdg+jlsH5DH2GOfrDlK2gh2YMbMSGfi1GMlhGxuM541iS8z4D4YCBMV8h3gpkg9vcTJy6T2q4AAAQAElEQVRBC7PWRTs0dMqe45DHnC+II3g4+BTwtEVlvm1wzsb+UQQ7xrBCh60/NLxEeWq1N7Bt6gCePJbif739/fj7974XdW5kdu/aXci1ZNuRXsLhAo+93vqnb8Pf/M1f4x/+4UM82vtr/O7/+GP8yn/4Tfzar/4X/MP7P87j6Sfxuc98sah7z99/AI889AQ67Q40huio9WgNGzxm3qBOd7vdQn9V3mFQ3GIWS3PlFFqB1u29K/S8zTWr/RDtgjYWNercFxhcf/bee3B8bhZppYyRXTtRGZkEohqeOjtPHj+Aj37qC3jnu96Pv3zH3+JP//wd+Kt3/j3e/jd/j9/7k7diqdHEwSuvxc69B7CLa57iMZ42kOJrjZsx6XqJ9Cwxay0f1iLOEzNTuPW1r8JP/MLP4xf+3b/D61/zfbjpWmafqHcB6V6mzVI/yZTskbLPWrO+TCGeNhoNyObfdttt3JQxW0keV+i7hilPCtR3M2DTR6Je8ILnMxDM8Lfv+wA+8NFP4qlTZ5H7EmfA5qXBJAzGVxHQkVEZDbmnU/M+IAkBZwFipjadC9gKheHSQtRWDCkascbM+BsoyvhkZjDbBL4+/aOx1ffpgosPGZ2M2T9tf7H66ZvZZhszAycggJcV827NzYL/44/aCg8JjeigZ+c8+zmOBQ7tADjet8qsePZsE/kQim5naYhC0iqnk8RFsJzd+BySfgHbxmEE1enDsSmDV9GOI2lkqJ4zKGZ9GvQu8KbfgO6OzzkdquPQxVgM1uT4zIwlxiKJOgMK5xhYhSCiFPi0CGzF16JWeAGQcpQoLFp3RkNdjMBxzIzdDI5jeK4piiKonZ6d26wz27yLdhpXdJPRE6hMsMVHObQhOvKTJ09S4f8G9957L5S1uuGGG6AdfMggVp8H0ueu9C585Kg1hpkVeOpZAF6ajzds4VNmer1arkFp2DJ3TY47ySiIoec4LEEQuABREEK7yDIVULzJuVsMfUh6O6TcMSa9tHgOHNtxzEEeA5TYNk/Tgm8ORl4BkvMtXPhW/GjdWm/xcvGX6LcFKhK+upsZzKwwwlvvum+Bxs7J15z6Jx3U2KpTf/FJCCjgULl4KOc8xuzTGo84T5w4jgt06iqfYYakPjxS0LhWG4DoLBhkNkT8MjMO65gtcDSsCbMwPaytNtHcaMEHvsBRwZjWQMEibYCE2TvZiYAyXeWYMQ2a/kskBTuesiKcVC8jZWaUvT7HbUG0qTCYEj6DDFIDtj1x/AQOM8vb1nyM2mqVCPWBCJMTg0VwoSxVj3qyTmcPc9TFnMauhn1793KX3C2+oXSGR12LPMIS3t1OH5o75WZQtDP2kV6FQQCtQWUdOQmOmZH3W5DyWbtifeMoYRYhIy45wbkAmjcMYwRBVMgIWM74C831FoOTFSxzl7owN198SLbBLMo6MzLKMrQ2mswEdtAnvQLSUjowzKC2TsNcq1ULfESTlLIlXnJxiEjL0bExxKSTMrClUgXif6vZBuAK8JRXgd6Fk5lnANaEsfwUs3/69iSJgPHhIbyWmYEf/sE3oV4rY23+PJbnL6C5toz22goWzp2lXsQYmdoGGnXEPsKZw8dwjmPADFG1hPnFecpGhpQ7fAPLwgiyXQnX1Gy2oPXOnjuPRx74Og4//jDbLxZ/l2puZR0rDAbaDIhbzGytLzdw/IkjWCSd2nwPOVbKLEzGceqUIR0pFs8Mfnfv3oGBwTq+dt9DWOvkSKjLopEyIDpq3c7jbMmugnF9SUjrNSN2BBKo+BGfzQySRzngCp2v7EnK4NhKAdYZLC4xO6LjvGraxrXcsN4e1nCHVXBTXsU1NoirCZdkMfanMXb2IkzymCtup5DdTuifODhgrtDhDoONPmVKdkk8laz1eaKzHCZY8F00h0KUb7gE6zvqWLcUTULf59g2M4mxXTNQoJrWYuCSKcyvrhRZvC4DFOmQPpO3fedudJzDucUzeOjR+yj7KVmcFQ5f6xsk3caYWV5eWsN73/tBvO99H8SHPvhx3Hff/eh2N3DHnc/BD7zxdXjpd3wbbrzxFuzbdwj6O008heUpwgl84xv34cEHH+AR2QKEv+gnGmt+Pet4UwGTygTih8q32uqutatO7dRez8r2v/Wtf8bA7nfx+2/5Q/zVX74Dn/rUZ3H3Nx7C1x9+AsfOzOPk7DLmGThZUIX5KnJfQafvscZs1cLSKsoDddJpF6Z27OLGcQfkI3TKoU35AWbYJ6emMER7Nka9efff/A2++40/gP/wt+/CL/7hH+AX/uvv4oMfvwtf+ca9OLVwAWcX53CaejDHzfMGgy/xKaZvk24quCrWwABKZasMrMjg4lTl1ltvxfOe/3zoriycvnwimkfs6+hf5ojn5774Zbz3Ax/B+z70EW5g8pz6nD9NTJB5KcsC3vWZhYRKXxhW85Bwmm0aSkfjMj46ipwCFtLAshi6vPe6YYvoepGBV7nAzFRUgJlBZXjWZWZFX/XXos0MZs+AmpptvutZ7TSGdw7I+UNnpPKtvqoXqGwL9P5s4ITF+s02x1W2yIzjsYPa8fZNP2YGjR+FMeSYZWQPP36YTsewdZltPqu/1i9BFIgRBb6kk2MblUkAzawYU+OabfbFxUtjGDbpYmZP08wHHikNXksCYk7LR5olUOCFPEI1DDFWybB/Xx0ZOtxxkM8peCXgMLwDMvSaP2HWJAfHIF+deRTgeCddzQzCS7gHDEz0jIvXlkJJIPUsXFVltonv5rvRoUc0QP1CcT/xiU/hYx/7BGTotoRUOxzRQoZTBlQ7oiRJyJqcfUMNCc2hsj6tQcxgMIwihHREZWajxsdHecxDpeRKjZnULOshY+pXzwIyCt67IjiM45i0SBAEQTG2jMcW7sJX5ZJ1yf7K0jLkKFPi4rkmo4xZgc0zv9QnpZ4ItkrNrKCZJ581nkD0c6QneGk+zeu9K9qZ/aNROY/aCDS+mcET3yzLC5pI7ySnjv0ViJJtmGXW5OTJMwyQOpjaNoaZ6UlufGL2I19JE7WtMnszTIfbbK5znBQcDo4O1bwHHEi9hDKUMgCNoEtrMvAf53fEPaO+p5IVppcqlRh8JU8XC3oqAEg4YJ9Bf59tYL7gmXgp3gn/Knk1OlIv5K7F48fHnnwS55nVaLWb8M4wwKPu4cEaxoeGcMPVV+B5d9yMqckxaL1BGEDBXLfXRYtOZ3l1HSfOnMMppvbnFlex2uyhyWxDs9WFgqcmMz0rq6tYWlnlcVIT7W4PCXGTooimKXkmvCRTGQOAjHJFoYGec9YFFsBSYLA6gOnJKWiXOsIj1lHavW3bJjE+PgFlcGRgq9yVlxkM1eigdeQ6PT0Ngf6kgN5Vb7ZpO9vEXTSRzEsGHOkqulUqAxiq10mzLrnVR0TZ3gyuShCOyriofY+GX7jr2cxRhmMuyeHBB+5HyoDyO1767fiRH/5B3Hzz9cjIp1UGUuukQ0bHXwnLWF1oIGFQMTqxDas8ZhrihmeNgdaFc+cwe+E8xumgKlxLRl46GFL2azFI3ODxyDKzQzoCTBgQdZnh0FGenNw1115NB3Q9XvOa78ZrCc+/4znwXMWjjzyC2fOzlMkWHNcfBDE2yHf9YVDRAMS8R9pvNDe4xj4hw6nTZ3CUWSwXxpTHnLxsFXI8NjaCHbu2k65TXGdaZGjPnDlTfINL9BHk9F24eOndU6537NjBaXIs81g/JV9z6lGbwVqbtFjhEV07ayHot1Bn3YG2w43NALd2S7ijX8Pt3Sqe36rg+f0B3JYN4Pqsgj1dj2EeT0UOsMiQuQw56az15aRZnzYZuUcrdZijPV4OMriZEYRX78banjF0xgaRjw+jMzWM2aEIa5ODGLhsN9bTLs4z8O1RDjNnGJ+YgD5f9tRTx9DubVC219Drd7C0sIQjh4/i1KmTkFwdPHgpFGTs2rUb27fvwAT5qjXv2bMH27aNYWCgjGkGcJcePIBLLtmHQ4cuxd69e7CHx7tjY6NoMkB++OFHcdddXyzGTakj+UU/mlHB+5Q3BY6SWz0raJLsir66q050VVszK3gj3iobHEdlbBudws7tu3HpgUO44tCV2H/Jpbji6mtx3Q034tJDl2NkfBtmGDTt2XcAM9t3YtvUDLYzG3Tp5Yewl0fq05OTmBgdxyR1cJpB1CTfFdgooByu1xFTVkvVGqXN4XBjBR949EG89b3vwe//6V/gv/3BH+NDn/k0Pv3lLzKgmsMi5b34vNnSCjefczxWnS3s5uraOhrcEDV45x6Lcme4wESJdE7zDXNDpDm3c6M6QhsgudIaN5i51p2SQBnIcZYZ6uL4L6cgmhmk3CmHo4hQ5AyD3Cn1s5Qprj4AR2XvsyOQk9CO7ae3TdHoZAhpFGI5W5aZUchYb2bFeBobvISEmcHMoDKBGMGqokx3gXAwM4hBarP1bmbFeOClMo3Hx2IstRWDMwpCzkKzzXnMrKjXOAJWfdO7ygQw1aCYU89m6pex0GBmvH/zj9lmWUbD5EmpACFOHDsFfV1feOU0FGZW9C3GZ3c5VAmfhFJlAhYXbbSerXc9C8xM1QWYCZ/86baqIcvgzaGztoFuqw2wUH9iIeERRsLdNhAjIh6vefH1+G+//dMYHCmh20nZJ4Jj3jmlsnfpZIRviQFKi2OQ1cj14UR4gGBmEF7CJ6aBVwQfRSHMjPXP/KiNeCk+mBnU3uyZu8qTJEePmSDd23R82h29//3vx2OPPVYYBgmuAg/xUQYhZECo3YQch0C0E7R4HLLBI4mYqeSQwVF1YADDo3U6tyFQGGmUOwwKuui0GmhtLKG5vsid3RodtujnikBKvBgcHERQzNEkXj3oEt7PXouOXlo0OG06lJxBguitzYbaqb3abt21Rr2bWUGfrTair563QGs022yjdYlufAMJraE2IefNCBd/1NdgCOkMzIx+nxrKNilxUnmdhqXDDMxJBhizsyvcKTns2TVJY9mg42kiigLUeWQwMFBBGHmYy7HALMT6xiqc98jMgSPSKKX0BSkSOmatR7glNKjOOwScG7y21pijh8GhMtqtHpaXNuikM9CfIHcBx3Ho8SUhaP0tHhnIIGvMiBuBahyiVqsgiGOcOT+Hx+g05unUN7jjT4mLZQ4pjVWVO/3piRpqlYirB6Iwgvg2e2EWGsviAMsMnM4wmDx+dh7nF9bQWGtjg0HVarPJ3S7faUQXlleZRVnB6loLPeosCcCVoBiDKqIHcNFwtFtedCUtczpGfc19lbvQdfZfX16D7F6FWQ8ZVTmjCTo9yerOnTuhYwnhFoZh4VRkjPVZx0ajAX3+Qkc6awxKRAfxXXQp0xlE3BiYgbY1RX10AjHHzwOi5FLKcYLNTFdAHkZ0jgMwM8iGCESDXjdBtTKExtIC9NGCH/vxH8GLX/IiROUYsge1oQF4zrGx3oQxENhotNFeSzGz7xLQamA7HZhjQKAPA6+Tlp52fD8dWYl96gODqDJjmzKAatLZzpfTuwAAEABJREFULM8vokl706FOOPJWQVqfNmSD0KMjHh2pw2cdXLp7Ci993u24kk58YZ7HfwyCgyhEt9vBBY4xz0zW/GoL53gkdG72XIFni8erDW4OVxgYf/5LdzNgOIW4FJIQfeRI4TyKu+d97959GBkZ5XjUc8qMjrz1WUHPSjMSE89copN4Ms0MV6+ToNVYg8sztEjk1X4Ao2vLePTW5DHduuXoUgDCIEfMI+IR2qmZXoZdyLGfPu4KC3Bt5nFDGuLqrIy9PsYY7eLYYBVxOUQ77aBD+9uhncsSz31cCXN8vkB6dUmjhRJwYscA1rczsNo9ha9X+riv3Mfjk2UsUc6XKMeNzjrWem20aOdAI1+jjHzmE5/E6eOnadP61H1jJm8AJR7DrjIIkAx4HxSblMnJcczw6GtiYoyyUoPsOmjHNzY6hZ7O8njw9OmTePSxB3Fh7gy6vRZiZu5mZnbg4KWXY/vMTqyvNWmTn2BwcBZb9ld2QBQVLQWSX0GXeqI2W/qtMtnvTZx8IbMZ5aQnO+VDGPGMK1VMb9uGEcplHDiM0C6NjtTRTboMHFtI84TxRger66soPmjPIKlNuchph3Qi0+M9o55qrh7nDzlGFJfgGLxZTFtBu14drmJkoIYd3PwMTo2izICoOlCn/SjTW4fwRlwo5yk85zN0+yka1I8L80s4duIUZhm0mo/gyHNlQpVNV4Al3a3T1ipYPXToEBRg1apVVOmLSpRv7wxl+lKHf3TlJEJOIVKxcdAXftsLMTY+zpIeFVo1KaI4ZHWAESLd6XTJ+xxqy8Lix3tfIBQEAQQqlDHW/Z8D1Yt5Zlb0xf/FZWbEzYp+W3Pj//IyM4hRclSbOOccISPo/s1AsnDNKRz7sEExt5Ra6feQSgYD6UXg3Zx+AT4kLWhwQxJfVEwYwejuvId5B0dnI1D73Db7bt0zjbZVxgn1nqo/y9bW19BlKl1zwljATkk/AXyKhHO70jCNfAWegV9KhU+ynvwHUgZejvVSPBl37T5Efw7/T37MjGsljs7BE18BLl7i28VHqL/AzIp2ZoZnX2aGjAqRMOsj5ZTA3n333XjqqacwwuhfDkqKury8XLRbp0NUe+G2pbwN7rg7NFA1BlNRKWJANYqZHdsRlWKIJqJrh8omhTNzMIJ4SooW9V3uikG0AvIjp3Ht0IClDDDZDDmNao6MzqmN1bUG9Jmrbp/KzsyCcM5p5MwMZvbsZX3Ts7tIo2ffQ/JdzlNypXLdAyq15E10wD8/3NNj58gLmm6uI4P6KODRGIEPiqzfWR7piGbVagU76ei9d0XwUiJt1C/ness0xiHXriVklCGBeCY64+KlMm1QNHaPRsw5D+O6lMGW7BXaYIYSDf4q+bG0tIQgCmFm8M7BEXLakT5p7X0A0U7tuuSL6srsN0iHrd1fm/bj6NFjWGLw0u0mMO7ww7CElDKyzqOiLnndoePMObb6RnGEoaEheMrhEA2oAXQYHaysLPM48ByzZstYW29DgXuPAVQOg4JIbTb6zFwm5HXK1HIBxXOCjHzN4ahHGRYXG8yC9dHlcXC1Nogrr7oaIY+U9ScgTp0+hSPHjuDwkSdx7KmjOHHyOJ+PQH9EdnZujvLSQUoac0p46nMYRQhIF3/RDoaUg01gOcu2aK57QJ6MMFDIiYs+4yKapQxuPZ1Gq7nBVWYI2SbQuISYdEiY0RD0KKNNOp6XMJi69dabi2CjwuCsEpXQWm5gjYFMFATciTdw4txp7L/yEKpDg1AmbXpmBvpm3zLpt0AHtm37NManpwDv4KMAoI2I4xiyE2YGybFw69PmBBxTOKZ0StLZer2OvTyajaIQOo6+5trrNnnPY2nJUpe87lOeZCv1wfN1Br8nz85irdlBLzUs8hjoY5/7Ij708U8hjGJ4zicZV/ZP2TDxXbZgcHAAOgYSXpKplBmm+fl5yLk7yh6JBdFUd71r7oocX62CDdoU+m0kvgT9bxU+baNjPTzeWcGX+g18OVnFV7vLOBqkmGNQ14hDrIUJOmjDOk3UGWjt6AIHkgjX2iCuyKrY1XWYoUxO75pGfXQQvuSRuQR9fWaTPGwQv7n1DpYpl93QsFrzeMq3cLrUx1zN4TzbnmdA22EA51NHVc0LukkWtGY5czl10Vh2MKQcVenMtV4F6tIt6YiZK/qpXDwSrRqNVR7xHWWg9BgzL7P0W8B3fdd34ftf//34nu/5Hrzyla/Eq171Krz2ta/FG9/4Rrzu9a/HddddV5xKKVjVH8pcWVmBxhetxT+NrWfhtXXfnKtRBGIqE0/UTmsQH7ioQi4XGDjOzc5hlRsM2Ra103qEmHgWhAEDwoFC3kLKl8bQ2FqnbJvW1qPsaUzJn/cBJAfRRRnVWI5yo3rvfVGnu+RAd/XRM3ipmXRToHLJrXA4ceIE7UcLKjMzaO5Tp07RxqxAOOhdOIg3I/Rbks8y9c3MoPVwfAf+KiClkVWhCCEGSXF0rw6M0tVkcN7DOw/jPxAG6dgyGpGMBtTMinoz1l4EjaOxzYw0y2HGNs7BcxyVZ3SwupttlutZfcw2xwAvM+NvFP31YLb5vtVXfVQuMLNiDj1/K1AfwVad+gpoxwqc+nQCYqJ3bqsJVO+9K8Z9Nm4pd2YxHZTKRPyUynPq1AkhSjD2zyHHYub4DDiO6bwr7mEUIaRT1byaT2MYDN551gs22zm3eRfOOTgsO4jeZg58hOobK41i5+rZl8sHtZmOyXFvlyCLAzxw+CwefXQOoa8hR59tu8gSY18PMysEfctQSlCEiyBN00JAcPHS/BLYiMZc85pZUWNmHMcVRkz9VKd7gbOQLFoRLfJaZVuQ0tCYGbMpTTz88MOF4iudK5DgmlkRKMhgaF5lAQT6A3Az22egr7Hr8yeTk9ugoEJ07NBobxlu4aA5vPfcoYTIiIs5T7oHheFpNBpU7FWk3EUJZ+c9dKldXsh0VgTZylQJ55z9BWqje0b8Va539de9KL+4Tj2rzMx0K8BzDrXV3ftNmvXpZMw904ZSQ97mBU01RjGHqnNAfAooNxos5zzFMQHvjv0VoC7waEbfVtGRqjJ/yp6Mjo1CBli0E9RqVRrMMqFSGJxifA1I0Hyio+6ieYfBjGQio13gFBAoYM9InyDwEFoycjL0EQ09WCKaa0xzDuC76ARK3gYzTzKOqvekg5y+DNJwvY7FhWWcOXUenXbCjBeoByEcjWW9Psw1h2gzi5pznQHnGKURC6OwMLo6HpFB2zKGq9y5z80uYmGexm+tTd7axbE8nXQER5xEX+Gg8fQOXpKZJR4f5sxC3HbbHfiJH/9p/MK//w/48R/7abz8Za/C85/3Ih6vXImdO3djYmK8MPoy5J400BharwytPucjPszRwSs7JTnu8qgrZYBI9hXzq21GeuouWhvnB+kUM4jQsaJoT3IhoEMRD0SrMI4geyN+ZJTDIAzYRCPmWCddz587zyGMeuCRZhkGSFON32F2aZX02JhbhL6wcPb8eYzxGGhoehuqI3Xs2bcfK4uLhZ4Jlw6Ds2luUCwOQaVBEMfQzls4aDxH+oGXguIwigocu8xCLSwuQPVy+jF36kQRXBJmiiPQGZzhEZ3GV2CmuwJAtW0xG7ja6uDC4jLyIMTJ8wt453s/jKX1LpTR8BShhDZ5bGwc2nBpXtFI8jzDjIwCOPBSENpiNlRBgGgkfN1FXEVPM4PoVqlVYBnQ20jQzUMso4S18jguuDJOOY+TzFDdF/bwubCFT6Yr+Eh/EZ/KVvBAvoGnXB+Lsccqed4l08pc5Bgz/wfSCAc4ztRqF9tWOtgVljHoKPE8ynMM3nseWGbbCxs9bLQzdJkBazDL263QDrkcq50ujl+YQ7PbJ48NgZHXtEnCWzSVnphZ4di1eZGcSa5ULjmWfdRaRVetXfWqU7norgBWNkb0UbvXvOY1uOqqqzDGI16SrgiWpL/q66mXCrTvvPPOIvB6yUtegoMHD8Jsc37ZAo2lYEq6LNgqU7nG0131GlPBldahcjOujTK9Jbvq26AN1ryqVzutQbqoMcwMKjOzp/VG5Wqv9au/6kPaBMmV9EfPWoPAbLO/2uhd+mRmxVoC8lDvau9YVgDlRfRRucYW7UR/ja0xJK/6FrvuwkP01F1jRNQFzSGbYEZ8xRgBnr5yaDCV6f75z38OG2uLcAiQMrvRZCqzzbN0IEGVBpposjyBgYJEePaPmUHjmKl2s0aIC8ysIJYQNnumHv+bS/io7z/bRHbmn638pxUabwuEB2W/YGSxmOKX8BJQS571njON7n1Ig1OGmcGTSc57HD58pHAA+hCuM/bhgDmDL1pAeL4L1mnokOW0WSFiMYPlaqMPgGZ01EQATJh8E6ifIPRBMU7RBrw4ToOZAs+5JQy6O3gYq3KXIidejxw5i3e880NYWWrCOHCWJcjYz8w4TF6AIm4ZLCmk6GCmETjIxR8zg8bmAMjZV89bsMmP/0vCY/Mys2JcKYo+vK6jQI0nmZEwyzjo/1TTLlQKKiHWzrzN47j6YB27duxEianfNg3qGndkusuB4eLlOH5GJ5PQiXlHupAf4kWfBqy10eJOsk86G5ypzopny3V3RZnayWBrbo0jEH5mhv/dZbZJW61DfQR6FpgZyWhFd9FaBqjP4xU9F4XP+pUS95TBuuq8dwwwIuQMaDKCmqkuocM2M+gDrfqKvHcOlxy4FKJdEEQYHh5FuUxnQjnT3bkAITNBpVKZgUkZWrvGEmm28HQcQ/K0Se8Eele7op5BoHceAUHlc3PzSIgjFwXhVbShHG/xQe/OHIP5pNjlyQirn8aXc5RxD3yMs2cucCe4BmWYmjyuWGN2wzmDAuYOj41yIigDJjnVGAqopyYni8+d1BlERAwAxLsmMwKLTOM3eFzXZGDVK/5yfr7JW+kGdZc7DoiEWZqjsbKKfi/BrbfcgX/9Uz+Lm296DmkSYtv4FLyFOHbkOELiNz05g4mxCezfsx/79x3ApZccxOWHrsCVV1yBKy67HFddeSUuO3gI+/bsxdTENgzVBhBTv6MoLPgmQy46O7Pi3VNnQzqZjOtSoCreVJh9AGU1ZmYxJQ0BY2DfRxhECEMFhZ6boB6zAS20mm30aY9V52kXUtoZ7yN48rfDQKfNQHSda0s22ojBgOH4CVC0MbNrJ1AOMcW7jiRPnORGEKCdzkiWHJWhQfTJT6PtSEikFo/at+jOZjAzlBg46Vk4DjDjqGBetkOy+PDDDxG/DVS4Fn0G5YorL2ew3CZvVyAeytnqM5Hq2+CRS5OZn0Uer55n4HfXV76G8xeWEdfqlCWunXyvcOM6ST6rrwLoXbt2MRDoki4JZphl0xFsQnw1noK1eWYMt2RPOAokb5KluBZDQeIaM2JdBtAr4RDuaw3hnrkelhgcJSRQzqNnuBI6zPItOuAk7eVDzHB+vd/BvUkHX7cUR6oeK6UEPnYYoAyNsM81SQW3bMSYXupijO918jByhjkZDIoAABAASURBVL4B7TDAAtfZYLDY5PFarVLDSFzB9ryMeKmN8biOMAnQbSUMih1S8tI5R56H8N4VWT85egVKyhrpWTZbfJFtFN1lQ0Wjer1OGenikUceKXglvigjLPrccsstkE4r6yW7Iz5qHG22vPecNy2yfarT2Apk9WUi/TVy0V1Bg+aSTms8zad3gd637ppjnRlBBR4C1QnUz1F+Im4SJPfr9IXCXzIhnVY/3WVvt8ZSHzMr1mJm0KWxtF61c6RTFEWUyRh69t5BeGpt0UX9c2zjuT4zu9jGk66boDqB6gV61tpFZ61h6111KtNRoO56F4CX2vBWjK1nrtEKhEUg5KAwU8Gk6Iyyc284ybTXV+76IgwOPQZTRSciCJaIgQENQ0IDYET8/8Paf4BZtl3loeg/5lxr7Vy1K3eozt2n+/TJUdI5CkcBoYCEhcBEEf0MXLgEX4Oxn9/1tTF+fsbYvmBjfzY2Bh4mIwkhISQhhHSkk3Ps0zl35V21a+e91nr/P6t2n0YIrr/v3dU1as4145gjzTHH3LXbAUFxbiQEi2BmYUKzrVRjYPtR2+1saCc8zCwUKS9Qe8FoESoLDfjLzEI/1VvkoC/rkjHQ5wmoI9AaVJZyceHdtnDUGGJOSoVUvk/DCipapm92ywoamfBXf9Q2p7HJSaModog0J5UgcgWsr7Zw5fwiCnGZs7kwd+4RHq1TtFI6EgjlozgKQqBUDTWuUjML6zIzvQbItSHQQILgaUCJOpqNTRSiAsgqGA1AZkPk7EOfCo73+tyv8dprp3ga3UCeGRVHQ3lobuW0SUn4qtVqUEYJs3AQrc1MTa6DUT5i5xGbh2Peshwu1JK6eUp8c+SMrasbycO83v8yaF6NbyZc0oCHygRPP/00cX0NnvIlkHxJ4dVeyim6ycmpj41jD0/B+kzHJp3KLq9A024bnuun24GIG5PGU3hZSqpNS47LkFdJkuHmegM5ZTYm/3wMymaGLB8ANJjg47mhmFmghxR3SEJrPOHBaq7TroPeVS4ws7BmtRUdZSSUCpQXSE7l8Gh96tsjTppDeRhgJJwjZNwwU14FpEiQEZ8s8YjoQJrFyFluZsho0OWAtNspmjwpd+go7twxiaNH9yImg+bmpjAxOUbHYxL7D+wh7IVoWqBR0/xyapz3EH5ZllI2tiAjD53L+D4EJHMUYiOvjTi53MAqylvCDWocC9eWkKsOpCFpOiRo/TnXMKDD12Of3EWAi9HQJkpnQOsVX1K2lfGr1MbRZERncXkFHV4BrvEqa5WOVWN1E8O+ocWIgKOexM5QjmvobHRRr1UwxbVNT9UxOzPJjWcMlVoJPK1gg6f/aysNLLB/i04VeAAE8ZNsZrz+bnGDXOH1wzo3uGPH7sCP/NBP4js//J0YNIc4feIsapUJ9HsZFhaWuAmJDjlKpSpOvnYezzz9Ag9PJ3Hq1EmcPPlquLpWhETOvzY7M+JIh0IfjVAkrlyuEKWYMuY51gA9Xl1IhrXx+yjCgHh1KHuVqUkUylWkjCIbN+VItojOv3RNX17bIe02VtcguhaSQvjweJeHCfGiQPpWqb9j9XHSsYU1yvfG5jrWmg10uNaTZ08jo+7ffPy2MMfUjl3oNJpYPHseLTo0+m4oOeS16Ul4XqkvLV7F0pULWFu8goh2pkgHfDhMeZVc49VrHeKbNt4h+XvXnXeR9rM4f+4iI4QruHx5gU7UALvphM7vn8fNtx7FzPw8zjAS2WoPsIMOZ5VyvLm6ggajg6u0mYtMXzx5Bi+9dhJxwZAP24howO6+81Z87/d8N26l43qFUTbZANFatJcjZ2aQw1Wkkzeg/ObeocHI3Sod8qBLrMfoob2KGJ2q12p0XDp03jfRYlToZBdoZCWYqyJLi4izDAU6T27YA4mNzIwOVoKVyHCetvU16+JLvVX8UWcRn++u4xVewba4X5grYIp43FqawH2FcdxOx2ynj6E5e2nEiPwA8UYb91uG+1Yv4ta1q6gzQDFTHcc9d9yGISNhA0K336ac9CHaSo9kw2bnZil/pUD3RqMRHB9t/Fq76CInSf8f4Je//OVgO8+dO0d+Z+EQ06Rzc/ny5eDUKtKlj1qIdipT1EV66Jwjb6thH5J8aW45Oq+99lr4bJXq5SDrClbRQcl1iVf4Iq1wVHulo76yc5IROR8CjSU8JDODwRAZI6IUYBRihwGd9uVFRupaLTrK/bBGjaP+Glep3oWDmWlKaB/Vu3AXeNow7WGCOC5AkCSlkEZRgTSJA8SMIppFMPPURwf104BmBjMLZRpb42he0Wu0LpVpTjmBcqzk4IKPylQnGRS+PX3EgeV/+ccQ7GjGNEMOCesTjz+OfNAnY8uEIiIaOMBTmaZRKFLBaRxlWAGDHrOtVMTQu0CTKx2VaUEqG70rNfur/dRHYGYwM2W/JpgZsQUy1dL4ZjTqfSqa0iEVZcj8kC30mYeUBkIEUFPASFxDuVyE57ry1LFE8DfPxenIBMAsh3E+5+mopIbVpTU4Mi7n5gPjGKwDH61P642ThMUWhF4CMcLDzIiHh9qMwMxCWzOmGicH5Bg5jh9RYfvcgDbXW4hcDP1FTp93+CN8tI+kvZR1njyKw3yDQYbhIIfWL6ERyFFRWq/XIUXV+0iQzAx6hLtA+a0onMFhC3xokwOB8hnyPHCA72A+/2tBDfKc8sXIh+Y3M5hZOOXqXTiIDjplSaF1atIHBBUZuOvOO+GdwwYdqnVGqPTnx0YZNPIZWcr1DYKCiraag5hwk+xx7QMa/A7rUxYRN7bN6QxmhDRjHyq79y7IuHCQMRjQaFJsAv1GOI1wV5uca3DERWUClY2MyigvPJQXqL2nrEgR1W9AvdJmoXL1FxjHzOmo5NSx3MWkCw0A5yhzw9MXEubEU+1TOvP6HFK71SP/e1xbD7fdegyz03UYkR4b40bBdZVKSZCBKq8/ZIineZ0iXpfL5dBusM0DzZ2TfyOayACmdNwiFxETI2mzbacPKPGkPaQDsMqIkHM+8Fn0YUbDBNB7n3zpyrMn/l06CU0aT7XRnDK0SiM6CeYjbNCZWqeDvNrYQKefYUBorrex0eLOZ0CiMZjfWG+iPjaGWjnBVL2C6Ykq5ibrjC5NYGJqDJVKGZL1VToMK6sNRjb65F8e+N5sbmJ5ZRVTU7P41m/5Tnzk278XY6UJvEhn6Twdg9tvvxPzjICuEYecOhzHCWJGLer1SczN7cbZsxdx6uTp4Py/+uqrECjCqu9NEuhgoPczZ84w6nIFKysr4f9a1DXMBh05rde2dXlI2uSUeTkDU9w442IFRlpntCMJo4lD2ikZ7w06CRFt0ySvQ+PcsLnWCAfcfJAi9h6FUhG5GTrpAC3KRuYdhoQsiXHy4nlc5Ka1e+9elKs1TM/tBFkcvt5gSIfTmYM25gVeA45PTiCKY27ofbTWVznPKjfjVeK/Fv5AoFKtcKPeCLpVYGTQkR/aXOd376GT0qN8AJuk70ke4horDUSFCLO75nCcUbzLjB5e4lVkfXIGNzPCN0MZ7LZ76JCf5iI6sMtQpCmJchw9sh/f9R3fio9817eR5jPh80CipzZ5fd4lz/PgWMhWyW5N0CHNSVPZeNn31fU1dLm5qR34KGUXZP0cMelYn6jRzjSDg5tUi4giD9EhdwBFOkCf+kfxQ3eYo8dr8B6jZl1GrDbTLtYZ07vCtb806ODpbhNPba7hiUETj/U28HKDdOM19lR5gnakCrgIRvnvX76Em9DDg8UebkMTB8uGlA7W/qOHsby2hE7WQ+pSeJ8TPLEGZC/a0he+7dy5E1qH5EfOu2zGPJ1VT/7rv0uSfKmN6rTxy27KaVI7XWVJjq5du0b+NQPItukgoM8KySmTw+OcbF8JciyGwyHkqEm+RWeVieczMzM4cuQI5GBN8wpR/E+4p6leuGgMoht+zCzIiuaW7AtER/E59g6KQk5NTaCQUPepG/p8sPAVaH7ZDw2kdYsWSkcwKtd61VZ4VHiYKfMQUyiUUCyWyOsCnIuYFtncMe8QRTHMPIRrFKkuDnTVuGYWylUXUw80tnA2M+rEEGYWxhB9peOqc6SZcBNfRMMGnV5nZqEx+GhgJmAJtPHqJGxmOHniBE8iZ+A5UZalYJGaEcEogBafI2eZAGFijSXQpKwIP2YWUv1SuRblKRSjdmbGsS30x/ZjZtu51xO1F6jE7PV6s618wIdalFIwRHC9C/SuVHOLaGKEIiGVSonEzBF5IMt7AIWdOQi0wQiUl8NCGhI/EM+caUZXYgDjcbFSSTA1M45GY42b95DjOegxR5y2IWc2iqOt8Lp38JxQZTIGmejHdo5lxjowrzpBeDdDTgcuJ24ZUjienNqMzmy2NmnMMmhdZgbnHHGz6+9mnBQWBEeMH3AT7/F6YMCNtM9UgqC+I1pIkPQuGNEYfMw4Dn9Uzleuz4e5ODR/WMFCtb8RWBR+VBYyN/zSOALVKZVgKi/Qu0DNzQySE/ErofIqXK3PVahOpzilWnOcJAEf9SPrw/plDGQ8tHn3aGRHoLkkF4qkDCjPg3QIORAZdxvRe8iI18bmBlqdTRrnLlqMCGgs9Vc/9ecEgaaafwTCXXQVqI3elQpG/bbwy8OahLcc6xHNR+OMUulazo03tgQ7JudwYH4/qsUIDnISUqR0IofEfWVlGYvLi8j5rnD9HjoFckTF0zhOaNzLPDRUAs/q9TFuajchSSIangRAzqVkAfgSfrx3KuZG2cGQ8zu+G+VK65GGR5ThUlk642igN8K4o3VpgNCOTAgpcdIatf6c9JUh0phFnupVJt7o2ttR3nuM2nU7HazSEdF/mZFxjHZ7M8xhRhmmmBXYr0xnsEB+UwVQKcQYp7M4OV7FLA30zpkp7JqdwuxkDUVu0G06apt0OtudASM4m4h4Wn33O9+D7/nO78X8jj04++oZnDt9FqubDczsmsXuffO4Slo22xtIGbGDk56Dep7irrvvxINveRDHb+V1Hx37O+6+C3fcdSdu4ftNx45ilz7rR8ckLiRBxzuM7Ov6TPLjnaMjNxU+G7Rzx04kbCOaae2FpAB9VitlVKlNmWs217G4tEDHsoNStYhJricnHl1GUFZXl9DttjhWHbNcaxYBXW7GgyhDO+uizzX36cxYdQyejucG6T9P3KZ370SRdPJk0OrVBWgTXqWM6zt7zjOSkfBQuWv3fJAhUKOd8+Sr44YEpBx3dXURS8tX6WBG4Y9KwMfM2MZDn9vbzau4IWVR15if/OQn8d9/7ddw9eIlSGeOH78ZXUYo/vQLf4EzV65ijXQ5dMutuPuee1Glo6bvm3rllVdwjO2+4zu+E9/5nd+FfbzmO336DL70pS8xMniCzt0a5FxKD6vVKtc/CckP+ExOTCDh3iQ94yvp0w2R+Yxr1/sIJMfKa/NV2u92uD4HsyH6w3X0Bku0Ax3a0wieOud9Ad4lcObhvWdqpE+OnE5SwRyy2LCUDHDxZ1jLAAAQAElEQVTCNfHEYB1f6jTxlayNJ3uEpRVcpjznbFPor+NI0sVDOxPMpqvoc77BxDR2HrsNDUaX1+kESgb0xxvGcWOuRRBx0wcsOCbapxLKvJkFmkqPcurHnj17uNZ1iIaKoHz0ox9lBPUk1Fa0EgQdIy2Uqt9gMAj6rroGnQA5VecY3ZKDJUdLTpDK1U55fVhd76KnbJWiT6K1IlZyrORsjfD1pBO2H+GnPnKS1E9jqa9sssrUTI765OQUD0IVqL3KO7QBwk1zqEypcBmlwkVtHHVKNk72RfXCQ1CkjVC5UtHB0bZoLo0l/Lx3cM7BzAKd1M4Tb9ULX6WCIf2HFdki7h3qb2ZBDsQXOVaSWaWi36VLl7C0tERnfZMmg4zRANeBxB/lNYEmW1xYxLNPPQM9AwoUtPPwRciI2WmagRTRD4gp9GgMM7uOvBBUmQB8lIpISvnKbhYQNttKtWjVmW29Ky8AH6XCjdnQz4zCznWoTHUqV17jCzSWmSFOYtR4Whsbq3GjKVEpUzpBDaxvrKHPU4engUqKDjmGBI2icUEBpCJxNzHzMALgMOApMYodDh7cgzvvugU/+EM/gPe97904dfpU+PComQEEM2Nrgjl45yDloW+EPhnVJy3l6GkzNABbYFC9wKmEJyaMQDjkHmAYMSes8TrAzCDnQOsVr4xzmOaikICPcx5mHJN50SYjr8QLGTttYmYG9VVdjaFxNiNdhpDgmJleQ3+3PW5GXBzH9BzfsUwNnCembKsxXodMVQGyG2RKBWojvtxYPirTvBpb7QR6l2JISer1Ok+uO2iIq8GwCDu1lULHURzwVB+tT0rZ51XLaJ1SwhbD7XrX3KM2zfUN6HTd40k0J224EvS7A6zwKmqd0YrWZovGfCMYdY0pUF9OBsf1C+/wzomVH43dI3+l6Fqj6kd5M6OebDlVWhvFdst5oQJDC+I4+lFWa9N/O/Mnn3kUjz97Hs+/eh7nr63yRBvz0DNEyk1sk+H9FUYZ1lZXsZub4s0330wHqsxNR4aqij10sBSdOnTwYNioxPMnnniK9OvDmSPvJdsCQOsRLRNu8pq7R5pIXhAQy6/Xg2so80SotcmQJDT2am80Xs770M7Mrqeii3ihVEZTIFnbsh0p2jSioo9jf+lFg9dXKZ05ndIVWRLvhFuFc8p4feWRRxg5oQ4nHpPVEibHKpiolVGvFDEzMY6dO6axb34nDuzbjcnxOjZ5XbjJiNexm27B3/7wt+O+O+/HxmIDi5cWESNhxGscZToguxjNaVMnN8k7HxWgaFylVKW81RBHCYz/9E3Wopvs4IDXjJKfjY0mhHegFfUjpQMhA6I1KJ2anMSevXvCh4PNLMhTxvWBjxxHHRSc89C3aG9yk43ihFe2cxjnZuMZEWpzc27SsW9xMyzTwUqm6mgiQ9tzgGoJOSOYPW9Y4tXXKUZEXjh7Fs/QDl1jlOPgnXdgas8eRKTNBCML+u9hWrQb2uDkPF64chmuGGPPoQMBP/FJQIkAUQXosGWMojRbq8R7hZvGBnpcdxzHYSNMyHvhLyeoxCuhqalJ6NHah8T35ZdeCusq1+t45sRJ/PJ/++/4nY9/Al956lmsrq1BG7Y2Lv0V2g/+4A/i+PHj0LsiJIpMKYomneuRJ9IjyY42MaWaR7gWGZWokX+SL7XTfqT1iSfOuaBvSj1lU23MDPpsVZMOd1KIccutN+G2Ow5h13wN1XFHue3RwVpHl85Qf7hJ+9qnrqVQ/4iOTkKemDlk3qFPz75XijAsEKoJVisOF30XC6RZu5uhyyvmpLeOm6czjA8WQZXFWlTB1aiMi7Qv+oMGyYjkv0hnwBFfsy0bYWYwM2hNRa5xknKkeoHWobXrM2VF9pMuylGW46S8nBfRQJu+9Ec0lO6Ing06UirTnGoruupdfVQv50pRLdWbGTTGY489Fv4LpEcffRTPPvtsgOeeew7n6IxtMMoknmlu4SYamW2tQTxSmeYZ0B63SHO1Fw6KpDXWGvCkqSKXc7oapsOsPsJJOGvtkiWVKdU4Gl/lwldtVK655azJnmo+tRcorz4aTzQTqEx1AtWpv+qVqt7Mwv4n2da75lKd6C2aKK9yXaGKVqKd5pfjqHqngb82GL33AXo0MgMagBdeeDGEnAtkLkw9MhR49SdPNeNpX8Zhq1x1fxW0ELPQMVSaGVQGPqNUiPIVI6RH5SobgcpECL2rnUD96G9wg8iQawMnqF2Rwl9lSFAghS9wswCN0TrD6YNBj2HMg+H/OfuFn/95/Jt/86+wc+csh5U5SZkKV5FH6QhYHH4kMEBCJ218rIqxWhU/8P3fh5/48R/DjrkdOH3qFJI4AcRhIaY+23lHIpV50q5WqjTUEU9FGVKG+WWQM6ZchFr/DZBzBAuwtrKGOI45TQ7RQZ20bk7MsiwAdRRszFWrFFBeSjzkXBKAITdzCYuEs0h+arwmjfPWeIbXnzxkfeTgvSPvbCslH8FHLUfAV/4Yl8K1UXY01l8H4qX4xw4wM47pObYL65KxEOhkKpCs6Us++4ywCbQi8UDguKmAT58b0EgJtDYzC7TZWusA+us4KYFARldXh4pmdNodbox9OjhdXL1yBVd5el9ZWsYKnSsZDBksORBSZOFMZDnbX/3ROkVP4aD5R/DVLc1cWKMjg9Q+pcwCoiC2HuJtfG/zVH/iwgp+71Nfxg//1M/iC0++il2Hb8XM3DySQgWrNJAXiW+L+L/1bW/FAw8+SCegAsn+xMQk5uf3oFSq4Omnn8Uv/p+/hP/jn/4snn3ueRjnHwwz0iYDBYU/KfmVIqU8xHRQE26WgFFU0nAYMW5Ixj6eqYya8JZx1Pp0JVygrnlPuSDenm0kR2qH7Uc0E4hvS4uLnCtjdGaWztEY5864Wbcw0OcanUfKK8cSdaQ36IfveGrySpBTo1gq4tTp04E/tbEaUuqwsww829ABijFWLaFaiVApRBgfq9ChGsPU5DSO3XQrvvEbP4y3v/3diKIirl5awHqjxXU7LC+ucmO4gLGJOmrj49B5cYKRj/pkHeOM6mke2Y4aIypGXk3S0VEUUDhJT4bcJeUgSXc9164Nt1Qp07EtQePs278fu+fnOW8MOfWN9XVu0gNknGhIHRzS8ajQRhkArXluxxydlTKQAylPVp0hZXLYgzbwDq+przEKssor3S4jlh1CjzRfWm/glZMncfrCeXQ4XsKNqTo5gbyQICMfUzpdxfExXqNu4vKly9hsNOFIUDlqKSfat28/9FdfZeItniW0KRb4kPGw2UNEO6d1mRmjQJ0Q5ZKcQ0izv3gtJ3lI2ZFe6RpKXwaqcm2YXTrnpXIF4JhrzRaefell/MlnP4f//hu/hgYj+x/5yEdw7333Qnqm07+u+LRhaYPXRjkknYSvY/9CoYg+9yRtyE0eKIRHxOh+hfIi3GVLjLQc8tp+g3IjvTfyjeRk6daP2hTpAObEXVG/IR2gMV4h33bXzXjTm+/EfW+8GTcd24kdO4uojVG+YoSDZqfTQpuRU62nT76ThZS9CAXzqFCXiuQVsi4jUR20rYWY20hEGb3zlnncevMMBmkL3WQGJ5qGvwgHpGuU4T4jgVlwnDz1Rnon/ITpKO3TGRlQF2ZmZmmfOlBedUPSWzSWYyW6691xraKJaDmgLAhGbTW+aNSgzVC9HFPppOrVTv3VV3mVa58aGxuD5Fj9xIuRXdvCaUDdzWlvqsEhH+EunGQPBGbihrEdoMN/h87xBvkmHDZ5YJU9lY3dIK+KdA51AFT0TQdojSN8BMJHqXDUGlWnNcsuayyBZGKdurBJx034ZfRL1F79tHb101pVJlCZ5pHs66Mlcuj1/9K+853vxPvf/3584AMfCPD2t78db3nLW6BbALUdrUt0klOlNQh30Uh4ch4H/hIPA5iRAEQmpRPQzzzvej2sUMYZhsgb4fNCReQWIef98MTEGKZn6hTyNo2GQffBhiGNYh9mNNZspUWAj5mIy8z2j5mFeTW32VbezCCksP2YGZmRhzK1EyGFuKrN7Hp/1am8ECUoOILfgsTFMG5WQzJywHvxNp2FEk+3H/yGd+Bf/Nw/xn/49z+Pn/jJH8J73/P1eOiBt6HOkHlGg+6jiGMbQPyFz1eDys0MMqQri8vo0FD02l14cyhEMZ598mkMufGTcqBdDGsQYwOItjQScmISGi8ZVK1LdQMqydbmCjiOpXWZGYyYKJ/5lFGKIcyzgArbbnbg+G9AhTNTK5bTfcoxIM0GMEdT4jKWZEi5lh6VvkdjoCsvM6OhGJB3PcKAis1x2XZissb3DoZpD2yiAbfxz5iKpymczxDG5qhx7BE7j8hcSEWDnDTPuE7RTfwX7krNDMqDj+q0ZoHq9K46v21YpNDj4+OQ0Fe5Scihmpqa4royGpVekLckiegwJMxTHrVUGhQYkHN+Y9RpBLE5JFEU+mYsl8IJ9IHhHp0WLh45owubjFpdvXSW190v4eL507h29QLOnT0NGXgpjpwqGSPhCq4lpACkoFqD8B/QkI0Mj/Jan9qpXqC8gN2h9s5ZwDcj7zkUfzLABlxEDiNvwViKxRFKtSnUJw6iWN4FR8Psy/vgmZ8/cjs2uIG0ufEev+V28i5Hmfp60+GbOUYR/+O3P46f/pl/ip//17+ML3zxcZiPMT4xiTYdmB7lMHxmLO2Tf4BlfQy5AWa9FLEVINyBFBaDY3n+8vC+QHoXkHNH0aZnZjDnttfCJkb5oNzpg+5RZGwbhTrWBDpp7TJ+2hDFW/G1TGe+x3mXSf80KtHmgPMAPc6xtNlBq7NlX4aUYUQOhWoZqQHNVjd8lqy12aNDnHEeDyR9Sn8XHa4vSsZx110P4K1vfScq5QmcP3sZZ09fYpi+jY3NDGutIS7QadaXjxqvZGqVBLVCjLHYo1zkBBwrj7sYuhZ8OUOZhycXxdh3cD/2HdiHiZlJVOl4Tc9OY/euXdjHK7C9e/fgAK/bDh09ikNHDpNnE1hjJOv0uUs4de4C9Fdu+iB9i4ZB13OTO3Zh/8GbUK6PwaoejUETK90GlturuLyxgGvdNawMm1jsreHK+iL0/7sBDsVimQfeIcc8h/OMTo3Vx3Fw/wHMTU6hRh5XogjlUkLcU2zQabjIa8VLzXWkcQEd8rfT6fM6dAO75nZjamwaE6Vx9GkfO6116leflPYwOjCVsQm0ewMsr61jgzZug2022+u4eu0So7dLdAQLkCMuWa/QOezT4ZmemUatXsWA0fSkVEOhUsTcjilMTtRRLReJfYYhnY0jtx7Hh77920jXGk6+dhKnCIqKKEqysLBAJ7SFlPY4Sx3lzVEfogCO8iY5klOgg1EOkL9lyLFjdkvOmNlot9DqdaDPSgnUh8UcK6d8eZQod106ShuMYJ+/vIxTF9aw0ljH+GTCq8i9uPcNR/G2d9yJNz5wG265bR/mdtYwVncoJEPa/h51pYNhvx2gnaegOqGOCDs47sG9JQdMyAAAEABJREFUM9g9W6MerWL+YAe7jo4BY7txdiPDw6fW8OSZ1fA5Mo8UeZYH2yR909qUClqMNJoZ+EOnqwVzKa9a67xZWQUV8nofOflmBtkXgexRj3ueUr2LN+wQdFGbv+bQ2HI+tA+pjZmpCemdBhCtCjwoyamq1+uQo6y8yuQ8CTRWpVKBbLX0WA6HyjS+yifI7xKDB0NyfEhdljzwggcCyZJkqtFsY725yUPVJvVyidHQDeqxg9a0j1fAmlO0ED7aG2LumXpXqv1A8+ldoHXK8e12N2kH21xHfxteX5OZBTnRZ8Luuusu3HHHHbjtttugr5nQH0RoTo0rWZrg4Uowzn1IsJeR7FtuuQX6K0qB2gu0VtFROAhHFyjJXyIsk7/0o+hTn5KiSNU6T1hneccNbBE/oxBVypM4etMRmDMyOMXrj8R8BFulea73rfxf91uEE0NUL+T0rn4qG+VFOCFvZjDbArU3/aIpgOUsB4z5IZ2IdrtJBcpx5x234Hu/+7vwi7/47/Bz//Jf4N3veR/0Ibke61MqXoN3p9ownfNwVNrX0c0hAf7LADJrgCaNpegiz/rTn/40fvZnfxZDbqr6RmIjBsaeZvrNzA0/5h16PH1s0KNO6XwU6KFLMCUoWueQjk+WZ+AQBONKADlcozIjvfXeoqffouHocyxsP2bG9XqojWM7z7nMiAN/Uo6p+YacMwuQ04AOMeSmPGCER3QVHhFPfvo2cXXDX/OojePYqo6835qTCHMaykJG+qQhVf3/DETcBDzHcc4FJZUQCxQlkGALJAsSXu8dpNQFnsQd26tcciEjK2NiZjAzJFTAQpIQN4cBjX2Pa1S9TjgBeKWiDaFHh1u8P3v2TPjOrBMnXg1/9aKI1draKjePtQANnvDkDIhHZvY1lyVDpnq/vRblBaLtjR3MvnZ/BG5vyZyZQf9UJvoUCiXEcQFxlNAUO250G3jl1ZM0Sl0a+2n821/8JZ6m7seHvulv4+d+7l/ix378J/FLv/TLePXV15DRqNUnphAnMTpcLzhyn45cRllLCTllw8yQ0yGVs5lS77UW8MmJ02g9ZiZ0An915RiRb2aGOI4IMRzzaqB38Ud8EnAY5FQq/mCTm4U+BJsyirmbjogMssZZDddSTQzo4GqYLjeGNV4tCF9nDuK1+kRRjC55uc6rlY1Wh05XH+3uEK1un2P30RvkmJicxdGbb+OmX4E+5KzrpEuMPsopUASsT9swoDPZpyO59+BeRvR2QX+O3yC/9bmuZrOBqGAYn6hyM53iRltDRme3WC2iwijZLbffgXKVGxyv63IfISmWob8QHNd1oUXIOj1cvXARTz72KJ5+6UU6vl3UGQm//Q334j5GFO//+nfije97J97wnnehMj+LheYaFlaWsMp511tNrHeaaHLDb3XbXFsHm9Rz0W1yYhI7GA3foAN67sxZkjrD/gP7kBQSrK4so0WnZ0h7trR4DadOvYYzZ0/h7PmzeOblF3Fh4Rp6EdBjaG+J0foKoxA7eTXYpkNbYyTLexdsQZtRT8m5Oc/zRk6atlHh5hjHCXWzwnUWyMsMDUaZFhcXUCwVg36YUX7I6Pk9u0mrnHzpUO7AMYaokmYx9bFH2atxLEUBvunDH+a6NvHsc89CPNKhpdFohI1Vei69ybMcGW1VysPQkDIp/jvqvKd+mRlkR3u8jsw5b0RZVN2ANrjHQ63kp0Ud79I+UvzZYutHfT1tXIFOY07HD8Mckvk1XkdeOH8VL794GufOXsHKcgvNZheeTtTBI7O4/03Hcfe9x3Dn3Ydw3/1H8OCbb8Eb3ngMt9y+l5vyXuy9dSfmbt+Fe++5GW+c243W6jqQZyhVckSTDuu1MXzixBIu9xNkvoDlpQU0Kd/mDMLbzGBmXG9GHRhAj8oFMNCx6mKSEciYuib73KdN01rleExOTtKR6JN/QxToDAmG1G+NIRDd9J7QHsrGx+IF9WvkWInWGkt0Vzu9mxnMjPbTh4iy9FTOhuis8YvctzROwA96AB2AVaYxCqTv3NxOzMzOolAqIaPy98kbQY/6q6jtNTrPV69doyw1oLk3SA9d7+rA1iN+cnC0PjMLE4zmNjMorzrtEcJBfJWN0dxaS58yoE5TvJLez4jxTTfdxEPWXbjnnntw8ODB4FypXnvBIqPnkr825UXvootg9C68tEeoTn1kt+SAae+XY/XAAw9AH70wMzhsP0JKWSElEBNE2JSMUdqkA3HyxAk2yUHaQGVZPsBDD72dBmke+uyDiKm+AjML7QALAqPxzbYIAz56Z8I2OcwswKjfjXUqUzuBcDKzwGTwUZ1AxDTTfEOa/z6yvEfh6mBqZowbzAfw8z///8Z/+k//Hj/90z+NO+68C4oitTZW0G5tcv4Mr514Df/xP/5HnDt7Nmw6YpbROcuyYcDLe8c1CEfwHVB5RKWsVCvYuXNXCMnqA5UScn0b7Zve9CZeP4xDG4Hwk0ILMmKn1KhEcRIHQygBa/MkrvICjVPCU47zHimVMeUG5zT3NojuOcs5TJhTTJcAee/haGjMRIMcNz4qF9Lqq37i2431omkAzqUojtauk0mf0S85YDk7ql6p2evja1y1Ndsqu7Fe+RFovhvzo7GEg5kpIXoWFEQKL6Wd4AmhUqmEMuGid61TAi0Z09yjMTWenMI+DeeWIpH/XIsZxyaIGjLI6iullaIq1bvai4YXLl7EWfJenznQKVmGXZuKFElKpT6jk53ew9ycQ2lYAH8JJzOjbGQBhK/GVyocBTfmVcdu4OL1AwoiwkOEzSy8avyc/M65sZgZHRnKN+c1M8SRoUSjduniIk6+egkTk7tx4co1vMar5+deehV//IlPcYwcMoQaV+vtUM7a3DCFSxxHYSMZ0rGRXOTks9oZ5UgOu3Ad4WjmqE9DVYcxVd6nQe/TQKpQfXNY0EvRQe/GPnGcIKERj2nAlQokqzE3P9FZhlP8loGSMRZflpeXuDn0Au/Bp00HrNPpwFFnzAxmjnU+bDBrPOE2uwNGphw2GHE8ff4Kuu0Yu3Ycwfz8IeKchr9s22CEpjfoQvI8TAfcsDroDVro9JqoT1Zx5KaDuMhrMX1W688+/3l8/s+/wEjMFfbvMUp5Ho8//gg+85lP4dmXnsIzLz2NxbUVjE3NYs+BI/BJkRGfFjbp0K3y1H3+7AW89Myz+PKXHsajTzyOwngNX//hD+Kbv/8j+NBHvgMPvPudOMAD3sS+3UCthOX+Ji7ToVplJKlFh6PDjaBFp2iTa5ZNbdJ5atPQt9stROTZ/K7ddJ5Wg9OvjXSaUaEFOlBrxClOImitp86c4rXpCsqVEnbt3okDB3m9x7RLB/Ly6iLW8y7Sose+QwexScetSodqx749mJiexuzsHGbn5lAql3nV1Q7RA/CRDnjOT+uPRV6LSz5SOjraaISfnCLxfoKnevFfDor+kjMc+nho61M/pUPj9QnImVJk4Pz588H2KiolHstWqI3G1hgCTh1kTnXKKzWTHJheKQc99EgztRV9JGvqLxlXmfS7pcMrHTLJ9sgmDyi/Bgefxkh7Q1QLCSp0osvFIixP6JwO6FStY2VlA6urS1hdIzCNE4edu2dw6KYd2LN/CnO7qpjfN4mD+6ZwcH4ClWiI5ZdfwfkvPIYeo6yGmI7GLDZ9BS9uDnE6q6LPSLIxKGE5KOuD63qjtclREd7CX7qiMtFGa5LeqXx6eoYOSI/yOYDaqk5RFNFf9eCjtipXvYBFYR6V611tR2M3eR0nW6d51F/lo/rRu/qPk7fSUzllgoh6bGbB3kkG1D/IifeICKJ9jw777MwMjh09Sp2ch8ZVO+EmXKTzq6ur4QtiZQ+Eh+qU6l3yIBuhec2Max6GdWgc4Sa8CoVCsDNmBrMtUNkcDx9b/y/iMRzl/PpS5Fk6eMK7R4dN86i/7FKF+43w0Tokq2ZGe5uSzt2w16pObQWiz2huyb9A88nJkvw5NboRRPDroAoOrskHPD2eP3sO+rN9xzK1yXhFdOzYLXjTmx5Qy4CABhfSqpdQaPGqNDMlgagqE4QC/jKzQAwtTn3MthbEqsAwLUjIql4LUt84TnhCKqFAb5idaSiHjOb0kBQcjt18BH/3h76fp/Rf5DXfz9LxeysNTIEnvhU6f8sY8mqgRyN4/vxFfPSjH8ev/Jf/Ehwq530gpHAAFc7Mw8wRDQdj3vFE6n0MswgTE9M4eOAgbjpyBDt27IC+IO3tb38IRw4fQYleebVWRZ2nioynLCmPANocc1BpATmrKWnqOb7qutzs+jxx6b3AtcWcixqDnIZLm57KtbHA2J/02WDkUKcVteErm+QwMwj3jBsx+IgHBmNOP1v1QxqX4bajbGbgjyqZGlO1ASN4U5BS6ATIgVn+tX/MLPQTP8wM4A/05Pq1BcJBcL0Ni0d54Zpw0xWIv1JagfICOVNjPE1LAQQaR8AhIDkY5fs0kF1uSGojemytL4UEv09j3mOdUrWRkqqd8rqP12Yg5ZUB0HjCSeOrjcaR7Kmt3gccS2Vqp3lCqsYEM4PWpTK1EajvKFVeYwgP4aUxtYYRyXDDYySkNi851Sn5JWdgq9pC0ufVSY+QDjOUCmOIXA1NGuwde/ZjascelCo19DIg4zj1+jgK1BE5njIYMmDeu0CbTUZEiDaXkrMlAv6SXTk9zrlA4zAhfwkfcwaB5Mt7C/U5ZU3rEZ7qI8jooKmM3SDeakzZBU8jLNsQJzEUDdJfLDV5MtXVwhw3ctFDBt7MIP4ndMZ61IkBnTfnPIRkDjACmQTj2mSUSlcIp3mt9uKrJ1Au13HL0Tdg7+5jADfL9bVN2oWUbVMM+oIhuu0+1hur4Wrsnrtvx5vecC9W6cg98/TTWGW0Wt/ZdJlO9hOPP4ZHH/0SPvUnf4xHHnkYC4tX0ObV3OrmKtZ5GOv0Mxw5dhs+8KFvwdHjt+LK4jIe5bX/k889hxcZ6XS1Er7th34A7/+ub0M3Nnzu0S/jtz/1Mfz6R38Xn3n4z3Ge0aN1XjW1efUkXVYErdnvoMlNqEXeNulYSb9V32D0hsvG4YOH6SytBkdnfn4eGW3DxQuX4CxCymjLqZNnGP1Yxcz0HOZ37+HBboLrrNIeVTDOKOUMo4Ll2UnE0xOY5TWlaLnA6NYORpbkSC8wYiAnVnPtID+0Ued04je56apetkDfnk7GqwkcZUT8bTBipc9CSb5nZmbpiKySlqtorKyhw/VREEl3OcYO2tQkGyd4QL9IOsv50gYq2RTvtzbcQRjfzDiHwMOMskcAH8lJvi1jQ9oyjSddYQtIvsyMKGbIKJty/DW29E19ci7CzPg7RzbIULAS0m6GHdz4bzpyELv2zmFybgz1qRJKVc/5BygWx9DvOJw9cw0nw/9QcRJPPfUMI8Cv4CKjn832Jlb0FRSvnEXl8YtIXllDPowBHnw6m32srzr82aOLOLdRwY49s8iGDUTowvkEaeYgOo7AzILsC1cNj2cAABAASURBVFcz4sl1csnQZ0Flo7RWOQDeezpk/aC7olm9XmcUaxKql77Itok26quxVGZmEK1Fc92wiF8qV/+RXVR/0XcE6j8C0VbzjOYXzhpbfWTXNJZSzWuUDbXX+yoj0Gp35MhNuPPOO4MMmFnAVfOovXh/4cIFRldPBQdL+IlviiBJ/iVnsglqL9DcGt/MIFqovsR9d3p6Ckd47a5vgj9w4ADqdOJVr7VKBoSj2RaNzQx6V7nGlo3SnKt08kQ/Ra6UymkSDqKR2motIxxku6ampngtfzV84Sr4ODMLTMVf8xjLzXm4KMaly5fQWF2Bg3EhCftFTCN8+MMf4r3kLcGpEoO0OC1YiGrx2H7MjH1cAPBRnYDZ8GNmQaA8BUb9VafUO09BzCBHo8yTRK/bwkZjGevLC+jwlJfRGM3NTOAbP/gN+Ll//s/xn375P+BHf+QncMvxYzxtbUInjXUappSXuWLe408+hd/8rd/Gf/1vv4o/+/yfo8NQZG18AjlDwdkwQ0plMzOMiCflzOkQCTI6Sc4yOlVV7KNhOshT4N4985ghYTNugG2e/MTAxkoD5aSEgi+EccxESYS81lQulYNQiamaRwQYCaeETGsuJAXS18PMAnjziF2CiI7d+to6ep0+HcmMYxLXTCMY2znkIe/g2B76MAFUboHuWos2QOnqkE5dCFSwvd4BBy4PYPtqdZxjD2HOwZMfZpyDjYSrADc84pPaqMjMYI5gptcAqh+B2ikvGggkIxLm8fFx1Go1qK5IHmuTlfJ2eGIXaCC1NbPQhklQCCmBDGdG3GRYU6Y5wNPrEB06zk1GOla5eSnUrNO+lEJKc5nGUCAjo/UIxAuBcBzNZWYw21q7FCkTwTj+6Mfs9XqNIR4KQltuSEr1LhBfR6nKB6Q/xYpDuRtgazwWQG0CcM6Up/08G5I/BOaRDsnnlPtVhrhAmShSH6mjlbFxbNDZaDCKk7LNjp1z2LlrjnoV0bkYoEPn/fKlq1hYWMKAJ/SMCAzZzkw4AOJFXIxhHmw/FBpwlKHIIggSX0C9NoGYG4LWk3GNKfGTXhgJH1FWIjPimYIL4Lyem3oBBeJIsQAMKPCqrFyt4fLVa3juhRdRKVegk6T4vcXPIdfQxoCCrCu6LBuAYgjHcfVZrT4jE5/50z/D7/7Bx/Erv/ob+OgffQoHj9yMB978EMardQwYvVpfa1A/OhhSt/vtHvqM9qwzSrOydBkzO6Zw/Labceb8aXzy03+Mx556FJN0Ng4fO4zDPJDNze9Eg3alUivjw9/yIbzzve/CvsP7UalVw4e0TzIa+MSTj+NLX/oiFq8u4vChm3DfG96E2d3zSCbHccdDD+A7fvjvoB0Dv/GJ38fvffKP8ecPP4zP0tZ86k//FJ/440/hTz/9Wbz6yquMiDQBRi3atBvdfjf8cZCuOyXL5jzpmMP7GIcYFeswGrfZ3mB0ZA5rdGRWGJ0qV8pYpmN06dIl6AAiZ6tQKIQNd8DDRpMO0RVG4c7xaluRoSH5NU2ZKBHPy7ShVoixm85Wk4c0T/rKgVqnrZRu5mxbpzyNVavo0jlaurZAWQCmpqfpwJahRzLflqPKiJpkIZwYKac18jRyETzXkErOOZZs3gavHfVt39ostWlps5Ic9Rg5aJNHKR1FwMGMwBRKDfCUK80nWRMor/kEQzrd4jMoy5Hz8OyT0RanPDznTAe9AeVgQH3JoPbqL1l13sO80bHJEVNO9tLu3xQ5HJsZx4GZOqYnKiiPFdGjk1ssl0j3GYxNVRElhtrYGMqVMcxWpjAzLCM9uYzsuauovraBUifBAufV5xyLxRqeeGoJX3pkGXFhBvt3TWKyltCha0M0rtRqkM1LeLiMeYgQbiU6B7KBygtE4z51tc/1pNyfHNeotoBBj+o7tJOymSPei5Zaq+rMLNhKOTiyb7J5soN6F6itQGPofUhHVX296MO+ZlvzqNzMAt6aX/Vqp3KlwlWgOVSmuZMkQk75XuDV88rKIh2/Ceg2R1dxdTqCGkNrMNuaQ47LyLmSvMpWL/CKUI6gcw5lRlBH7fVuZoF+hUIRGq9WGyN+pC9loUv7nzHNKI8D8rDZ3ECjscqr6hXCKv2CZQZZNrDJK3M5T1q/5FC0EWgNZkYbFoc5tC5sP2or0B7y4osvhu9S021HRjl3amO2tSDlbwSVmhl6OuWlwAUq7vK1qxR1Q04HxLmEzXPceuvNvGb7RugT8hIIMQ06C3CD08JFODODmbH96z8qF7xegiD06iOmCUZ1Ug4pTqWU4MMf+gC+73u+Hd/8offhW77p/fiHP/Vj+NVf+Q/4l//iZ/Hud78fEzydt5rLWF1apPByhGGEC2cu4dN//Bn811/5Nfz27/0+XuaVX+48tAnlPkKfytylMc6oWC7zkHKyZ8DZwPVyLQMK9YDXCHADHL15Pw4cmMfMxASqvLbT//Nk+RCFYgzvDEM6PK5nGCvVNAzMOApBgiZIqEC6vpEy6T0n85WKKYKU3o3ezQyOwmRmNBYesXH83GOTp/A0hCMM4LsgSw3DQQ7l2ZpzSqCNKYE4mTElaFy1S9l+QN4G/tLhHPK0axzfEKFUrCAiXTgY9IQ+28qmvEB4mpmqA44RIxExrwi2+oXiMPcIfzML72YGrbtI50lKomsMOVQxaaJUkT/1lqBLljSXp4JrnCxLw2Y/oKGWkPcZPdJnZLq8rhS0edIPQF6ub7aw2mhipUHFoTPR4GahMZX2+31oTIHWoXGkSEqlTCrXfGYW1mZmIPJbgNcftdGbxhjhI8MiEN43wqid6gSah8shiR2rtsDMrs9nRrmjHnFnpaPf5cbQRY+bb6/TBolA/uSwKIMr5iiUE+rpMFxvH735OE+km1haXkROmTx8+ADm9+yEjxz1C4zKXsTS4goPQUNGnofQRmbOwlWKDEVUiBCXovAOPj6P4LIIPo/BG3/KYIJup8fNKCVJHPtv8SSlfBjlOIliuBwY0PnJaVB1lV6i3hYKHuyA3EUo18ZRLFfx3Isv4xVGLeQMHDp0KDgDcozHGDm4xsjRcy88C+dSgsFIIh+lpEiGl186jZdfPo1KdQI//hN/Hw888DYM0pzD99HvrjNCsk6a9dDnZrO50cD6+iLWVq8w6pDSYVvHP/sXP4ff/9jH0GhRPuhAPfXSU6hMV3Dvm+/F8btvxoMPvQX7D/IK0Tgv9fvCyhJefPEEYhfj1luO4dix/djNDTLl+JcvXURSLuCm24/jwfe8k/AuPPHy8/jYn3wyfJB8k9dA/V4aIiJDRi4unrqIL335MTz8yKM4f/E82rwCrNQqcM6TX1wD9V0y3aduOp9AXwUR+SL0GczJ2SksLF1Dq7sJx839HCNeOhwdP36cG9YkD5FtbhKb0Oa0tLwMOS9DOh3jpSp2zcwRdqBSLKFYr2Hm4F4cuvkYxrm51ccmUKOjq7wixIoUNNbWoK+k2Meo1146XnXW5+SvdFJyAj5mRpwdKnQwVtdWUZ+o4vY7bsXRI0exl07m3l17aB8rKCQF2sYi+WMBN42hDczMuG5Hucw4DlUhc8i3AfBgLcwMeqQv0jHpjvTNzEK/nqKZlEefI/RQr4z2IaUzldKxHNJhk1MonM1MQwFMciNPKE8ZD8kZZa1+5jRmX3kZ4y88j/prJzG/2sAROjHHigXsjwy3UmbvrE/jvtnduG1iDkfLU9jfL6H60gomX17D5GrGcSOscMyNksFFHkMkeOTpq9y8I/DcQzqUMDe3m2uOMDtVx3jgu4PshNYHPrKDCZ0srTPdPvDEURFxVGA7F2z8gOtbX5dcrwcayCmSLRXvRNcRfdI0DfUclvreJR5NNGgH1V51aqu8QPZPIDopNTN42t0RbsJPIPyiKIIZiQiE8dVmBBpX/fu0zd1uh6aqx7YpI5hLuHDhXMBDH2rXQWo35WqaTvoYnVTnHOnioLE1lhypc+fOsc8FXsNfhpxwzS/amBlpkYf2wjEirSUby8urbH8FZ3kNf+bMOUaEL1IHFqj/q+joir21QXz6xCcj5FwfkCQeJep4qVQKB5MqDxEaU+MJRCPNK1jn4UMHmOeffx5f+cpXoC/8lTMlXIWz1u1EADVWAb7q0SLFHLVxXswc4BINCGTWyKwvfvEL+I3f/DVcvHQ+ECryEd73vvdhnFGHdZ5cBtzoHAmlzVMgYn3VFFyYBVC5mSkJRnqEj+bX3N47gEpw9NgR/ON//I/wT/7J/4F/9Qs/j3/+z3+WztybMb97ZzDiG2tXoWiaDInC6k8/9RR+7/d+F7/+67+Oz33ucyFMF0UxRDiNLRAhmjzRhXUSX5U5byS4I245wPXyF/P6DcRxQkYkVJCYjNXGAjJqAM9Nq1BKECcRlI6P11CfGAe4YYVRjCMRhlQUfUh4yB0159iFYhHGvvpcVZpnYbNS3ZA0Vnq9L6c3Z2GzW6XB65O+I6TMODDr/69+1Erj6epA6xTvRSspqdavYZR678MalTfbmnNA4yyQsgjUV+1GEFHRItLWBRrmUIrtR3m1S2gsJLwCKZIUSsagwNO13mUUxA8JqYRZ80sWzCzIxWhe4a52o3e1U17GQQa7QYOjVOOoTPyVsVA/4RIRV/UZrUdjaT6tSTCacxv9r5mojcbTOALlVabGyo/K9C64sWyUV3kAOu0h/apfZuIYuPYM4ncYkzIiXFOehh3rzYxi4GncjLJZxNd//XvJuxL6PH1LX6vVCvQhyjo3T8DQplOmTTfgQBlMKY/CWxtmv9/jXClEH9EG3KZErxCBsJzdc3TpuK4xUmJmlH+WAZT/YeinMQUaS/2Fp/qLv4pESQZULzmYnJyC6P6Fv/hCMJhveMMbMENnSrJ59coS/vAPPoFXXj4F7wpwFsHMuMYMxvk0zgc/8A341//653HXXXcHPGrcoIb0+jY6G+gOuYF0mlheX8Bmbw2+6HDvG+/HfjpuD3/lS6SPw003HeT8bUTU9dOnX8N//OVfoq34bV5BnICc7zOnL+DJJ5/B4489RWe2z1lzRLFnmsF7hzoPb3O7eV00O4FCpYDb7roVew/uw19w/C9/+cuM7rQwZNRwnRt2k/Tq6tqQjr6Rbw1GCh/+3Ofx9GNPYOHCZUbcWyiVy2F9KfWeC6Lj2sHe+T0YH6vxcLCCWq3KzeUiLUYWcLh48QImpyZw+MghXgsuY2GRzhavojboRG4019m+jFtvPY4777ydB8B9mJqeREYne2NzA44j6A9q9jHSvsTT+8rGKh21DiamJhnh7VLWBkiokznbDegsj4/XyZvZsOn06KQIxAgzB0VvxU9dk7R5eBnQLikqsba2jI3mKiYmxjDNccU3o23Q+ga0JZ42JqfcS29VZmZwTnKcQTIyArXRfGrj2N/MgrxpjFGbjDqRZhnMDJJd8NHBVPXSZ12ftRkJU55V/AnYIPym49/LeqjdtAOHb9mD23bWcTga4vD6Cvaeo6P18suYeekk5l68hMnmm/XpAAAQAElEQVSnFzD2xFXEj52Ge+QkNh5+EVeffhmtlQZ4RkW3YGhigI6iI6Rbu00ZYGRZzoX+EEJf59NkZET7zxRvN4SrmYX1CjetVbTUOvUu/IksdWsY1tynk6iNXbZM9JB9ky4r36cTM7v9mSH1Vb8bQfWio+imfgK9q63Skb2U0yW9bHJP1DwaQ3gKPHkmXZb9Fp4C4ao2AuErXDSHxuwRJ6UdRlk1/ypvus7RUdIcsgc7duyAImzCW7ZfdNE8ZgYzg8YRXvoMpiJYumZWfjSH6gS6GtX4oh+oISNcerRVon2PtrBHudU+pzFfbwvSNqUd6NL5WqR/cwn6j5N1Pa2Phui70jTnKBqld0XQZB80l+ghGmjdozGdJlelmVGgXVgIth8hrjoYYOao5znO895TSD/2+GM48doJZnM8/vjj+PjHP47f+u3fgia97777MDk5gQavXcRwMUiTCgExBNuPyjSHmKq8is0MIyapvRD2zqFQ9NCf+7/vfV+H8bEKBsMWw/w9aBMoUPlPMyTfodLow51nGOr+0z/9NP7Hb/0P/MEf/GHwJqVQcvYUHZJXKyZIOBVeFDFSRqrEUM1tAKT88sid8wEfT2HykacxjULod5PGEXzUT7h7btIyQmYG4SPQ2iR8tVoNzjuYaeRAMrI9D+/CV5ul2svxLPEUKadN8zlncOYgg+GdY57vzodNsdFoBCUz2xoTNzxmW2WaX8DJrteaGYRvzkLHMVVxo5BlPImK52YW1qG6LWEc0NPvQHQUP8Uz9VfbjMZMqZlBZVqr9w56pCDee272MZSvVCo09jXKxyTED72PjY1xg6qH+bQuKY3kRnMIf6XikVLNIxBOmtfMKAP9cAKTERBPdaKR0CsvoyCc1dfMhFJYv9agMbS+0dhqo7E1ruZVY7dNI5WzI64Dx1KdQHXqY2aBp8qrv8rNtuitstF4ZhZ0SWXakIxzGGlkpnJQxnwA1auPd5QB0lh5AfchJRhy89X87IYhT9TjtUmcPHEGjbUWN7Ed6NKIiA4XL14K40m+JWPqvLm5CdFAeeEZ5jK9WTAyFI9AVzMPyaDBAm+1rgE3zQGNpdPEAMxYS8D2Y2Zw3rEcPFUPiNsQmrdWG0OJJ0Lw0XxySmRML128jI8zaiQ89F0wKXXxYx/9I1y8eBVJXEKuyHGckPRZkEFFtP7BP/gH+If/6B+Fz2d4zlWk3qzwGmxlfQkzu6dRrMUY41XN+FQJN99xEPe/6W5UGZ3Z7HZxG6/+9IW93d4mhmkH5jPs3DWL1bUl/Jdf+Y/4w4/+Dh577FE8/9xLpGWTkR9GCRnFFV5DbpBtOg6i3yqdkdXNFQxsgPJ4Ca+efhW/+7E/CH/t1+A11+riMtaXV9BvcmNlJGXIiEpffdcaQGeA+ak5jCd0pBjJusbraG0ORdIno6PbZdtdu3Zj166ddKjWwtoXF5cQeQ/ZuYu8NdApf3JyEvr/3HR6XuD1nGRffL7rrrsYMboj6JU2Nl0pdhlVk14JVojXa6+ewCO043/+6JfxzMlXoOjYFV4VSg/El2q1FvgnveqSbgOuXRvfnj17yMcSJCNmgMYTPXSIbdMGFxnZabbWsElot9fZrI/d87ugwxNZD881iNeSAYHKBCrL6RyZcVAWmFlYt/RUfUqMJFRoP8wMwlGyOOpvZsipGCpjVzjqjN5VLxjQiVMfpXrPaed0UMjoZHqL0B7EONnI8HgzwyPkzSuMei5yX2lXSqjVgUqhg8it04Y1YMMNFDf6cFcaaJ66hGyzhygHo1IZNlyGzQToM1Qr/evSmZDdkx3SJq2vjtCXvCY8XJpZWIeZQXuN8NY6zYzzRNt0QqCBcDYTXXI0Go1gh1WWc83aO0Qb0UnjykkZ0cFMfYgbHTytXe01j1K1F14qH4FoJBDPJY/iu9ppLtFUaxmlRQYDhPeozMwCDzS+1gFYkB/1lwwKJ82rOS9evBj+4nOFBw7NI1utcSRfOliNcU/Qusws0EE4ScbkCJ6jUybHR/uE9m+96/OZih7J/9C7ruUWFxeDo3T16lUeRi4Hh0nlcooEGkP/3cwzzzwN/fdScqQUddKY2hOEq5kF3mitonGVUSzhVq/Xwx8BSU+U13qFY6ATth8NoAKl20XXE5UpmiGiLBHRLsPVpVIZ8jK1CBkb3ZNOTEyGaNAXvvAFKlAFb3vbW8PJpksDoSiWFEJMEFM0l/JyOCgX14VIhJVgCMkRAjkVLafIPvjgm/D+972XxUMMeKLu0lB1ec1WqVSxsbGJRxhO/+xnP4ff/M3fIh6fZ1TqGrxz0HiaU8rfYPhOG42YqHetiQNSGLJApEq5Ak8HacjTpLxapRkVMCOSSmUwioUCZEAShrTH6xMcv4CU7TdlPHmNRnQpTCka602KlcPs9Aw8mRMO+hkgw6jrRe88Ys6lULU+0DnkKcQ7B41f5iYRHCzWxy7iOCY0oXXIcHWprJ7GKRTyV078mPxP/2RZFpRV/RQZGG4r3YAbpgYx2xImtQvz0aiqjZlxvQk3u4S4GOlGa6IOfw2M+KlURlUCKWdKeQmoBFJlGltKok1ByiPF63Pj1vzikfJqI1C9eCe81E7vm3Rym80NysEGjXw7GCv1U3uNMUJPCq6+gi7XpHEHNLhqI1AfpQIz4xrdX7tGtRWYbfEGfNRPZUrNXi9n1fUf0XzUJqOwBHpQWYOhv97q9YxRJsCtSX2GdKR03aN8xs1XqXMezjxlJMKA19ef+9yfk7cgDdKAu+T9lVdeDWsRzRMadOHXow6NUHScQzySTnrJFVEXfSSrwjGlo+Mph5qHKMM5zkkQlhrrRlCZmRGHPBh/8Ul8KNIIywZ4H6kJx3CMfsxg5445vPzKK/jDP/xD6PMTTz7+BC5fuoYKr87z3MH7Ajzn1gn/He94B37h3/wCPvjBD7LMh81dc+srEy5fuYoNRqlWGXUZmxrHkVuOMvJwCIiHWN5YZvSqjx3ze6FvN69Uy5iZncSOnTN0+CKOldPRH+c1VpFRswUeFJ/Aww8/yjUYcl5HLVxb2b5KWEbOkHKn3eXaOkgYmfaJw5/9xefwiU//ES4tXsEaI0Gb7Rb6tHvDdg/S6wHtVIfOE2+asHt2J77tb30T/sMv/Fv81P/643j7m97Mq1XjtcUFbDY3ycMhD25V7N+/H23q+Tqj/hsbTeiwtcaD6uXLVzE7s4P8dozkvYpzZ89jkZEvM4dbjt+KO++8B+NjdQz6KQ8bbSwvrbDNBbz00it49tnn8eTjT+GpJ57Ea7x2vcINZ4VRrY1eh+tepBO5FiJPuvrLKV+AwVE2NumEawMUL6UzijALJBerjJrnWQ5PvsousjlpNGTE3qPbazHytQlF7cuMmA6p0ykjoynlGH/Do/EyjpllWZhfTdVH+mtmoUx4CcworNh6zCzUeckwAPWRfkv+JM/qH/QvS5FxT8mtT4eoiG63jk8/fBm/+plT+K3HFvAHz63iD19awh+dWscfnhviY5cH+GwT+EI3xZc213HJurjUWkWLkdGsFAOcz8ywaUNsetJ92EOTNBP+RANyEJx3GHLt0jPZLW32l+gci7ZmBpULb+FXKpdQphM5oD3W3qJ1SG/NLBx2Ru3UR+tSnfLqK6dK75pXYGZKAi3URqD+GlO8HND+iT7Kiz5KhZ/yAtlKpWqv8TWYxtAcGue6zVAFwczI/5y5nClgZjCAupTxXWU58zmv5NZ5JbhCGW1COGhe4aHxdFiQw6IPgtfr9UAbs61xhYucKzlNStXHzMIYetceor1Ef4AkJ+oSDyxyouQwnTt/js7VxWBnGnRORfuMcpYkcfBZNK8iiJpTe5TWqLUKtHaByoSjmXEdGfSoXvRxFH5npuWqGNcXrI4Zhdlsq45zos98h3Rap+Pgc09iLOMs76CPHz+Gp556gsq4hO/9nm9DIaZg8ZTWbGxg6doiDUsbtx4/hO//3m/DG+67HXt378Ic71D3ze/GkYP667mDNGwTFDpPg1amgSvBzAVchMOQzorzngsu413vfBfTKfT6eYAO75XP82T16c98Fp/89J/iv/y3X8XjTz6NHh2bylgdPinyQNiHvu9ljYZjmXf+Gxsb0AcYjSeR2Pnw2Q9QwR1PLEnBISkn8AUfiCU6iEiijvKKcMkJlMD1KYgkB1pUHDOjsqQh32m1kNFBMRGN4/LGEtPVSZTiIochA6hwQ574tDYpWsINDuyv8SVYMloC5Udtijy9Cg+BmaHD065wMNLJeDICLbXSHCm33izgrr6cEGB7bYpmFmgKPkZQvYRAkLEXK0mGlArbC6nqzSxsWsItonMnXGPSNCmW4eICLEqQmUfKjS+FIYMDAybQ0oWr954bQUzeFsjbCiSsol+JxkIGWaAxxRNtpjohaO0CCbuUjKgStVxJuPZstTpMBxhyojY3LDnTzWYbrVYb7Xaf5TnbExfK75B8EJgZy3LWq02bBrQb1qh1CbRWtRulor1AtNHEWoeZKbsF2/ktrBDGVl+NZbbVzmxrztEY6mi2Vad2GTesjIQqlLiRj00i9gkHonzkxJ/8MNvqn3EdcryTOAnzeOe4WUVQeTrMSYsMWRqjVKggH/aZlwwYdSDD0MUYWozeMKWz2UDOOXUouC53XIBwMQqp9w7OIhgiSC88c5IxshYuiTAkd0M+9siFmwHSB/XD9pMRV42nNQuM8qlIXJe80edaYm66tUoF5UKMQuSoh10wwa5dc5DxfOGlV/HwY0/h3LUlpLxGztjfGXHKOVkvxwceei+dkL+P+bl9aK134H1OnjZ44n0F0zNV3H3vrbzmPIbPf/7z+M//+T/jka98Geu0Q4VCDVOTM6jWKoxwd5D5AayQwRcNhUqMWUa2NgdN0qlDWe6hP2gxAjaFPfqrOG5q/X6H9FtHTn1WNOjchXPIifjkzjms8nrh9z75STz69LNo0tHq6aDXaCFtZ+iuD7G50gM2WhgjX4/O78Zb778X73jzA3jfu74OU7UJ+KHHjvouHJo7ADT7WDh9GVlriCN7j5AfDleuXeUa2yjzsHf58iVcu3YZk3QYO90mnnvuSUbHXkZ72MY8rx1vvv0uTM3toQ4MKRctXLl6Di++/ARefvkpLF45B3p3qPGwNlOfxLw+73ToAPYcPIAdtMkxdXIp7aMwXkeferS63MDlKwvo8Ko44eFxSF0qFovEo8yxe6S9hw5D09NTGNBRMNKj1e1gs9tGRvkQvhF5WKuNo98bgNcKmJ0YB30SpJYgp8xoTMmJZEYgnTDLWJeSDwOkWR8jmVKqtgKwTRQ7+MgIIBjMDBpDYLb1Dj6aQ33NLGy6HUbr9M4qZLQhnnsZKP8UNczOzKNen0NcHEdenETLT2JxWMOF/iRO9afwzHKOJ88sIC9lmD8wTjon8BYTcuI8RJeOVivrok+9TLlZyjR7Z4idRzFOkPgo4Ki5BcLFzIKN1btAuOVUtHKxSlqPsSgivYcBdzO7brvUoeOT4gAAEABJREFUTvbR0R6sM1AgZ0LOlcbUwUkBD9kwDhB+RBc5I2ZGvY0Qx3HARW00zgj0LpqpvWgth0q2WKC86jRnxP1AY+iQpFSTqI9A/dRG4DmfI7ONh7J8mCLnnm3ca714yCiDRxbo570hSTxxc+RlhpQy5b1nWQLtG7t27aJOzkL7h+bT+oWrUoHmUrlSRbp0IJGDVGLwp0T5LXK9sj2TY3VMUf7r1Tr0Ry31GtNKnbSukiZb/BGdtCdpzaKpUoHKtTdpnxLNBarX/GYGPcLJKSMwMy7GlIUII1ADFZjzNKqGHo+oG5ttDHvDsPi9+/bgDW+4H29761swMzuFozcdxG6Gq+dmZyiwKa7xFBR7h9tvO47v+97vwj/5f/0MfvzHfgTf+IFvwL4986iUi+h1W3CUPimQEE5JeDGsSAUW1GrVQEhtxEUaBCBlSG+FhuI1fPJTn8Lv/P7v47N/9udYXllDnZGyJp2aEg23wt36f5XW1hto0TAMaBRcHCEpJIi4Vu8cmekQcW3C0bEsZv3UzBRnGJDAcaCH2RZNwCcmYxzbC89AH566NnjvLGIXiW+N13waL6cApZyvRyNz9eIVdDe7GK+MQXOk+ZAKmAVjkdJIO+KhsaQIWrcYJLoLVK9UZWZbeKjtCkOmYjIZxZ+MmAnykG41s4C7+gnyLAdLWM99m7+Nc5oZBTcNoHqdoKRYmdqyjs226rgZCK+Ezp824yKNe0JBjbleHxXgoxgR68xRIB1VxLZEynEO9ZHHr5OTHCitUQqiawvRS2vQiUIOlQRUSish1RrNLBhus60UfEQPwZDGkPs38csJgHFOx/m9j0hXlYkeoNEb8j0Lm1Kj0QgnIo2vdYquMhDKK804oEBzC27Mm5F6BIye7bzx3Uy/QT7kAcy23s0svGssNgs/Zlt1KstI5zhJAF/AJuVjSJlRI/ZiP8DMIHlhBms8DAjfQqGA0RN5F9rlmaHdGmDQ66NUjFid8WBSRFQocegKMoso/3QUGAVFnsF7H+q3ZFljpACNW0ojlhInwCEhT8G8aMMOSCkDGcCxgJx4DakhGenlyGNWYWs9agGA7UbvxryD8GuhTbshp6RMuamPVVEsxNAaHDIU4hg7d+7AxNQ0ltbW0WaEJafF0WaXZwNilOEHf+AH8Pd+9McQ801XaBl1RyfVk6dfQVIcojLWw+mzT9D5WcUDb7of9997FybqNc7uEfsiBv0h+oxMgvpXot0pV4rQiao76MB5YJq2I448jWuF9qaK6elJ7KN9W1pawMmTJzAYdlEsFaAPf7968jVM0N5dYt0f/tEncPrcReTEa329hcbyGgbk59riGu1khnvvegPuvvk23HH0GG4+eAiTtTHsntuBGiOTijC12XZ1ZQNpL8V4UsXl85do7McxMTZBZ/EsZXYD0qNTp04y8rER8BJOTz75OC5euojpmUnccvvNmKJzU2b0LeIaVleW8PyzT+GF557CytIVRG6I2ek69H8hHj6wDwf37cPcDuJQH+OaivCUCel/k075IqO9XW58JA7XBEgG5MyBz8TEBAY8TMoWS2ekv3VG6qX/jjyEMzoUQ6zz4Lq8sko7vQRF2WAO+/fOY25mGvARch9zNEAyJFm5EbI8ZfkAZjky8irn+0jGhtwbcspwxsOByk27NbHUuwbM2VAwyisVpJSVkd4rlb32XDPoUFkesUnKUTrcD3pUBUOeFVhWwiAtoZ8XCV3keRtlwvGpBO+5cy9qdMyHG0M46p8Rn01Gfds2RDdP6YiyPb1HlwGSf2cWIpD6QH2JtlM2UBv+7OwsZWxf4K/oKlqLJp62bJ23HB1GKUs8wMakrXRtyD1FqdYjIJLEK4fKlpaWIBunDV+RaY0tPqmdmYU2ymvt4KP1y56YGW1oGkBzaw7hIlBeoLxsc5N7nZwN4ckhAt7lchna95RqTO0Vwkf1AjODKUPeEFnlSOOckJHegHcG/hC/HOI5aA8cC+I44rtBOGk+6YDkbx9lV9f/u+hk1ev1gIPaCMR7M4P2mfHxcVSoY+PjY6gSxzHq3fTkFOp8L9E2JnGBehHBUQbIfPorw7BPaB/SOjXnCES30fjgo3fVyQ+QDog2Ar0r+ujY5mv+mFkgtAias4UGTcnUIZXKUXF37JhFt9fGkKeb6dnpEK1SCP4gTz5iFilCgqS455678V3f+d2IoiQo8AMPPIgf+dH/Bf+YDtb3f/9H8B3f/h24++570OemUKlUKJAd9Hj6EzNFpCiOOU4GeZ7TVMpPfvKP8bu/+7v4xCf+CI888gjWuVkWiwWO78PJSYu8zHCflEe4mxkiH0EMNzN450VDomcBPJVLDIs5D/gIhyEjXZ6eM5uzTb4F7BVxsxnw5CpaSGDHxmqYmBinoelTXlKmPW6QG4yaNLmOVijTOho8SeiDkkVuKKKNI/1yA6M6KUUoR5vOV5/RqyJDvpVaFXEh4UaWQR+0HLVLaUzM2InCKUdEjDUKnxnLiPfoRzQTqF54avMBcR/Vh5RjOO9CVm1SbqjCU0Kh1DkHgYSrQfpqvCiKWOZJC+PGU8b01BR28NpGBkJKJXrEbBN5HxzScQq1FHuaUUnV6115jbNCp1DhWH3wUGvRHL1ej/TKg8yJJ+KDFFXt9W5mnN+FNsIHfAqk0xbvoyAjA8rmqE5CL0EfgdamOVSe0shqnQKtX6AypRz2f/rHvkbL0fxmFmhlZn+lleY1M67HQ453SvqrlcEwesyMupUioVweOHCQVyhdylULBTpWmsMon+BpD5Yj4xVEVzJEx8nIO7BvhQalwOhol9dOa9y0u50haWvUkzgYIo0jHms+M85F3Q6yQhTiOIFwlA5556BNi6IGAShLQ+pAvi2PuWSJbUY8MjNOr3kiqEx6pXlavA4T/ZWv1mo0fLVtPIoo0eiNj9exa+cuDp/TQeyhwPUZHSr9+e7f40Hsf/t7PwY5QBubDTQ2Vrhxr/GK8CrlAZjbOYFrS69hffMCWu11xInD1MwE56c8MdoxIL5DOgwDgtZSTgqYm5jG3h27sIMRrJIrYNfYHB2fO3HXbfeQRmVkVLx+vwvZt8Wla3RwTsHFDu//xvfje//O9+PVUyfwyT/5Y2zy6qvVWMM1XuN06ZC0eU23wQPezYeP4H//h/9P/Nv/z7/Ch7/5W1Es1kASUzdKOHzkKOrTEyiP0d6lPTS7m2i0NtBh/q777sa+Iwdw4sxraHc2YaT3Cy88F2zL+NgYzp07B/2ntg3q5W233orjNx1HOS5hdrIOl3bw0guP4+nHvoxrFy/wfQAG3zFg9GiB15KLC1dInyZ8lKNYSihbBa41ghl5BpKeTssa8WhZijz2KPMQu7XJbNCxXyMNzlyXQfHSzCCdyYljoVhAQpCd6pHeKjcztNttyB5v8npebcT/wLScE36Nn5S6mWUckXLFYdmUDZnP6MRL1gIwr/chnT/JaShjmxvT0dAqU1uNK90f0EZ0GK0y45pNrTg+jPNw/UyRbiDvXYRPryDCBZQTXkOXG5hMNrAv7uCeHQWkyxeweHkBngpRF91ph3qFItqFCpqMUg1JR8uG4BQEg+af4d516NAhaH/UZ9JkN2UTpR/C0dNuSidl7zZ5+6GrKoF0UFgKhLfsmdprHSrTmtRHZVqjYIkOlmz3zMyMmgRQm4SHONULhJPKNL/yI1CdxtT44rFS1Q0pvMJFTpVkT7ioXPNqHNn/Ivc35TWPWSBuWL8Z84KAydYv9WUlaejgvGfWUT9SwpC82OK/mQvyCT6aT/MLN+GsvUQ+gWjpnAt9zCy0F36CPvcUtVdAhUOENillh6MHnmitGe3Y1tp6YW4zg3ihMc0MSsFH+GqtZna9zMxCH+EmWgnUhgeMeGsyCjP4mBnMLJRpQE0oIwpJOCwolbzhqakZjI/V8fxzL+ClF1/Cnj17cfToTVhZWaZX3gxI92nk7733Xuzdx9A2+w4paIPhJoZpC7t378Tb3vY2fPOHv4UnywcgARNCBQrngP00r97lyGnqs2fO4nd+57ehvxTSh9z6jBKZGURotdWC5KGLqarfZMQqThKuiJiPFI4EFcHkZGltZlwrGQKmKtfmPzszizEaL3ZhsSN4EjECzCFn/5QRBTPjplCBmBVFMSp0BhMa6kqlSidrinU1jjFO5sQE9beQduksJnHCMTmvdJlQ4Lt3HvryzzZxzjl+maH4IungOCeIiOWA8PUUvhaNlL6XxqjQ4CMaMWGzPIyrvNoqNdviY64XghnnZZppTBgN/Bbvt8YwGu5BOBkPaBRFU5UnpGFEZ0n0dd7BOeJKozSgcSrS6I5OXPPz8zhw4AAk6Eol7IpQyTGSsTAziD8yFOKPZEjCKGHVHKLh6IQxwROxTiFFKqn6Cg8zC/iqnfgjJRZeozq9C7g8ykSPEYsNaEOQEZBh13o0V1Ak8lH5UV/lVS5QXuUaR2BmSgJ9oTxpx5dQNvp1Y3vlzYxNX4dRO42tOQTeOTrebRRIX9GpWq3B2NBMv7c4pvZtXvUqGio6NmlsV+iQ5tx0ghzCI+M1tsEB7J3xxKz5B9SNjI5akpSQpxH5mrE2IsRIKKfeexqfmDIZETzMjHylfHNtOWkj51iHHF0zmzmYWWjHKgCGHvUTLFcefDQnEziuyXvHsSOIb0kSQ2PJCEpf1+kIKE24ZvFWaxLP1LZSKaNcKdF+rEIn1sTl6HGD//AH34//9Yf+H2htrLLuGhqNZRRLMWpjXBsjZkePHkWlPI7x2hy8q2Cj2cBaY4kmY4Aeo1Ci4ZCb3ICQklYpaWfUsYKPUC2VsXf3bty0/xDGoiqioceBvYfo9BzjgQa8aruGC4wcTU/P4v3v/wD+zt/9Ibz3gx/Esy++gM9+4QtYYzShwcjUBqG32UGX19AJefGuh96O7/vId+OOW26F51XOXXfcQ704hDQ1HNx/GLvn90Jf8jk2PQlHGnV4oBqbnMSDtIe38xB6ZWEBLW4Im+T9yy+/SloWUWTE4plnng1fMKirnQcffJC3A7OIzGOsWMXSlct49Ct/jld51dejY5nQPsR0uuWYOjrdvf4mllau4urCRWyQlkMehi3wS7IQBT4lUYw++6wxKtejrW4xMtEklEsVSP/X6EBKpxQh9JShCnkm2RzSuZFNzUlfbWQG0P6n0Mandh3aLMmt7FlK2sv+BJmhvLEplBeIVwLlh9zElRcMKctKzTQyezA128rn3BTTwNuUc2ZhLOkXW13/UV+BmZEHadjD5JyMGpjJToIHlwHuu3USP/ztx/GD33EMP/zdRwiH8APfcjP+7gfvxDuP70IdPSSc01OORPsojmF0tuVUnWfUscEDuTmPiBJowLZOeEjWZStl14WfmYU68DEzyvwWCM81RqYz0kk6oraiheyt6gQqkx558sDMIN6oreg9OsiaGTSf5lWfnLQWjPKynY78F2gcohF+1Ebjaz7NobG1x47yoptsqpwWlQs3tVc/6bnGVZPsIMoAABAASURBVKrBVK7xBXofgdqqTiBZIKph/aofzQsYhJfZVgo+o7mEk/ICtY8ot2ainwt9RriqXdhjSEuzLd5LVmXbVKd2KeUs4EHjZmaBJ8JXcys1szCm8ioz0zxboHWAj2hqZtf7OlVEUQQzw9d6zChwFKCUghuznf6CRP8n2o65vXSijnHj2oB3ER2kh3Dp0hWepC5g167dkOJPMIrz67/+6/h3/+4XcP7COWiMlCdHfUah06PjlXdx+epprK6tQB9A1YfgI79FmBHBtPAOr+82edLVh/pkgGWURRhHodCC2lRaefciTokb/TSvETYYHYpYL2UXFLiZlMolqE3ESJHGUX99KFxQpmM0RmdKzt7s7AxJ4UgTx3TrRwZBW11OhVJ+7/yeEF2rcTPMSJ9ul8rGOTIyp1Kphb4dhm/F9LXVNb4b6eQDvaCQMQxZumUINL9wyTmO1qIwsSPdAxPZTqnXO9ejz3Bprc4c1RZ8xDdjK7ueZ+Zv/qGCiQ5JEtNYF0iTYTBI4CgtfWap24cUQ45NjVGFnO1FGzm+op3WKPouLS5gZXk5nGKFt5lx004geVKfLq9b1miI9YFBRaV0zSdhNjNuFIXgSMsICHSq0rWgQMZA/NE4oos2XvFcdDAj3UjjUbmMRrG4dYUhWdnYWOemsc6IYSsYG9F/BGYG9dPatQbwUV6ypnelastimJmSbRDnlR2lygMyCBpPa90q+Zt/aw6Nrz4Vytsdt9+O+9/4Bhw9RseADkWGjJsCx2CUhL+hz+bNzc3gve99D/QNwYpUNNbXwjWQmO+cbeOZMyU+GTCksyu5AhtEPiYvYmSUtyQuwpmH9460F4886xzrMva11+lCmfTUD0VW+9zsRQaOHvASfbTWgZwqjp9ys0tpsMBH5TlT5zyKpRIqlSqhhjLThNE1T9shZ6xLPREN2JS4eI6b04EhDs6F/DJP2RErO6113HXHLfhhOlTjE2O8hurC+Qx79u9EfaqG8+dPYX7PjjB+u5UjiXYhdrN0gs7zUNcA9zr0ug20OQ49S6Q8KKTpABnXJxyajQ1cu3AZm4wqbVxbwtrFBSSZA/o55nft5dVBDZVaDd/wwQ/gH/zMP8T3fff3o8z3j3/iE3iYEfINOrg63KwsLqHf6fGqb4AkTnD44GHUa+N47eUT+Ngf/CEe/uIXifuQPD6OHXO7cPvtd6NYroKLx8UrV3CeES5jvz0H9qNHep85fw4DOseXr13F2bNnuDFOQHTXX1svLS/hOKNT9/CgKrnv9jpYbzTw0vPP4rlnnsbG2hIKUYbI5+RrD4N+h0sfAnSUnOfaGNXcpKPaoFM1ID1IcEjPJYtlXutLj3StP/DARrdFp7FBLgMdHgabrU3oSz/Fyw4PVbJB+svlCh0rEhXlUhFjjI7WuDZvnIu2THZMuEuXBWrrDBRN4sdU8sI3osH3LCPOmV4DSFcy0mEr3apLKW96B/uGRuGXEUf1z2nH0jCWmRpodAGnYwv1G5K+shHCSWtIKQthiPArD33rcYyjM+OYL2fYU8kwl3SwK1pBeuUFuLUrMDpNzfDXfp78jtAn3jkPwFe5BwkyyjkVjShqbgHnp/0M+qG9g3zw3ge6mxlGj2ydeCEntsWxjPqQ8PBRZhS3SrqqnWOZxtFaBGYW7K3WpP46zMpO3HHHHdBf4OvAIbuttppTfbVmrV+pxtScmkf5Ub3qBqRVANoTjX8jiPey64qIqXw0vsYpFAows7A+2W2N+zeB+sqBVBszg9Yo2RTkpJfWpT3Hewc9wl11fV63rtH5FA6eQhXq2T6lk5STJ3KepOuOY2ocrUl9lYYboG2eKLKaUc7MLMztSOMRYPvRuyfPzLb4ZWZUXw/hZmZBbpVXG4HTJLjh0bvAzAJx1MhY7ygfxTihflLwtw1piSc9RR8efvhL+L3f/Sh+7Vd/Bwf2HyOjy6FvuZhgvFJEjwZo67NFfRTjMhKfoNfqIacBK1JwLl04S0M2h6MMe280ViGiccog5CLEgISKS0WsrDUgp67XbKHLqI4EUEwdUjnEnMh5ngyB6foESlGCdRpMfUCtwFOphyHTZ8HMwVPwpeQSuEqlwjD8GHLvkCQelbLHvvlZeOfgnCfBADMHCbmW3dps4yBPmvfeejcqPD3CwMhUFTJIolufG45Oc9euLYQTUY+ORTkpYMfUDhzedwzlmGcdGWEaiJyMHVBowUfOhgRc46i8z2iD1p7TOGltbBrWltO55ZSQ/R/SWACOWus5gkfOQuc9UjKLWaSWQydOM4ML63FbqXcwtiEzUeSpX3nhkXPzJVpYWVlHpz2AJ91Ep5HDs2/vXkzVayh4sOsAmxtraNAhbjQaIQolx0nXegr3y5GSwG9sbJCfA2htorVoLqdJ0ZldvBcfgRwrGQ8Jp9avNKFsKAUfM4Pn2oTPCMwsjN3hNckaN5S1tWVeN2wyUrXJtP2XjKxoGNZIQmocM4PmUblSAbYf5VWuV0VNgJTZG4Gv/DEz/t76UXv1uxFUNgLJhvgpHOr1Ot78lrdgms57Y30Bw7RNTmYUJcfBIuJFAvMtLsa4cPEMHmEE4i1vvgff8s3vw+6ddazTuPf6TWR5D+YG7DPgvpZxA2V/RkYGwx6jqF3WAQl10Mzg6ShRBOC44Uax43sOGNfExFmBtGLGOAbLLHJo02gNGa3IvSF3W+vU2sAno0wa8RtQ1vM8Y98UZuDYMeJSFbX6JKrUwTKdi2KlhlJlDC4qoMdIhpwR6Yc2tS51Q3LfJr49XvVt8iC0Saeqv76Bv/WB9/Ew9q8RFT36eYqZPTsxs3sSjfYVXLx2Ar7kMD41jqXVJSwyOn7+0mWsN3soxJM4d/oiVq5eQNZdgs8WcfXii3jh6S/i3IlnAR7mfMSITH+IvN3H4FoD62xv7U3sqI9hrJJgcryM937oG/CRH/thvPX9X4+x2Sm8ePoEfvejf4Cnn3+WMr+G5WsLWFtcocPRQ7FcxuGbjmCCV+Ipbdr5Uxfw2KOP41Of/hR+43d+g1eFr6FUq+HOe+8hzhO4urQIfX4pLUaY2bcHSb2Kq6vXsLy+iG5vE+d49Zfz6vHQ4f1c2zU8+ezj5KPHPW+4Bzv27WUUqwNdgV65dJaRqSexuHgOkR9y7TGceWSOPPEpMm/IqcMurrD/BPkwidr4JJJSEX06VW1GwtrtdtAhyUepUkaNTnCR9qpHW9itFTCIHRq8nhwaMDZVR5wkcM5B9knR5ib1e8fMGI7s24Vjhw5gsjoOfQAf5PXKwiKy3gCZaI0+DuzfgXHObQ7oU8ZS6mKWUeaYgo+ZBVykI3ylTLGhsR7kFUHyKltFVKB+apOzr5lKcr2yj20D4DxgpIVxjDTrBzlVP4F0cZRi+yG1cH5hHVc3BmilPay3muj1PboXPVZfW0PC/aNAPGwYIc+KcHGKTl7E2R5wttvAgDSXqnhzrIs5N1Pn4Gm3zAw+ikJe9DMzyNbHMXnGNtpH9X1IzzzzDB3ldSiAoXbSD+mJ2soWijbC28ygR2WigfghG+M5l+xojfKmeuVVpj6jVGPeOI7srOrUXnOSgOBWgD731QH1u0+no08nSzTTHJpLID1u0PZrPJVrLXKkBMprLI0rHEfvmsPMOIVt0YL4gjx0tCkRDNqWlO/zwKDgiz5vXaQdFKgpSP8kIf3zIQ+QXeS0HTwx8Zo2QmQ5huEg0UefMpsPyXPasQFlfUgfQiA8c67JXIoAlA3ZRB9t4QQ+wtts691sK1UZqxDdwEPRVONpjaJhgYdHpe7QoYPQZDkXpgZqqAEEZqZxAiiXkchypCYnpng338Af0sicOPEqzvF09dJLL4bIQ6fTwpUrF9HttjE2VsPdd9+NBx98M52meZLMuNguuHZUeDIacgeXYR6nAKzyWuPA/n0ol0vgDoMRo4SPcBOODUYhmhubaNMYCCktUHhGpLYWFPuIRsUFmOF9crvVhiJaauudyg1i7ogIYn6N0SkJYJ0bXalc5Okjxq23HCceCaSIYqonp42QMYwu5N7+9rehWi6QwI7GZcBIzSoN20KAIYVPNKjVqpDDsI9Gs0xj1Wa0TRGpcc4n3LSuIemZc7Fmxk1wGNasch/5IHDCO2e9IiLKGxwqdGTLBJWpDttRDZC6CI9RRkMNtswMrqehevsX9Z608IQoQEbF0Yd5Rc8WHVZ94E5GU3xQmRRb7zXySld9ol3OPmYWcBV/1FYw2HYURWspta7zJnm9sWPHDuylY6YPG+7Zsyf8VYeMhZlBj9qLNwIJp3haqVQg0Dhlbl7iucYXjlJqgRw3Odgtnqa73Q7lOaXRTWlEs2Cks23DrVQyPgK9j2BUJjy+NtxIzVH+r7bUeBpL6ahW+VGZaCl51v8199xzz6JEeXdcv+gvKljgo4WuommpVGD05Xn84r/9pzyIrOPDH/xm7N99GOt0PDSmOfKbCqXTV8p1ZnRANF+berhJeijv2EYDSio0j95FY+FizrOKY0j/aXj6NELMIlzr0IF3wYg4ttGaabQo31ttmKf8anxWQnwpFIvbG0UCMwfJd19jUh76hM52hGOTV0qbPGiJZ2uNNWw0mmhvdHHt8jXUijX88N/5YfzIj/w4fv/3P4Y//fRnqFfXoA/ed2hoX3zxeepmEQXS5eLlS6HuyrUrWGuswOhE6C/Z5hgpb/HgsrK8ysNBmw5nG7t2TmJ+Nzf1Whl9HgbktLiCQz5WxI7bb8Keu49j7MBO7LvjZjz4/q/DbfcrolRCY6OBpxgF+qM//iM8/8JztG1XeC14FbJXJToI99JRettDb8XdvLZ75zvejmPHj2L3nnke1MqoTdZgieHkhVMA092H9uAaryabdJz0uSPxa5kHgWuK+PLUfeXqFUjHDvEaXV8z8eyzz+DEyROQvtxCm1Si/HfI06tXLuHs6ZNYWrhK0qekPdcR+J7COwfnYziXIIpLiAtlFAoV0qyMEm2uPs/m6VTm7ClZEE+kPy3qvHiUcJOfoC2c2TGHqR2zmNu7m+kc6pMTPGytUO7Wg30R380M4qFRYDxFts+IVpk02Uvdlq2TPnMa6mCfh+E2r2grKDE6bjydUmS3dTSF5FigMdX+r0IOU4dgyfLr1WqvfoIBryBV4X0ET5k2R4Sut1cfSj/xVJHsh+yU9CvoANfhuYdEdPTWu0W8eBF49bLDwloZnWYZ1y6sII6KyIm7K8RIuaG3u01u7z006Xydo+xtcgP3tNtbOHg474mzQePHpKlzLOM80hMzC3XgI9z7PEA36JycPXsufOhbe1GPZeKJ7G6bji+bYoSv59hag8aVTSxwMx+1U91oPKW6ElQbzaO5Va+8QGMKctJlVKd3mH6HX1u8kV0hzxT90bzqK1yUX+NNhHRZ7xrHzBicSILNds7BzKA5BZpDoHK9qz2FKdAIo4e4AEadTelDdLjXtyk/gzBGQvprrdpjJbMryys82G9QvhNonTMz06gxqhdx3pw4S2YFcdq+AAAQAElEQVQ4PeSzqJ/2GqWim3AQXN8dKSLOewg/4aY6pWYGPXq/sZ+ZBbxVrnaq056ld6cwoZiH7cdsaxCzrXRr4QgDiACaVCeaOPZ4y1sexFvf9hbcedcduOmmw5idm0SVp5v6RBUxjUiqcDsXp/t0fVHoiy+8ABnFM2dP4+GHv4j/+l9/Bb/4i/9nMCQyMH2efCUA1WqF8/lASDFupDxKZdBFVAT8LLRJtk9PGT1QGKCrCy1ucmoyfB/FaMFjdGjkFIi4KlO+xKsKOVba8MfGxqErrjqNSpERnDTtcx0OWw5VH5utBm6++TAOHtqLl155HvqroEuXLlDYB2RcEcJ7crKOiYk6xNAON7acWtylg9mhUzUkPS5cvICx8XHs3LULcraEZ0q8tSnK0OpzV1KojP1MhoGg1Gi1tD7hrP45PXt81WNmZFHOuUkE1oleArOtdxaFHzODM66L4GmExFN2hHAYKYdkYplCu7q6QqdxDR1uiOCjVDIxS6dVH7aUsyOo0PkpkZbKC0eBykRXOZeKTM2wj9oIJxkKGQLNp3fRwcwg3oyRT5ID5dVeiqD6Pg2NjLgUaittBqWTgRSMxlI7jZnR6RsZADODxjDbopHqR3Vaj97BR3mB2RbNlBeYbb2zyV/6UT/BV7dRmUCNlQo3tREOugZdWFyEdx4XLpwnbbuUnzI5Lmkh52lY1FbXf2XS9D1f/xCOHN6N3/6t38D5M2fx0FsfQp0y1Ol2IUPHjlybh+RDjkzK/s57sjTnZrbVRvNmLBcuRpnyrPfcBJgNhlMyIDoLT0GTB5hgcHJQvofQSUgk6HHjHPDkl1NmNZbagk8UxcgokwM6T5IdObvi0To3C6Wbmy2usxP4pTYCyZK+l2ltuYGFS4s4tOcwfvf/+7v4xV/+t3jpudP47f/xUVy8eAWf++xn8PnPfQpLvGrbwc1eDuWAtmKJEZ9rC1e4zjTonA5kKU+e9alp3HP/W3DXfW+jjo2jVivRNs1gbsckVtcW8cqLT3Lck+haH6XdM6gd2Yfd99+Gudtuwq5bbsKwnGCDuru2uhz+f79PM+KkD4ufPn2KjsUSdu3aiQ9+8AP44f/lh/A93/vd+OA3fgDf9KG/hW/91m/F93zfd+Mbv+WDeOhdb8M3fviD+K7v/U7c8ca7UJ0dQ6PfRHPYCvOu0pnSX/Hp/+Q7deo1aIOYmZ6BHKjz5y/gM5/5DBqk3bGjx6BDjPOeEcpVnD/9GhYvX8SQ13Oe0Zec0cSUIP5EtMkReVqgI1UsVqlLVZQKVdqlMVToUBWLhWAbcskBN0nJP1kXNkHZUNlEpQISFfqKhHVGAkoT45jduYNjlRARD/E8o12Xjqu/+NjiAXaTjrLkSrKmQ1REh1xQrdZQpHwUfYKJyhhoaGB02DWH+n8tMNvSNzMLOGeULY1rZqG51hAyFP5UY/HFjHVcm/MOwuP1Nqzkj9YrUHmv1+Om3Q2yn3EtKnPs303LeOS5VfzZV67hsa9cwpmnzqGztIZu2kdaSdBzgKczHpdS+IpHhxGPBuuMjk3kPZxzAV+lwkE0VSqHICINiMb1etmpES1lG48dOwrZPemG8FHbiDRUKhyVlmgPVKZxZVtlK7VnqU5jKS+7aWZhniqdDLVRH4FwMbOg0yNaCFeNZ2ZkCW0Qaaj5BMIjS1MGDxj94YFLcwiEu/BUXnyXrCo1s0ADyZDWolTja27llQoHlY1A72Zb+Gq+EWh/kB3RHOpnpK3e9TGga9euBf6VeNCQHGoMrVWHde2tuvmYnJwKB/d6vU77WqLzVQhyYbaFo+ZXv+vgfMAdfMws5EUXza22Zls4mhlUJlD5iI6e/DdjP1WIQEq1aIEaCbQ4dSoUEt6Zl8nwCrxzoCQip5Dv3r0H733vN+Bvf8u34f3f8A1485vfiGPHjmBquo7pmTq8N7zy8iv43Oc+hz/5kz/Bpz71KfzBH3wUv/Tv/wN+9Vf/O774xS/h1OnTdFZa9Eb7yLYNtRZyhOH0nTt3kpkDABYMsnAUPmYGZw7OO87hIean3ECpXyGv/hIsEVapmC9hK1DwxYCJiQlMMnIi73aSeZ2qdMWoNUvZvDfs2bsTuQ2QY4CkYJidncTdd9+O97z36xhRamNisobdu3djbKxOZpVowErBeHV4QqaOIkmKbDfAemMDRRo5g0POqFI6zIIB5RJQq1RRH6+HtBAnSKIYnJDRzCGG3DRkLHIaP2+OFDD2R1gf+IiBOTc8ZsOPeKWMbf8STbRurcmRZ857mDOYGQ1jRJyTkA/NWeajCI6p5kw5Z85FSKjbjApqk2wwotCgkZesiEZygkU7KXlCp3Z8W3BFe71LwGdmZrnZTVBu6DAQWSndJjfXbrdHvvYpRinplIR6jTMC8Ux4dTpdbsKdoDyaU8Zb6ZDRD4HWplTrVCoapIx+qq/yghvzo3eVCdI0DfRMaTREL4HaCFQvGOXNTK9/BVQvUIXZ621UpnGFl1KzrTqViz7FQhFkAOZ5qjczXLp4HoCD+M8Meb3FXLXvdzLsmduHW3hweeKxz1OmLuM4Ixfqr/HVxjvHV0OmDYa8S0kj8ardljPTDkY0p45krMu4XjNDTHkzM86ZQ7wvMsqQxEmYW5+XQQaOyWohlTs4F5FnOWkG5j3zQ+bZCOD4g8CnNZ5cZfDkOC7xKk/vG7wi6tIBFLR56hbO0rnx+jj1Z4wOQorDBw7j+777+7B/fj83sQzHb74XP/Mz/zttylvx6U9/Gp+jk6G+nk5DSidC4yoKXRurU8amkPO+okunm1KFMscduhhxcRITUzM8FCzgzJkTeO7ZJ+nEnsawxFbVIaJqgogRr4npadR3zqEwXkWfEQd9xODypUv4+B/9MT7+8T/CCy+8hCiK8Y53vAt//6d+Gj/7sz+HH/yhH8ZbHnwr9u7Zj8n6FDJedy3S6TvPQ1Nv2MWR40dw653HsWPPHHq0IVfWFrCyuYbl1hrOXDwHfQD9zJlzpNkAU5MztJczOHfuHD72sY/iyaeehHTr2LGboc12SJ7qW/HP0KnrbG4gZtTciGc+6IJMQOwTFJMSioUS4riAQlKmvR7D+NgUJuozzNd4OEy4hghxFNFmOkjfS3S0aow8J9Rfyaj49corr+ArX3kED9M2P8EI3WMvPovHn3saVxcWMDM1hVk6rNJTyZGcZX28wSh7CfcIigFp3QgHWW3ksgWyHaqLeHibnZjE7rmddKgyGPePjDZBsitQ3xvBzMKrmVHWXADc8KiPcOAQMGdwBDODysHHbKs/s9d/1DbLM8rqENKPkS1RA/VTvaIcFTp+czv2Yf/MTszRntRot6s8cJfmJpGVEiCiTkRd+BKwtLmKjWyAmHIUkbYaS/ZWNBXv4jiBQJ/11dyaR/XSTbVVH71rb/K00YKE/ChRF0dlaqc2Zkbe+bDG0R4mnRAddICVTizysKa2GkdzqVxtVaZ3lWtO8BHP1VdgZkE+Ru1UpvZsFuZT2wFtimyt8kPmBWonvZYsNBoNbNKxVj8zC45MkdFrzSfQ2IIRDsqbbfHJzGhrtvin/kPuQWbGPbUK0UFrkzO1urpKX4GRK9K6OlaD9nXhIHoKN/XVXJrDzCgXDintncpvBPAxs1Bv9npqJjxcoLOZQY+ZBdzMLLQX3hpf84CPxlWZ3s0M7r/9t18Nhg18VCFFEFPVSYuRt1mgd2y8cxxQeAq8IouSCBkXHUcxCoS983vw3vd8Hb7tOz6ED3/zB3HgwF6MjVewY8cOTDJaJIKL2TK2izQ8XToe5VIVFToVSVzExnqTgp6SeAnHHQSIPVDmXWqtWqST0UVkDnM0fppzhJ8jzsa9JycuiY+DUEQktuolTFrLnj17IO+WTSHhEhN27t6FyekpuMjDs321VqVhmwybu2ggBt1/z134wHvfjb/9TX8LH/nOb8OP/cgP4gf/zvfipsMHePKtaLgwn75FXn2GNHxinubXu+YW/YgezLsQei8XS9CHWJsbTaRsLwERbmbGMWthPDkjWqPGkpBcV3wO5OjspfrMCxddSIg7U2jn46ZnzAu8FBMOOQVJG6zj2A4GLyANvXPwzhDFMRzzAuEqyPmecqwhDcmQFiYjdHt9NHkK3dho8ZTfgHCWc6M6okShr2CDDtfitatI4ojgeeXaZVh2neWrWGY0QfWK2inC6LghJMS9RJkqFosQvYSz5nfES+sZRfYG3DR6vTYd6jadqxYdsS7lZHAdUkb++jw99emAguvLaKhTbm7K46seCX5Gh0J0VZXWrXeBylQvUJ1AeYHy/1dgZjCz0Ex9RuOpYEjjozmUF6hOqafsHTywH440fvgLn8cGI0MaIif9NYZA7TKuqVyoIu1niNlnop5wQ36CeucwwwNB5Dzn9jz85+S6MU1Jpz436y7avNJpM8IoORLIEdZ4nJJ9DJ6yYka8CarPOVepXIL0Qt/kTWuKyEXUPTlTPNwwCoQgbynE/yFpLej1h2hQhxWRlvGTEyWdl4HtMSKgsTM6dEo17gYdK6O+ToxPYX7nPrz3ne/Bh977YRTdOF575TyuXlrA4f2H8a6H3sUDxxh0tTZWn8DySoM6Osm5Y7To7BdcAQVLMGj3sEq70mM0WFf1w/VN9JY3sLjA66rOELsOHMOew8fQzT3G53Zgz623Yd9tt2P+6E2Y378PMSM4wstIwV6nj2ceexK/85u/DTkYt7Hdj/zIj+Bn/9k/x0//5N/Hu9/yLkzXJxGxrfRqhU7kydNn8Ozzz0Pf6F7kVX9prII+ZfPayhIWGO1a53XjwtJVvPjKC3juhadxbfEKogjUnSKGaRcvM+r9CV4vPvn00/BxAUeI16EjR1Afr2F1eQGnTryMlaVrMF47RdT/lE4byIu4UKBdKRH/IjLysM8oofOefI2R0MES8AyHHvVjQJ0OQD4oktljxHHx2mWcOXUSz/Oa8YnHH8OzTz+Jl158DteuXOTm2ECf0bAho5I92v3V1jpk+yd4DSgbKhurzVQ8zbb1SnahQVtQ42Y35HzaBAc8QE2PT0Cfx5VMz8/PknIZaK6AjD/sq/4jUBsBbnjMLMirytVO8pvT0WFXtjLaMRITgOoFzIb2Zqbs6+CAsHbSaUjnSrcC0k81CONS97gFI+MVd0SYTobotNeQRg6FShFyEAfkq6Od67O+UE2wmrYpj4DLHPEwiC6ePFA6OzuD3bxynp/fhWqtjJwIq240p/KaVyC89S6bqNTMyEcfHIiUtrxHPZKtlBNsZlDkX31Ef+0Ze/fuDXNL/0Z8AR+NJedOe5Haqo/Gkf3TuHoXsCllMoLssHc+zD0qV52ZKYFw7+vwQhBOAr2rXCCdlxyM1qS5POmh+W7M693MSDPRzQV+YfvRvAlpPDczg0Ic4+qVq1hgZEqyFFNxqpUq9+sJTNEmqO1ovVqP1jgC4SM8lApUrylGc6uv6lVG5lAmU4D6Ichoty3PKatGG+iRRBEiHwW6jNajvqOxpCHN1QAAEABJREFUzNiObUId+Chz46RmBjFBgmFmlH0aUSmzDeFiQ3WyxskzGhbjKcmjmBT4PkRS8Ni7bx5iOHiy9URifLwenJlKpYJx5sd4siwVK2RggjgqwLuYgjvA6gqFlwvRXbUxQpT4DHGU8XQ0hl07pnGQUbEK24OCKYPep5DlgxQ9GldtLIUo5lgOij5JyETYQqEAOVUKn+szQvo8k3mHHhVCoW2fxCjVKiBH+WOQMEgo1xvrGKdxfPfb34a3PfhG3HH8GMZoeB1Ph93NZiAuLEKHBiOnco7oJ4HUnEM6TGJgkU6DHNKcc+ZSWBqCWYYkO9zsVCfHYjSnGDTajDw3T9HeOw89QXC53gFSRMUI4/Uaktgh8aylcQV5k7POXA7KLzLSRcV8RWweHgblI4pI4vTbwTvHDaqMmELrmIczsswAOm6DPMWA0YAh8c3Mk/8OnX6K7mDI6Fsf2jBbPJGEzzGQHztmpzHsdbBw5RLnyWhAPd+7aHBD2VxfQ6fdREpjlHFTAEeLiXuhEENr1LoFQ/J+MOjRiHTpQDU5Txs58VD7nP2GvIbocSNQqveMhj5l2H0LUvbLOQdg5EueG77Wk+c5xSe7XiUeDWhgVX69cDujMuGl1Gx7PPbnBAgAEL+cv8FXgyfh1RZ8zLbaj95ZFObVGjWn1n3w0CGATszTj3wFQ67bHF8Z0SCGYdyMhtRHEa5cvYpHHv0yQH3IyURPfqXEefXqBczUxxAZAg/jOAk4RNQ5ralDvVCkL+ccml8g9HPKoXCNOLb3DiNS6cQriDl+7jw26VwABp9HFC8H/oJzGQbc0HMMuTmllBHDkCToUd7VvsNoVI9yKiMrHLTeEQ1HqTa1pbUGTp++gG47w1233o+//Y3fgigr4eKZNTqCGa4tLKK1uoYqI7x7du3BmxkR6lE+/uzPv4gu71/uuech7Jzfi7WlFVw5dRZ9jte8fAkFymT7hVN4+D/9Ji5/4Qmsnb2IPKpgWJnDQhvIxqbR47VYeXIfxmYOIh6bwGY+wHq/BfgEZ85dYlT9C3j15VO488678RM/8RP40R/9Ubzjbe/A9AxlXA5Gv4N14vbqiy/js5/5Uzz2xOPYoHzvO3SADtpetOjEXr5yDau0IT06mxcuXsZzdJZefeF59Gg7xstllJIIa+uLeOa5x/Glh/8MZ8+dwBh1+qbjN+MYI5BzjIBv0Ea8+tJzuHDmNfQ7G/CUd6O8g85KkXatVK2hUB2HI4369Jw2SfuNdhdrzU00RAcehlq0Ty2WN4nTMp2/S9eu4FU6UU8++yweffQrePyRL+O5Z57CmZOv4RqvFNfXljDst5ENO+hxzg3q78byEppc38L6Mi4uXIacipS8kD1XtD+ivMjZaHB82U451rqeXedaB9x4a2Xa194QbR7Kuhx7aq4Gi4aUJ4PZFoCPdEXA7PUfR7tkZuFdedVLf7Tv5RnLuceAjvJ1IWZLcwa1FRjzuOGRrKeWQ936HKTDA5k2ZMmpxqXi8ceQuTKWee082FhEgbcllT274GiTaQARg7rgYmRZhMxybHItNL8oZR7mHGLSQ3gWCgmKjGpNTdVRrhQwJO+8lBUI606SBHrMOB9tqPRDOKuv8BZOo3e1jaivSkf7hgIWcrAOHz6MI3TA9RGLGToh6qex1NaMNOIk2g/Hx8fDvGYGjSXQ+N57KNW8bAr1i5OYbR1hq7/KzSy0U1vRSvotXdf+1Sef9S6QDRk5VmoHPhpT/ZgNP8qP5lOBmQXbpTIzg9Y1SYdpgzp0+eIltBiEiJ3HeLWKCUYMlSYWURUoR0DAU3MLNKfWDz4aT+9KBcqrTnmB8mYW1uU96eKAODL6Mz7srZE5aN4CD4Cxedpag3AX7TSWQOOYGeUmx4g3zmyrAHzUwHsfCKuOeheTcjLdjO2Yzs4xTF4swxOJIZ2THjfTfr8LnfSa6228+MIruHZtCfXxaZQYmUGeBQdNjNWkcRQHxDSP5hCUaGgWGbZ8hicmCeVOCTIJmCQF6ArvwMEDGB8fo2CmgYDCS2Opr8YdYwhbqUCLlsLX6/UwrxZ+0003QeHoawxhj28LV0KhljFYWl4mvtfCF9RJQDT/xKQUocQTfxcNnry0xsH2pt7jxi7I6HT0qZTOGeI4Inhu7H3iB84bAcjZv8e1Ahmdgz43zj4jLzNyQGgYN3ktUx2roTY2hjhJIIXM2Wf058s9CqpFLpxEC3TO5Aros2IZo3JyFGs0qrl2Sc5044+KJCyq09pFD9FaqZmRbx7FQuE6j8FH9dqMwfn5Gn7E9yEdIY0hUH6L3+Q1Db4URwrU62mNDvv37w9jyqhqfk8jJBw6jEqojcoi78P8wjGnXGjcnC8DOgmivdp0uRFkdARiGifhFZDhL+HvvWMOUL8RZJRJOXdSbJWZWWjz1b/UTqD51E44aY16V/kIvrrf/93vcqRFq4wb05PckAfc/Jz3JD29kxtR5zrMDH3S9zO8/nqWG2FMwxrHCRzp0GisMgLRRsyDjBxMWBa4F1EWnfes62G0ppQ0MjOI/ltT5IEP0p/wmSwuckgnTjxIudmYGfW5w1LixN/q45yHcw5dbtIsCv1TyrHmEO0HdDjMjPJvEE1HkHJctVFfT7wyyi/PTJibmsN7v+59uPv2e0BSYGJyjI5ah3MYmht0DlY30KaTkMQlxIxm62Akfn3qU3+CZnMdh+iUWtTH0vIFNFcuwXfXsfDyS1h5+QxqSREd4tOkbbp45TLOnD+LPvV1x+6d2MPIlOyE/lxceHcY3ZIs6/NSV+iYHaSt+fbv+Fb8rb/1jdi3by9x63MvbXPdHVxZuIKvPPYVfOpPP4Wnnn0KURLh1tuOUfb3EKcGzp07hebmOvqDNs5fOIPHHn8Er732MjLKuqLkEfmnSK++JPmFF17AJh0PRRhuv+MO3HzsCHYwep7Tzpw+8QpeeuFZLC0tc/4h7coQ4ktE21kuj6FcHkchqcBZDGQOZh6xTxBHgiKkO0Pq1MrKcvjW9TOnT+OVF1/EC888BzmDS1evBbmq0obIvupjDDqM6v9EPE7H7uixY7jllltxz913Q39oJFqL79IZjV1klFk3GOKH+Ko04toEoum5c+eQ0tGWzZ2amuLhU7JEmaItMBgkD+qzJV2SptdBMjICjT0CtVA/1ZmZXq+DZE11aisczCzI4F9udb15qMupEwB4eOtBOKuvWmS0R5LZyak6SqUCOBSjyJu4em0ZDUZAO90BMnpnFe5ZHIi0jhCRLwLvPNsb3yNUuX+ZEQ8OqrFFN6Ua21MPWBzmFd5mFvicU4NV3+GBSDiJ3lqbaJ0kCafLA76incbXPiBbItlSvRytAm17h0603jWHQHulHC7NLzAzCIeIPMMNj+YyMyS0vTr0fnW9mppZ6Cu8BSM8Naf0SDiP8tpfNabm1HzgY/a1uaJ2Zgbt28JXnzFs8DpR65mY4H5Meptz0NjhQE/fQ304ZPgxM4h2IxBuoeKGX8JBa1I6AjOjzXHwzoc08hH0aC7PvHcOIMpbsmrwakf+mbEQgJmFfgPqm3gsvjghrYnMKAAUKPDx7CSERQzVKWUxYA4y7DkjNiKeFqfTcIeGqcsrvWazg+ZGB0Z/frPZZbi0gz4nM7MgaKNxNac2F70LIm7AIqQiXDKeQkyOlpBUW6EvImmDEV5auPrJQdI4IqRwlLMgh2qC1yIaS8ZC9UMquBwr/am/vnhSBJCR0Fjqo7YSSDFUc6Y0/OAjYVabDoVUYwhPzbvlTHmU6OwMaLwlWGWeyMy4CdIZAikgupUpCNrwhbvw0riar8B+ikqJfsK9zKiYNsMBd5c8y9kbNKQD6PMKOv2rv+pFC42rteg7SQKDnYOZKMRZt1PvHISn1iK6CPSuvkqlcKK3mYW+aqfxzQx6zAzqI8M4IP+GwouyMeDJW86eaCeaSImkOHKu1EanJY2rSJb6az6tqc3rQ42juVUumgo0hmiXcc3g0+c1heo1htoKWBxo0Sdds21DaGbBCEkGNa/GTrc3eLXR2AL1FahMqZlBeY2lfik3fIHKBJpb7W6EG8chsUDLtgVqRJqYbdFMfQUqFoz6KdXYwlF5bTSS42efeQbCw2jYVK869bsRZOA9DVzGtT36la9w0z7H6XNk3KR7jK5sNFfgFMHCEJutjbDxbkmPUMwBomZ0+sFHtBKfmaXxyQgpMjpQehcId+EofZXDMaRcAx5mFuaU3qudeK10BMJdtFQqWmodGku8E5jZlu5znWo3NTGFj3z79+Dn/unP4ab9R1FOqsjTCPWJMZTKhjU6i7XKJLqdlFfIHZ5aJ1ApT2Bmeg5TU5N0Uk7gV//7f4Xx3xidAjPDFR7IVjpNtBKgO1/HoQ+/E+PvuBPdA1Po1WJMz81ix/xuTM7NwBVjDElP71yggeRX8iz9f+CBN0F/zTfG07DoJXx7dHovXLiIL37xi/j0n30OZy6dx9ye3XjjW96MY7ceZ2SqiQsXz6LVXscw65NHJ/H4E19h2RkUig4TU2OI4wjr6xs4e/YsTp48GeRZ0YU777yLDtn+cOAb8rB24cwJOj5P4sLZk+gzOpTTEQTXKX0tl0uoVsdQLFRgFiNLqfeIOHYZ1coE6vVZjNWmEUdFXtE3cJIRKc3XYBQviWIc3LMP9zP69o43vxVve+BBvOVND4bvMrr11luh70mbJ30qlSrpPQbZKulghY6BymRPhW+328ECD6ail6JS0n/wiSmjE5OTPPiOc37Slxueyqanp7kJtsPnrJJCwnWOk+bDQH924zpMSQAzu/6uvpIhgSoz6r1A7yP5csb1s4/KzAyjVDIovqk91fN6ufqZGTxBbcFH9ZyVOKXUhQwwQLqVpWlYR5/2aMi9I2c0zLmY7cD1DBhN7dD9AZ3+dtAN8cdzD7NtXRP94jgJfNa82H6UF36C7SI6691RltMbnPOQ3fTbe7D4oD1M65GsvvbaaxjSHov2Kysrob+jLKuP0gKdKu0t4CM6SqcFGkN1Zlv6LFxGfdSPzcNaVG4cr1goQn1GbfKwYhA/dx3UVv00fp/2WTojmy75WF9f5/7fgspUJ1BbzWVmYX9SHnxED61pjAEG4ah1iQ9TdMjlC6hec2gszemjKPRn1+s/ZgazLRiNa7b1LlqKFkpvBJWprcbUQGYWaKt39uQ6DRwUesyMWQP4k1MeNY4ZXwCYbfXTulXutBAz4wAOesQ8pSMwY0eCFqbBFKnSpH1usDD1McRxAesM0f3Jpz6Dp556FlcuL/AedJEG5HTYODTmiDkikpwNLUbpeL0ejKUIqAiVFFEMlGBLoUXkOEmCoBF7zhWHz2kpRCjhFePVV+PWyBSlGlsCKMYK7y6dPi1WodIGvV/No9C1vHcJbZsnA7UVnnrXOoMDwVNJlYa7yMhcSkerVKqiQGGLeCJMGEUr0wjlPLVkWQ7nPAqsSwh5DsghMZZ5H4F7IAwutNFYe+Z5sqWRlXPozDCg4WYkGSBNLgIAABAASURBVIKUV2ye/cBBco6r9z6jFUM6N6KJaC+8tQFU6MjpnU05toOnIqrfkJuGmSFJ4kA3zaM6M/KSmEiYIhpaM2PzPPDIE88C16R2zjlkFBzwEf0k0HIOJfiKbMhRUl7OpRxDKXibp1AplAyw+CI6mxkUHVGd3pVqPOGstppD+Yybu/JKNTenDfOrrWCrLgtlymtuwet9c9zYbqs8C2XKazyl6ivQeqTkKjMTTdTi/z8YzT8aRWOPypSqXLIsvF87cSIYXCOdsW2sVP/XgZFXfUaI9B02inQEmeHBpttr0chvwlxKYzDg1c0AKQ1ul4eAIBPktRFAuHrtGiMfS4GGwg181MbMIJ5HNFQ5cZG8ZZR18Qc3POKLjJpg1F9lkiX1H4HeI26ykYBjhnemkt/d87vwU//bT+FbP/ytcHSkinQAbGBYvLZGZ+kk6hPlYAtq1Uk6EOOMpqTYYHSgUq6hTN2b5vWGZEt0ePzxx3Hp9DU0GwPUdu3D3jc8gMPvejsOvfU+5LsnsGZDlHhY2bVzFwrVCjJv0Hct9agbGdflbEvGq7Ua9u7di127dlNfSkhTKi8cN4Q2Xn75FXzmM5/Fww9/mToywB133Y23vevrsJ9XLk3q5OWFa+jq6xF6TZx47SU89tiXcOnyeUafK5jbMY0oNh4y13COkTI5OJI7HYgU/Tl48CDq9Tr5NoQ+e/QirwfPnDyBDV65pXReHB2qJIkhe6Q1l2iDRPfhIIczOVMl8q1IfjpGUlq4wKvLs2fO4xyvPAd0Bvbt24f7778fDz30EN7y5rfgPjpUNx85in3z89g5PYtx2krZ3yIPeOKj1L3V2kSzuQHpc7PZpDO0hkU6UQ3azFqtCuc8XqXsnj51Gg1ezUhmPG2O8JI+Sb89nQvJleREsiqnlCIGM4Pkv0/cJL9mLtge8HHUA40jUF46Kj3RuKzmGrMAo/fQVxXboD7qu/361yY5Fym7LTykkz06sn06AyMI45P9GRfQ0+0LbxNES7ICOYXH8SqclKed9owWllGtVZCz0mDkhSdEYX+qUaYS7lnOu+t4a2zZUKU9yk5GXBzXLf0wo2xSb4VTSvkUv1UnGqR08HSLo1Ty0yAvtFZt4KKvnFvpqsZVG/FTY2uOG8cWPhpXbTT2iHcaS3nto5IHQRInPKBlUDvJoMZRmd7BR6n6CTSv8BRuAuEi+VFeqWRC9BVOmlsgenGYQBu9q040E+5alxlbEJTXvqwx1H40r9lWvfAWDgLVjcDMAu4qH4Hamm3td8IZ28+NfbaLthIDzOw6eOfIX48bH42j/ppD5cJX63ElhjhTXvOYZRxAwpuqnnkigDwgp4Yjwtx8883I6SXkvgeLU+Q+RVT0OHvuAp5//kRwqFZWVqHvlBFhW7wqElMkyEoFCQVOzAuRJnrWMY1EtVTmPWaMgo9RK1WQ0tHI6GAUojiUV8Zr2LVnHkr15XWFcgkxDUKJgl0eq2KCoXNPI9RgSL1JJ6rHNTEyDp9EW6dUXrsdPHIYLorCB1CrPIVJGMTQjIpRLhe4Vq6ZaysxX6UR0XWbmKp1ROyXcfMXLZSXAOiDn+UqHS3i0qAxcnGMKo1Vie8FGvQh2xeIo4R5NEZKpZHjAUMwXqKD6AE+Yk7MNZixku8pFUo4kg3IaewF2pwamw1M7pzEnpv2QJ99ol8HozGDd0hz8Y9AfvrI4DyQc4MBUpjLuXE4aH2R9zAz8jIPqXOA5vYsFzgVYOsR7/u86lQEo8eTW3+YodnqoNXpY8ANWHgKzIybUQuirXpeuXKF83tovFZzE/pvL4zGZEjeavMHccqJb0b6K++9C5uMeKL+GlP5nEZOeYGMdIfz9vspHZMUXTq+amNmYS2il9qpj0B1X52qXvxQqjqB2VZ/zfuXQbzwLHLbwHzOLHFSP41/4zh6VzlbBKOhd4EjPSU3azSKGfsa6ZyDY5sn3hqb4yJiN2O/AWHIfIqUzpOaeepJc2MjRDvED5APKdc+IC2zQYohr5bTtEuadDDgRoGMfCefjPyJvIOum0/xWmaz2YZR3yianEPzsh0GIHqIowSRLwQHotvpgg3hiWdGnRC9+twQRV9sP2YW6qULkuNysYQCx0hchKKPUYhj1juk5NV9t9+Hf/Yz/xT7Zw5j7XIbveYwbE7rzTWUKwkjUbM4cOAQDh3ai6XVC7Qjl3Dl/DKWLjRRcWPYMbETpbgKzfPQ170Zxbph5pY9uPcD78CRN96F2SMHEFH3dOW3trqGKg838xOzqEQFrjOFd9zgqE8VHkSmJyYxOV7HdH0C4+UqYjiCwUjTxctX8cSXH8EjX3kY15avYD/xeds73oJ77r+bkZYyVpcXsN5YJu4DNDcaePGFF/HU089geXkF+qOV2ZmdnKuE5aUNXLqwgMuXFpHSEB08cgz30PE7cPgYKjU6jJ0WLtHZeuXFF3Dy1VewtrSIjDxMKAZjlQLGqiUkhZj2FeinfQz5T7asyINcRnwb1Kfzly6Hv55eWlyAot23MHL2nvd+Pd77nnfjgTfej/1751GlfR/wGrTV2US72wrQ6bXR5zWjWY6cOrjJK8sWI51y2DqtHp20DWyQL6srC9hcW0GLEZE27ZuvJojJqyh2cLQvNdo4mhg4CpvjSIXYoz5WQ7lYgNHOZbQZPa4zpy3OOWeVMry4uo426QzaJGMfbD/SGemJUoGZQbLWpywrVZ2aSg6zfAAdJGTPQDyM64iiSNUBQn9i5V0Mgw/6FVLiVGSkcny8ipQ0BfHuMyKrzXA0frZ9kO1kJQyLu1GxCFm3HXSqz4NNxjFy6kF3kGGV+tofeng6z46MK3Ldks9KpYIoiuHZt98bQvqWUwYy6aR034zzp8Qrh5NcssKM1GBdxnyfdEspq1prgTTTmHJWFMHRTY4cZvVTm+a286t9FnxUHpEWckTiOIb6Ch+Va9/RXmNm8NRrgZwplSu4onSCOqG0XCyC2wVi51HgeJGPuKYo4Ou3+yo128JbNB8S5y6DLZ3eAB2m7W4/fLawTec1pQ3pk3YZeS57onWqj1LhpLEUBdVfoMoh1Nq1PtVpDaKD8mr31aB1jsq0TjPDjY/mufFdec0rUF6gNgIzI7+2gQRwHvAUcslalg8Dz9Refc0s0CMn3zQv+Ahvt7BwlYPkbJyyKAvANiwzxBSMnEI2oGCzBdvkyGikfZwgwxDDbAARK2Wb8+cv0ci06Ci0IUZ32puIk4ibXjdstBwYCZ2pkYIICRFDc3giV4gTGpIq9PmoSTJW1wSzU9PB+JUorAUaSf3F3tzOnRirj6NCp0cfOGwxQrJMpb989QoNxQAzszM4eOggdKqt8xpwx65dKNLJ6fMkIOfj1ttuhTb75eVliFEZhThJ4oBbSQaIm1i71YYRYeFoZiHMK8UT8TwFSoouIe4xetSlAhgVw1g+pND0+C5K6nuIIgp1RkrJY1c/EbxPgZPQJFyvaKGTh8rNLDBIZWqruTWfoEuh7PV7SGWMAKSaJ+3h0M2H4OOIfMgoqgiQcb6MjsqABrovXGg81F7GJ6bRq9bKiNlHC0ypBFpLToHX2DkZH8dxoIto47kmM4OZBd6n5P2Q0BsMSeuMTlWP0OVVTfd6mFd4ywDoelJyoOtWjaO/cltZWuaGtA5QXnLSPeU6cuLKAq4qh3ih9QsPFnCdKUSblHiqTHnRbkAnQtCn4g6HecBN7dVGbQUaS6D8jaAxVG5m6nK9b3j5mr/UTuBYK1CeWdKKv0N/zau8QHnNpzkEyptZiDhIhobUJcmL2qk9MBrT+CoAx0wDMBdS0Up0TWhg1+iUbdKQGoybcErIMKCRz+gltfXhYm70GWUgJ32r5TIKlDPhwObY5MZ48eLlcH0Bzku2c/yMkBJyzu8ogxF6NIY9ntTBTuYMeobklWi3NZZB+ICP1iFZkeErEb8y9bRSKiGmIeZ+DfCE/+53vAcf+dbvQdnV0F7tY9DOOHsEbRJD2pBiKYaZ0RFZgw4A5vuAj1DmtRaDBWhvDFGMK4A53HXPXTh221G0UzoIcR9uogBX8ugPenRsFnGNzkmUxNBGos8y97hpypHS+zSvEybqdSRRTCd0gJxyaDDo4PTUk0/hC3/+5zh54jXMzsxA39+n79+bmKyjTcdgdW0JPTonfcLFC+fx+GNf4SHyGfRJ+71799EZPEwel7DJw8aVy4shUp9lHofpRN173xtx8/FbMDs7R84A586ew3PPPouXX3qJkaBrxCPlQaeIWrWGYqkITx30nryg/hVIyzHiHHNNXUY49IWnFy5dwoD2bPeePbjv/vvw0NsfwlvfSsfvnnug79AqFmL0ebAUdJUS546APB3wai4jFhnlJeVhRvqX5ZQh2j2QvmZyQjLqHm07bQwzGNLBXl1ZRt9S1HdMIy4XMDYhG1zhYW+Ieq3GyFcN9fFxjNMuJ7QzRJ+HqzKGtEFdMrGxvEQ70cEaI48puQ86QpJv8DEz/ganGskha6hfA9pX2YOMsixQXvKnz3aqi9OmR/Dc9MIAf+mXwbgWaC4a/hwG/QwoJ6P+Odc9lC2jTmoux/VzWhjlotkFlluekdIW+gwMpMRF0OOtxkajifVmC6s80Aw5toscjI5VpVSGIi6efEupLz3a+iQpYkh71aJc9Nm+z7lyTuK4Z2hNeh+lKe1ckiTcL9vQdbRuVoSXrvxaxOGWW27h9fS90C2L2ppZoFmXzp72GIHGli5qXPXVeNJP8FEq/NRG85sZinSeFNyYnZ2Fbny0f05y35zkHlxjwCD2MTzp4r1DHMcBHHEXeK5TZZrDOUOgsYugg3e702Ngpc99YsA9osN0iDhJuBeXw7Wi9FEOnda+wcPiOR74FHnTujSu8BK+Glt5gfKCKIqgNsLBzKBU7yNQvcpG61Re4+od24+ZwYw4kxcqF6jKbKtc+ZzyIYcdNGQ5QY6VmQs013gaV5BzDDPDKO+EyE/+5E9uKTyFSQ3AR6mMdZ9GyZxjCcKmJ+WWcFE3QblBHFFo+qCReB764KUIJAHIGFkp0sjqqkqEF4OFiJmFsUQwzS0BqIh5ZJgIpncxeXKKVwC1KsaoqDvmdqBOR0pIDyiUmqNNZ0qGW9eF+uyUxttFB0p9JVBmFhwlMU1ze+doFHswMxw9ejREq1QuBpRoyESwOPEkTI6MHmlKYx9RWbw3jhMFyGiESAWO02E7wNEwOCp0yrYTE2PwzHd4Guz1O5icqlOI1C9GUoiY96F+rF7Frt27YN4hLiSQ0W8z3N8nQRM6j/o/tjZphPSeUUzltCoipg+wC1Q2pEHs0sDupIOpz4NlVEbH9ZkZDTSgdXW7PRr8PsjvIIAFbnZV0rnMk7rayjkRn0Qr8UV0ytlY9BC/CuSd+KF3732gm9qorcbv01j26Oy1eGWwurYKKYQcVdVrHKWKaurkoU1LDoHmUptN9ukRf7XRmGovwPaj8bs0FCMjqn4qE6hsCwZQfy4ZGkN1etc4ApUzdRUrAAAQAElEQVQJlBcoPxpH76KBplNe6Qj0Lhi9K9W7QPmvBWZ2vdjMAj6KKKbc+FQjQ2a2VS5aqrGZBZoGBpHuKgtg4TdC+XZWifcRZFjUX7zXejkAm2WhbUaZ6FGGJC8Zx8u5Ee2kPkhvRC8zDszyJTodMmByaMQDrUsAPmamISGdD+OzLJdNYCp6qZ2ZUe4NevQummt85YVjUkwCnjkNkpyZb/2m78QH3vMhTI3N4vLZRXTafZgDxIsOrykrlSo32y56lFedVPuUiznqe4uy1WWEY3J2Co8++Tg+9smPYf7gLtx+713c0KdQKI3B+K8QU4fYV58dEiQ03GU6kymd/yadSDkRor/sQkoajWwHVQvKP/roo/jCX3wB6+0mjt16M+5+wz0YmxrHxuZGkOkWNzPBwsIi9OHyp59+GufPn0eB+nScjpL+n7W5uVnavk0s8Dpwmc6DcLj99tvxwAMPIFz17duNmJv/ay+/gC99/rN46YXnsLi4SN7lwfnTBuOjBLlL4OISD4wTGJ+cxfj4FEDHbHlxjZG7JTrFHezkdeaDDz4Yxj60fYUoudgaI+KBdjM4q6tra2huboZDbZ8OgXgdZJK2IqccCMQ3kIaijXgnHntGvMVz8TUHiFOOISNDLUa61horSKollKfrGFgG6XFKp0RzS7805sTEJGZmphHTsSrQ7tFDgeeYjpvuGu2E/v9C2RTxzoy/CerHqaD5lerdzCA6luhUFmiLPG2QQHkzUzNEURzAzAVaql+o4C+zrTbMwsy2ZJap1qx5Im7MgGHITUxr/f/R9h/QlibJfR/4j89c97wp76u6q72bme5xGAfMwHDgKQACSDiSoIMIiaBEUdSKlEiRonS0orhcHZ4js4AgAgRAAHQgAWIwAAYzGG/ad1d3eV+vnvfXfvv/5a1bXd0zA5A6u1+9eJlfmsjIiMjIyMj7blHegzfWEVk5Or2BepZHMT6rKBoqnK/Xxuw0zahh2U/YlnLYH1jPI0KlaWk5QoUsoAOAJ/JD6iamtUhzclGyXaTQAT20oQ9leZ7p3Llz+oM/+AN9+tOfFnMmQsWed+PGDTtdWzQTNEM7/UjRUwBcNGCNRYSyLBN0wcsZO0zyw7jYeWetZ1Oe10QCdGHSEV+AddNyNLJhGSAL2o+A/rllQjl4G45Sl4mnaI3S+oa+jg8drGnogv6O929w0Jc9g70BOwAd0AkM+3USj5gLcwPIM9eISHOire48EZHK5Ic2Tu6+R7xFF8wP+gIRoYg3A30B6oeQG1duHZNtez/JkXLGuRcog8bsO77jO/T93/d9Dl3PeBI946rceZA2ZoxQhAdUJAGyeNiY81pL42OTRt60QOb0iU/8gb74xS8nI8SmCZMmHAaG0TPT0z6xjBsneCuPQRxHqmz0IQKBTLvNHp8O8c4RJoJqWZAQCC6MQlna6NgYIISGvWscKYRugk3DlOgbEZ58JvogOJSRSbNBREQaG+Ee8QmvYRxsLoxfeEHs2rNeXVkzrhlNTk55xpkics97oNwb2tjYhHEPGTs7O28lbSp3vzK3J58VKsu6F26hsqg72jalqclpwTmvT7WaY8rdJpRJPtlAT8/KVnnDGreTE3Kx+VGv1VSzc9n1iQZjBfRstAaOUJF2vOHs+qTUdd+2nY56ra7777tf8twKK3REyFwWc+adOTI/FtKcT+nwGZ6jtDgtKDg8HpiOgXkbASVKT+4Fw+ZUM03k4SdpRHi4MF96wlBvp01nM33+4vbt22nD4cTEhoXTh2N1+fLlZAjoj/zQEU6L0AkwICn1pOCFRwPzhBRa7y2rbMgq0wvQhgUHkI8I0Fn5BwloA1DPvMkDtCWNiDSf1Mm/KBtBhPnpcUZtzVi5se4+rqNtRNxTVIk2lDOf2dlZd6vS5iYet40INxkC7dyAmgQR4XQ4rjPijfrKvEAWHFQyt6Ff3xsC8pTfQ6GBHQlZlgEJlt+ao1pt61KeWe9cL5eZZG/ot0QEEVmAB9ysGVK53Y4PLD3rnBJeKY3vjklmpqNIeKqhjfBGhB517UBmWajy+Ns+FMw7Yvzd3/Xd+vZv/i5l3ZounLmm3bW+r7lW9cqrr4rTd92HCr5kEwdjcem2cE7Ksqb5vTM6cnJOg3xbF66+rGdf+oyu3DqnzfaGKh9cbq+sa5BZ908/4Dn3U6Rpw9E75oK+o/sDb47wf3pqRuEpYMDX19aTzkaE+B8e+FJR9PQ9dlKecJSnn2W6bqdo1Tq968Mknyd6ydGk5557TufPn0/24+jRoyla8NTbnhIHOnj4+utnxWZX8+b/2GOP6Vu+5Zv1zne9U6fuOyUPpVfsRP3Wv/rn+tynPqG1pQUVPvXWaqVYU8gPmqcdld9z6Ij2HzmusjWhZV/TXnXEa2Vpwyf7KT366FN673s/oCeffFJzXssRkebC2ogIoaOslcpro20nk/K0ZryJ9SwbG4bUBlkha+oA+mDTieI1TP+Eo06laYMu+Dbw4VgO+fWItpimNV+FtS2DdUfAwGnWmr6m4Dm8XF5dsRPQcHGmeq3pMWUehFpj48ku37p5U5V1qXJnxhiB7nmoj4iEExnWbIOwRew/2DTKRv1IQ8P5wwP6gioiSNJYEaEI1oCLQl4GeeI9h1GTkRwANnx4IfMP3elXmTa7oe2q5no5utvR1mZb7d2+oWt7t5yccvlMw7gjWZLve014JEVEmjM0FUWZ3kMhaKYd5YD8RAzngKyKskz2Ap1Fx9gbV72WOQiRQivtGAc87p7mBN6RfKlDzuCnHB0b8Y6U/vAxIgR/wcH86V94L6EP9fAcfZuenk50g4+21I/mTJ4+vBfeK/Msc5PK66Wntg9H7LnA6tqq2BvI80djzIO+bpx+GA+6AegjZTzmCJBPDe/8iog074gQD/URkegEb8SwnL7yExGKGAL1QMTwPeKN1E0TDuYUEXfyuUrLMIss7X3gjIg0PnTLD/SCM/tTf/pPacIbO8zregOvFGZG34vB2uKG/IBgYM+dUwhfFvqzP/O/2TCv6OCBI2rv9vTzP/9LPm12xcmcDR8HB0HMzc1ov6Mpk3awIBChoTAIcdKRJxZKs9XU5NSkyFOHUFGGXRsD2uEQzMzOaK9Pg3jrx48fF/ihC5zQzaQQEJOKiDRR+kZEUpi6jQVzQLFQUtqf9CkPwSLgiLDjN5EA+ndtlNiMYBB9CzNT5kvbzgx/7YhiU08Z/Kr75NL3JsSY0Et511dTuR2usBAG3mjAkWeFN4FKlxz+73lD3PVJvVbWNOGwP8Kq3I6UcSPuyMELdOCNrHLKGNBLP5QOJ2uvN6+mI23MHaWSn8KLAroxltDDgmjaSe170922U8ZG0PFceqaZzRDoW77gAIwi/UBHw84nPAYfAO8oZwxSkyzw9oxr147e0tJy+uAtdK74tHzfffcJB5iNc4SbOmTMIOCv2WiCC/0AaNfzRtCxDtBulCeFFwBtRsC8I0KkozLajAA84OV9VE9Ke2j4o6FyE8DJv8MPeCPCOrtPuWXB+PArYkjjm1F8fbxBQ365Sc9RqNzOTOJVngknuGMZZjZgmdvh6IQ3BLFLGDI7OFy37njzi4wWbqQQOLynJUeETXBgAXatizuW3a6d9oF1jS8M7Vme4M7vRBnkvsk+0NnzGLhf3217llPb/To2nsgf2LNnn77ve79fH3z/h3X5/A0t3VpRd6evqpf5lN/UiRPHxF+TNZst7d9/wFdnp/Tggw+KDX1zfUs3b9zUyQf2qznV04vnP6f13g2ttxf15Re+pDNnz6jnsadm5u3U9dLGhqEGMOqZ5w3/yTdbLdXqpTbtJHUcWWXufO7l05/5jD73+c/poYcf0gc/9CHrb0+Xrl72tUVXbevc2Qvn9PkvfMEHhMvi5E406hvseD39jnckurnm2trcEoeFmzdvJbqffsfT+uD7P6i3P/V2nX/9nP7tv/m3+synPq1/9S//lfg2+MuXL1o/+wrLqGN+1XwttMfXgff5UIQtmt+zX/ZbdOXaTV2+et17dabjx0+ma8h3vP0d5tlJH2QnNDDPO6YR/cUxg2dFWaht/leuwxY1bA/QN/mpLCv/eOxB2gx61iPWQt9ygydbjhrjBO8/aH7bRoDv0MFDjqBNuE/YXvUTfyrzvO2I+oo3RtVyjU1TP1BuvcizTFOObtTKUsuLi7px/bq2zPOebQr2DL2JyBxF29KW7Q9lJu2P/EGOAHMGmDPvddtz5keeMoD1kOeZmCuIK34ZRqm8JuS1VBn6VV+sI6K6lcvBA4CnMg+xtZURre90tMpn/6JQFp6p57Cb9oau97uOHZ+uOPBnbmtmeTQpIpytzLO+MvMlIpLMnLh8MMxnkdrJD+P2vNaYnxQSYKL37duXnHbkMWzTS313vU53vG+0rUP0STR7Tea2Ddhp2mP3S8uC8ekbEaIeudOHvZZ+8AA+Yqc56PIHE9hp7AJAHxw61gB42Uca3g9G/cD/BngM2zpkQ7+IsL71DT2hr9Db9zxJ0/7jwx5j0xYY4YkIQfsIj/49nwh4KEUMU32NJyKSbBhTb3ki4m5dxDAfYVyWiZyEZQdPdeeBn+BhDvC053WVzcxMpGqYp6q08pTpncY0AqyDFkpNC0sr+opPbn/w+S/pL/7Fn9Y/+J//kf6f/+PfT2HxBmH/WqEHT5/SscMHtdcO1Td+44d07Phh7T+wVydPHdPhI4e07+CB9GFz2VhHmWt5fU3Xbt7QTZ8QV5xvjI9pyn25s99nPDN75jQx7ciRJ4ZCoTgwHcVAyDhJTBKhMzEUrrBwmQQC3Pape1TGnGhDeUSIUycn5lF5UZRe+BtpweGEMMa4HR5OcJFnqszQgWHMTmLNziD9GLthRYNPvI/SgY1nZWC8Xq+ykdlV10amb+OEY4aCM8bG5kZSogmHk6ELhWWO1DE+oWbKOAVnXqSVFxBK2vWGyuY38Dv34cw3XF967vQFx6QNHbRVyrS12zWvN7S2ua3tdk+7tuC9yorvU6iz6tqYdO9cE0AHygG/GY/xUXIAmsBPHtwNG+K83lTmqFmUdcmO5PbOrtpe/Cyea9eu6T47VjjZ4AtrJriRC/zKTHNE2OBU3iS7yRhBB3NEbswLGugDb3temLxHBFUJwEMdKQWkAPmelXxURxl9gYhQRNDkTRAR1vVc0DVsx2rqS44uvAGUuchtI4Y43jSGHeA9e/emObHZR0QyiO6RcEeETbm8YfVc9BbcXmyVDze5QmFdqRCOW0ELY6SRI9N2Z1eyLtbtkPZ2O+p7o43cOH11rXArQ1ZkEmNZRyJCIZ5MWVaQMb8HCvO/MgxM0YYjTF3rbFXlpj23KGnXd03P74MkG09EnPDbdsTsI4kvipXHHHTbare39cD9p/VXf+qv64FDT2ntSkfRHqhUptmZCZ1+6ITuO33UTkgrGdo1Ppuytq1btxd1e3FFRGV6nYFmJ+d048INXTj/il678rw6Yx297YPv0rve914d0hWoWgAAEABJREFU8lVarR7e1NYcBbAum2Y2gKG8BsodRSnK8Lz6jqCUdpK2vflte86hssz027/9MV2wg/PBb/omHTp6RK/bgdo0jnpW6fxrr+jzn/mkFm9c00nXvfuZd+rxRx/TETsZE2PjnkVo1YeGi+cvaMGO39zMrJ588hk9+vBTmh6b1dqtNb32uTN68fde1Md/9bf0yz/7i3rpi89p05tz3hhTc2JGc/sP6sHHntQTb3unTpx6ULmvlK7eWHLk7pxu37qtqYkpPfXE2/Tud75bTzzxiG3mfs3MTqS55MVAir7l0VXhOY5PtNQaqyvPK5cPPGfzupZ5nHHVx1vKaoUjepInL1muZo3qtg+58/3+rnr9bcOOVlZvub7jCNh0+gvRmZk92jt/WPVyzDj7Gvj6r1LH4/bU3lpVe3vZ+Ev1LfeG425huzFWFto3O61mnokv/GXdDRwtxA7VvMF3vbdcvL6m9a2+ybGdqDKh028F1iiArgPgwR6M0nvryAP9QU8R1lGv0cGgazqBgfrhuZuegddJ32tAdlXbtb5os88H4bG652AaoSHh8bqt8kL1rO7tKdeO8+3NLH1uMawfpZ3JLEePGuoOWlr1QaFrG1obSDWFsMUeMf1Ab57nKj33iEhrZzCo3MYrzSljFpaF3L/jNVL5mtekyMsq8SUihF3H3tI28xoFIjzOYOC1201rCJuKjcGJxWaCkz4AhFA2cHvKeYcu8EAXdaT0xZkiMobNxsFq22lj/4gYjsdc2GMpw/aDgzLwQh+4M7flnXpSynvseZ4UYyFHTy7RneWZaENbICLEw14DgBvIPG/KI8J6nisijML6rjeeiGFfShiT9F4AB0AZvLgXKL8XIiKNQVt4RdsIl5kO2kWE9TdLAH3yQxt0NWJIW/byyy+5WOLzAXluBXI0g0Z5nqdyfkWEBlaE9fWNdE/f88ZWqxX62Z/9/+if/JOft0c942jEPp+mjur48SN6//vf6yvF79URO1G1eunFOmvlKlTYqK3ZcdrwXf+169d01RsuTGADOmIjdvLUSd13/32amZsVZTAXRYVg8ihKWdpEe4L0G1hZ8LLJF1ZQlCMihGeduc3onb5s0Ah2dXU1nW6p5ztaSM+efd2MlI30lh2q0nQWVtpOcrCWfC2xtr6ujq8DjFoFzmCepfY4FS07V22fgish6MrXgvXhXN0OuljLjA/d9XrdxrElOvdNOz2YE3MgWjQ5NSmcFPmJLFSj/VhLfFUE0Tock9m5Oc3NzwlAyeHB4cOHk8Lh7DR9+ufqFLzUQdvK6pr4jMXm1rZ2vFi6Nh4dG0KAcRP4HaUHWKjAKI8D1LNzYrI8/0LMezhWM82HMRu+U+frIspaLZXBD/qxQLlq4hqsYeeTeeXmH9E26lm8I6PAO+Nu+ZSLvBgfmZFGhIYPXBvm3vobfqMrzJs8NPMOUAZQ/tZ+/+7vjA18/R7gR3cjIulZxJBuyu/tlWeZwjAsA+cdIBkWvuk3/aG/8Lpko+rbAmfWsdzvW15PW3YMmCd8lzePIUg9O2hvQuS6ypshZX3+iMF4wFFa1wZWVuRB5JGrZ9ookV95PXRFhAUHiuvzOa9RHPvwztXdHWh7va0Pf+Bb9Gd//C+ITanyRrHr66JcmXD0GYOvFuBrCjgR7ziCxlrs2ZZEhHbbWyqamSbmx/SF5z6n//MXflbPv/K8vukjH9Kf+bM/oQ9/5CN2Qk6mdYgNoT96gk1CP6AZg896NDrbpHkb34GWfRCMyK23NX3sY7+rpaVVfdu3fZtYj3xbfdPRLNJPfvKTunjhvJ2aCZ0+fb8OOMKeGdGWrxWh91k+WP7yy9r1YYE/wnjyiSe11xG59bVNX2muaXN1W93tnn7z3/xbnTt33tdFO1pbXZcsY/7Lmafe/nY988536h1PP6MDdtI2Njb16quviatDN3Kk7iF9wzd8Q4JHHnlEfK5szAdMoChzO4c7PpR1ZZI8l0K511BRZGmO6AXvsg0iElWrlWL9t8bGVKvVlRduX5TKnc/KmkqvVYUdZx+o+r3Kdq+jmzcX0rod2M5zjc9hdX5+r8dyOzthPW+MA9usrm3dhm141+9lq6GBnQzG3N7ZtN2d1MFDBzQ9NaXM9OWmrywLlTWPnxe6eOmy5ddTFpl4Bh5rYJzoLYCOUw7wDozKSEdte7ZF99bRfgiVIgvlHjsiJP+8FSrbudZ2X6ebs9pfjqd9TX6SDhlvblq9rMQf1nQqad1Oftc8MpleS321iVR1B1ptV7q+sqFBlit8gKnMo4HtKrQBESHWEnmAPDTnea7MOkFKn37iQd90DLzG+pZnZXwh+mAva7anlddlBJNRqpMfymgDTvIdH6qwo6ve33CMRuOxRpgbvGv6AAxOxi/LMtFH34gQ/cmj3+xH4AUPzta69z/G8rDWp1qy/+hXYb2iLOErShWem0wmeAq/M0ZmefTv+BTgiIg0x8J94cGoP/mIEOUA5UBEWJ554pnuPIxHFhpJ//8F0DQaizEiQhFD+nn/epAx0XMXz+pTn/qUIss0QDnQIPdAEECYMX71T+WIy5auXr9qBdvV2HhNDz50nx56+H4bjLfr+77ve/UjP/xDdqreo2mfTAsfjbJAYG1vMKs+BS1YcTrCueDD53xTL9dTbBIIHIHyQdCFWwseS0l4o3oYzQQBaI4IkaccQJAYVXCTBxftwEs9wDgAedpQf/r0ad1wpGxjc11ZHqatpiykwsagVsMYZFakQk1H4mr1MrUpy1zkx8ab4jSWuUOjUbfh23V4e9NKM0j9m626jbeNihW4LGsur4SCNRyeh/Ztbyy5xxmbGBcfUM/y3AaoZNtT3zKobCTDuJEBjs/gznteGKcXG/Rv2NGdnp7WtKFwOfPreXGzmPicCZ8jIc/C6nrh9WxU+jYezB8A970ATpSV9iy0UYrDMwLwUUe7e/vCC/g9OTmhvjdLxkcO9GPBy8+OQ9dE6nDocLiIZLGIMQa0B8A9Gpd0RCdpRNxVbN6BiDBmJf7yPqKJuZAflUEv+RGkTm/5Rd2oD3n6jN49MIMMwf2opw5ZArzj6JaWN/PILU/KI+KuYUBG1EeW6Y96wA1OeXq5NyUOC4cOHRJj9MxfnJWuI5a9O/Ls+8QuDPwd4B29YZyIUHjI4Xwqb4ATdtabNqY7VPtarq6adQp54cSPWyfZJKikD+XI5ejxk/qG971PXtrKTANf66BOof/gO35I3/7Nf1xTzTltLG9qc21NNa+n6Zlpr/muN+6dJJ/cGy1rZ3tnSz1vzF1HuMA1MzOpnd6aPv7Z39A/+Nn/UVfWLurbv/+P6cPf+hHt33NAsgOw5UMBugdf0CmMPnrF/LkGhx+U48DvWM/QryxK5VHXp//gC1pd2dS3fvO3m5ZdHzKWEz2f++xn7dy8mpyQA3ak9vrahTmzkax4gzrz2mviO6bm5ubENeDRo0fNs46u+LqQtTc7Pqux2pjqjm48/cTT+vZv/y6te103pyd19L4TOnH6PvEXx9NT00LP+XzWl7/8JREVOHnyRHLwPvrRP6Z32uHiD2hG6zhCgu/oPxtkz7yOcKGJQ6cA77WKCKFndTvFuvNQxzpETyYsx8JyjVpTVV5TlA1l9ZbqjQnVTXeWucxRpJ2drhYWbhtDpVu3btl5bGvetwSTdpD4o5lt83PL80Indrd3HX3bVq+Wa7mzpY6d9L4G2unsqDHW0EHfMBw5fMg6VUv2EKcL24Bdz7KQgzMeJxT+zU/ScTKGiGFpxDAd1UW4nyfMe5ZZkd2WPMA7KUA+wn35cRrhjNuOfnIfAOZ7ueZVV1O57bfDTG6DTg2MP8pKWdZXbvvb6UvbRSm/iaUl86lWNJWZb7eMZ9nQMfp+YJkr9bwOkRXrBHzIjjLkU7MMoA86eAcGdqh4p5w+JkMRkWiiHxDhAdyINpnnjf2gb0SYzizJXn4YizWK3UG30H3WCv0Gngt10MaNFHYEHOCjPWm9Xk/6Rjtooe/CwkLSU9qwnsCD7cIxQ7/GfbsCkAdfWa95vysTXZnlXJalarXhO3TQpjKt5AFn7843IlIenQegKWJYRrsR0I+60ftb04hhH9pFfHU+Ylj21n5f7300FvjY06Bt1JY65MF7RJAkm5Lt27dX//B/+YdaXFo0M4ZKFpH5VNRLxpBoCQsJZG3fg77v/R/Qf/wf/ZT+47/8l/TX/ov/TD/5H/15/cSf/XH92I//SRvbd2l8smUn5aoWbt9IRmRzc8dGqKfp6TlHs47o+PHjmp/fo0lfTUWEICpiqEgIduRoMR6CRIgTExPJ6CFUjCbtEDzvCJQ8gsahQHAoWESIOtozW5QahYER4ATAj7F85OFH9dKLr6hWNtw008ryqjAcZVnXzPSs6r7eqmzUGzZGrea4yHd8hdbnBNOvbDyaajYcURqfSvncG2AoRD19e15sdSscgsnzTId9Us1NHx9A397c0nhrTPv27FXTIekdbxzyYqtYCNs7WneUaWV5WXw+ZtFGb3lxSaQ3HOW7tXDLvO0k4HMZfY9DZAresSiAza1Ny7LrBd9XRCj3Rg9EmMK3APQB8BUcALTDz3tT+A0v7wX6cHphM86yTHxGp+NTLQuZzY8FSspix2hv+PTDJoNDy/uqNzA2SOQFXsYAoAeQH9K+Tz3QRf5eYHzKSd1UpNBMGe14HwHvI6DtW4G60Tj0lzAFb2011Nlh/bCOftDMhnwvj+EHQBl6iJ6OtVpJFrIhH/b+6t/gqxjb0SScBtYOH/xfW1sV44KPOTKvIitMZijzRhFVZt8qUzWQH2PwGOjGwA716QeO66/8pz+p/+Nn/pHX7Y/6ILBj/emKsaANefFHFA89/LCIdBiBWKMNRxkPOSI6MTWtX/mnv6qzdjaqXkf9dl/f9uGPJodqrJzVwtUVFVVNM2MTmrLRbTuy03BkBMN83hGc69dvGl/dY/aUReF1M+aogBzVWdI//qX/U7/8r39exx87pD/5535IJx467uvqVW15jbR32tpt71iu/XTCZu2iL8x9z5558ZfHRJzgLWuAD47zWaGm1+UrL78uvpD4Gz/0Ea/tdR/wNuxY7YgvEKU9f6VH1BqHiQ2n4bmydsCBE/sB2zxS3l9//bXUl8gxvF64tqgXv/KSJuqTOvfqeT315Nv11//m39BP/Pk/lz7m0LMQXnnlFfGBdzY7osofcdTt+7//+/VNvoLE3mGnwja35/WL7jM3Dh4D6zpl6FRECB1CFsgdGL2XtVIRkew1ekEf1ixt9+zZo4MHD2v+wGHtO3hEew1z+w5pfu8Bcc035avWRmPcsqiJ6DFjwW/WJrTM+orzyKHDmrHcrVUpWrlr52p1c0Nb/W5yrKRMtcyH0YHX/caObdaGKpfNzMyb5qFert+xY6WdlIHt28D2LSI0eiIizeFrvdOWeX2tOsoihn0jgte7EPGWdy/jsi/tmZxWN5c2fGUYEZ5TR2mPs+Pa9rVolvdlV0RQYE0AABAASURBVFOyHd+ITAPrafgSu/K1eK9badvRq8XdnjruO7Ct69njGtj1gk74B/8hIretRQaU87myYdq9O0/W3MhGMj+AvuAgD46ISO2RNfhIIyLZDvLgiBi+yw9j0JcUQIbgI8UusWbQcfSevtQB6CC0Mn5EeL/w/DiEWyfBR79V22jw8M7YdTtiAHa/Rr5WtxNV8/ouEs1h3pVlKQBasC8Rw/kwdsQwDy6AMsDTEO/MFyBP2QjANcp/vZQ+tBvho13EcDzKqAMo/3cB+oQdRWNwwKOviCGP6BsRSR6682S/9Zsf0+VLV7R3fl7f/OFvUt2Rk8onyI3VFf2xb/tW/ad/+T/R0uJtG76Bjh89rPmZaUep2nr0kYf00T/2bXrfN7xXR30q2d7a0PnzZ3Xp0nnt7m4bdtTw1dic8U5OT6nmSE7uSEqW5cpMHAIcCQRDPsojXLzfJCh79whwy9dBCIS6LMtE2wk7WiOmoAhsxhgj2mMUwYHjhkCpp65moReO7dKftO95YnjZrMDLNRV9oLPraM+mx+W6jJNVzxtb7kUCbqBlRwjDRRlzSbSwaMua6WsaWmYxjO8LupkD7ei77FN8YVoqeUH7embD4/Q9Hu3Ah/HlO02YE0oMwKNtt9tYW9fm+qa2N9tad0QgjIOvuGBhIEM2RGgBFzyYmpzS1MS4xloNO29NTY6PGcY14auBliNmyBsoPDfGBuDFCCLC81BSmohImy91zKVm+bA4cUyJDrTsKDCPLTuGbTvgXR/1Op2ejX1fzIWFCW3JoVpe0aavVto7u9rZtr74JAw/mQdzJUVu4AOSUkciReAY5qSISO+U0YY+5EnlhzLeAfKAi7/uz6i+8mZIHykUkSsM5OXNIqWh9NAG+kiBvjcL+BNxp4Fb8Q6gd+gtvGJdTDsKQLl3IKXWlRs7U/kNUGSibs7XTB/yBvyOd7zDzkjHkZOLqhWOPHgT2zX/onI/DRQRST6VnagErkB3B9bdepnp+77/P9A/+Ad/Xz/+p35MBw7s1/rahjeTQZINBjfurMtf//V/lb7UcnxsXA3radNOUb2sJ+fmlVdetoN/U107OfVBTd/xLd+hj37LR3Xh7AVdu3zVG/NuOqC98tor+vLzX9ZZR8EbrVKtiaYeeuwhvfuZd2rMtNvUSvJkrXc3N2/pv/9Hf08vX3hJj77tUX3H93ynTjkCvri2rDUfCvjakZ438G6n6w2wp/Zu17TsmjeZZmfmdHthyU7TTbVa47ZNA519/bxt1rINfFM3fdp+/sUXxF/j4eivbawJp/SLX/y8pqYmdN99JzXuNcHXsRxwpAr9xwFkzu9993t14vgJnfe14NmzZ9VsjungAUeq7Eg+++UX9KUvfVnXr18Tn63i0LPtQ8SN5RvaGWzp1fOvqKgX4vqOQyQO1A//8A/ru7/7u/X444+pNdbUDs7J6nJyCLd9fYbT2LdNqqx7AHlkhw0D0JUEtoERIWxYRKa+r6O63b7cTTXLaXxsQtM+DE5Pz6hea6hlvsxOT2vG71OTk9prJxRH68jREzp132k98ODDOn7ipOb271VW5urYWd60PS+yXEcPHNETDz+udz71tJ5+8h169KFHxKGwptCurzChR34q6/3ABFTWocgyRytXtbG0ZAc71Lcz8vq1m7rmfcTi9l5ix8I6mto7dXdV96TkRzCq4z0ieH0TsOaogw5gVBleOGF6Rql4d/emI5f1+phuDHa13QiV9dL09YZz3t5QZ7ejKDJVudeT57jjBbQ7yLVrO93u7Ir1vW79W7EOyLwP0z3IQuwTXbcZ0RMRyS51fZDBFvk1kZaZpz3LCuj3BtbXvrB3QM8ODHMBR2p8z6/MPM1hnssiQhFD8Gv6iYi7KW3Lskw3PREh9p417zm7PuBwqF21czTuAw/4IsJ79a6w5fShb0LkX33vSdAEbeR3bKOxE7yP6CSlD/3r9Zp1MjNtGKQBGBIPqAc347nQ9SHyEZHy8sM7e0rEsIw+EZHaUQdEhEblEcN2uvNExN063Xkihm0iIpVAa8Qwnwr8KyLu0uDX9BPx1WWpwtMCRxZZ0lfkxHuqu+dX9vu/+yk1y6bmvOD+x//h7+qD73+vdrbWdfrUCe13+PdLn/+sTykTOnXimB5+8LTWV5b1T//pP9G/+LV/oRe/8qKet3FZvLWsjsPHMzZwx309cOjQER0+fETjdnxyM7o1Pq6mN/HKxCIQmIdzQQqTADbRiEgChliESXlE2Jg1k+eMYNi4wYGQIyKVR4SFWWjMY4CX+lFf3umH0DMrf71et6EpzMgqGdXSRqTd3tWDDz6o8+cvpHDntHkxPTerxviYlGfK7AzW3A8GItwsy7wRbQlc0AOt0Ny0EyllZngYv/tlpdtt26noin7QwQnw7LmLXrR1RdlQ1wanbaNIeH3dij/W8pheqHU7LNAMjOZQL2pq1Vo+Fba0dHNdmytt1fLC8trW4s1bltc+PfLQw4kuFhKOTESoXis03qzbmWrZsWoY6pqeHNP0xJjmZqYMk4Ypsdlz3cpJZgTT09OaNkxYlqTU8wHKeTvLtMcJZV7whjFXV1a1s91W16e5Dk5ViugNvLgq8cCzoiyTnPveJLs2YsO07Q15R2x86EKbz37ZIHUNyBoYDCrzdognIoQc5Ic6xgfI04c8MLCxp8zNLJMgeRNEfHUZDehLGpEpAn3J/QpkcoFMiOgZEc6aLmn4LimCmmEaEUn2NcsTXRmzjsJLHNHDvso7uH+f6mUheW5GpMrRCZNsZ8c47QzVGmM6ed993ixLMd9nn3vWUaqB8qzpNMzHrrsOvGUojct8oR3gWqLv0/igt60PfvD9+tM//uMaDDJ9/Ld/Xz/9l/+afuEXfsV46x52IAxme7edxuj3Kq05Otr2aXzXwOeGtpOj3HZ/G8uqr3FHZr7/oz+o9z39ft28esP0dlzXUW/Q1uTslA6ePK4nnnm73vb0U2pNNnXwyAGNOb3pCOvCpRvq2dk+fOKoXrn0mv7hL/+/td7Y0InH79PbnnlGjz76pA8Nu746sj7YUdnptbXlgxo0rHOg2OqoUZ/SzPRenT170U7mFR07dkonjt8nvtz0xvVbtguVdbCvz37uMzpx31GVjVwr64va6W7phRefU62eq94o9cqrL+na9SviD1b4729WveEcO3bMjs/jWlpe0ic/9UnzuW97dljt3a6ef/4l8d/BFEVd29bd3//0JzQ9Na73vu+dGjRCn/jSJ/T8q1/U8tqC+KA5B9Nv/NCHRIRx1lGfTTuJbEybm2vic2Rdz60/6Ei+Qur3O5ZFz7IcQs8RkJ6jJ8gS2Ufc0TXbB/kh6XtjrqpMreaEZmf3JGi1JlQ5sr65vq2NjW3z0oeWzW3b6B11HP3edpSYA07bm/jAOEs7zXsOHNCx+0/pwccf0UM+MB8/dlRTk1O6cX1JV6/c8twHmp6c1549h3Vg7xE9cOSEDs/NaO/cuG17Q207g11THvVSTduwFldlva5qYUKLll66fEsraS23lTuqU1nJiQYzN7e4+8M7OgyQByIi6faoEWWjPHY1Ikavd1K/VwNbYoN1NePA4TGt+irdtu2y1ayn2mRLVfTV6bfFOtnyVWZvu6uee3aLvh1Cy8GOzGpX2rStGngttd22Hbl2zfPw+gzr58DtberMo11ht7A3PfMWO4RNJKUst63O7NTJHEBmbdvGFJE0LyIi6RlzK4oirUMmAx/oC4zwUEY76tGL0Vi0oZyyiCE+8thT2tCeNhwaKJucnFRZlhQL3Owz8BMcqdC/6EcdQF/sxFB/N9NcaRsRol+WZ/KP8jwk87wynyvLgX6Z90zaIPeISPPjXX5IIyKVyc9o/vTxqyorOkC7EVAHRDCWUhvajsoiIuGLeHO9/NCGeQPkgYhhu4hI/d5aJj8Dz8VJkhNyhqaI8HzzVMY8gQxGIiT+QosvGqMwfWHdqVM2IM+nD5O/7W1v10FvAOtEFqxEJ0+csBE7qtZYUwcP7tfevfNezLMC1669YSItML7tttWga4G1xUkTw9Gy4wEx1CMoiGfDIUXYbDzgoQyBIkQUgDr60Jc29IVWUtpOTU2Jh/oRs+hPG97BSbprB6rerKlhJ2N5eVEbm+uJvr379ujY8SN68aUXzKCOTyReWplUqxWq18uUKip7/RupT1FkKuyQoUCl21BXloVq9bp4YHpR5O5bT0JiI4UG5jHwYhy3Q5PnmQZVz47EjvnjBZzZaFq2OHFyXeb+4TK2TCAvaiqKhq5cvqaXX35Ng0GkzXDFGyAn7dztW2Mtb0qP6oRllOe5rzrW7SiuaNWbBWNjTFnoyEl+Ci9gAB42m03BWxbbCKCbPPwlpQ14My8SeA8+5AJu8FIG30nhPbpFWlkh6RMR6TNB1NOub2Pc94mID0HDM66peKcOoB0AnhFQfy9Qznt1Z/HRj3fKR8A7wLun/bV+FBGCRtqAS/83njzLBH9GAD4A/sLLMTtVZVmqNN9r3sxm5vb5SuawxqdmfGpuKstriY7CTtg+ogRPPSXaQw/RkvNnzyl3364NVt+6stNtq28d6WPEAG/OlfUUuEu+ec/JNHO7j3/84/qbf/Nv6XOf/aL1Hj0fCPlHRDoAsD7s17lroYH1J8qaVBbeVDbU9Vpu1Jo6eeoh/Ykf/FE7GsfU86Y+MCHdTuWIy452vCnVyqbKvCE+w7SytO6N+bYuXriimzdua8NRydZsU/tP7tGnvvjb+tgf/EtNz43pgQfu0+NPPKInnnxUPTYuRzoHJqQwDegY+ouTw0GBKN/k5IS+9OUv6Hd+5+Oan5/V0aNH9MILz+vSxUteFwPNzc35kHTecyvTWuDD19iSF198Ma3JyYlJOxwb4vM+586d1Wc+8xkRCXvb294mdPxzn/+cXj/7urhWh3c4XBcuntPU1JiKMoz7dUepLmtldUk/87P/u37u535Wf/Dp3zcPNnT8+DF94AMf0FOW3ZwPZxjjS5cu6crVK47Obgp9RkfflNrhQO9om9LBQNWgErqTmwekERa4hk9EiHLW5YEDB03XZNIbIhKLi4tp3Xe9sTMOdrhjW4wdBXbtPMNH1itrd9W3EuuOgLftNI6NTevUqQc0a4d1fautzaxSu15qxXbqmm3lrbW2Fpa7jsRd0eruumYPT+n+Jx7U2OyUslqu3DqGPvUzaeA8jltfla7fuC4e6EGXaZNlbuTCiBBziQh9vYc+8IU+EW+0o/zePuChDKAt6d36SirsXFdjfa+Zrk122M4P0tgD8xp+79jpxE6Ah36WgnaLQoWvkWtRU1nW7XTJMuwoMx30I0Il257BwHhtyxgTW7brvXBgOQLggh5wA9TRhrqIN+YTEYI3EcMy6uEZckN/R/3QHfBQR5sRMDZlAGURkWw6edozL1LkX/deVdoWQRvtqSMfEZ5ORTbpFO0ZH2Bc6ACgn34RkfTUYlbP84+I1E9+oIexAfCHZU4KLyLCLfR40RX5AAAQAElEQVSmsSLeGBvaIiLhingjBSdAZ3AB4ON9VD5KKRtBRCTbEBGjon+/1Czp3yNj5hQRae6MHzHEm0EQG+nv/d7v6R/9o38kPjdANAKiYDoRicKbNczEITp8+LA+5JMX38sy4egFE5cfQtcYPjbXJAQbia3NTW/mayI6s7u7c1d5IQbDxQaDAoE7IqywZTJ41EWEFbcrhMcYbOjQimDpzyRIKat5A8JAMA6Cpow6nBjmAUREGr9tRcfwlGWhhp0IFoZ5lQT76COPpDaXr1y5G/VCCYC8KCxcqeVNkXnXGw2/h6hjLHhFuuUTPfOPiIQL3pZW3Ai/Z3maY61eU55lqvtKlLZ9Gz/6dX0aKk2X/FCeu73Xahonz3OFCj333Ev64heetXHetfMn8Vd9RI4Yh/FRctoSefvGb/xGPfnkkza4NnhZJurgJwtztFEhs/X1dW8Gm3YYt4Ybq3lEG4D2O5YdeXgM/yljUZLCb+RHPfjh9b3gqciEKyIzvTavnhDyioi0qdGfufZtfMDNOwBO3gHw0oaUOUa8sTgiIsmOevpRj07JD3n6UDcCyqAvIhQx7Oum6Ydy2pGmgju/IoKVPwTyd8rvbVeZfiMU+nCn2q+RAD1EPsy7bkOG3vNVGehQc3zKTtVRnTz9kB5+/Ck9/e736H3ekL/xwx/Wu9/7niQ78DGnz33uc3cNblEvxVWW/WrVfVCpWR/R5TB/af8GRMrCh89+7rNe4/+rVlfWUhn0j/gBjeTZXDv9Ldfvaqezpu3umlpTNb37G9+tv/BTf0F//3/6n/WXf/Kv+FrohDqORq6v7ajfC+s115GFtjZ3Hcm57OjGDa2tblrG245AduUWGmtOaXJ+Wv1WXy9eeFaffuF3NXEg0+Fje/XIww/q6aef8rg9tX3NAo9Y4zt2wtABdBTZnDh5Qg3zkL/W+2e/9s+S7B9++JH0hzbnzp1TzWtrzg7VmqO+Z86c8QHjEfEt3ugqTmmeZTp0+JCmpqfTXxjDl1VHV/mQ+Ac/9EHxhxPwGX7wXVo4Q88//3ySw8REQxcuvK7LV87bAQ41W6W+67s/qg9/+IOp7PCRAzruiH6tVhf2Ch2+cOFSsn/wlndS1gr0oK/IgPVKyvwA8vLD/AHqS9sQ8vQvbIuwQfv27U10wZ/RF0OCl3FGwPwiIvGJNY+NhDcA65l6xqTfsh3gW7cWtbCwnGQ3Zt2cnNmr+pjtR9lSlA1VtYaas/Nqzc7p3PUb+tIrr2jdEbb7fLW71wfsWmkbXis14yvGjp35rh39VV8l3l5atKOdK2JIi6enzLJgbhFDHaUMoBwgz3wBeBIRaVMkTx0QMSwjD9CWdIQ3IsT8KHM4SuPzY5o6NqFumDJHZBmZtUt72rTtfMIXxgi5r9fTtp3FQVlX9DLfCvS0sbWrCifMdTIMvNFGRm/5tUrjpf4em9KIIEnl8BvZQBOALozeaRQRioiEB7lSz5zoNwL60ZYUuHcs3umHbtEGval5f6QNdZQxV3BtbbHOlfbcEb9JAdqT0jYiEt/pDy3UMQb9SdEd8vxV7mhfoC3tAHCAKyIELejv6J2U+ogQeeoi3uAB7yPQnSdiWM8r9AD35hmT9xGAHwA/acSwP/1GdEYMyyJi1C3RAy7acPhiruRpEBGpHtrASSo/1GdjdhIQwJkzr6WN9eGHHxaNqKSOxod9lXfw4EFNORwMYVeuXtVZG7Dt7V2HADs2nJs2nLs2su3E/J4dqoE91k67q43NLTOyqXDIs+ZFWdhBi4ikNOBmLHBCMCkCgh5SNqKI4QkaJcDZw5ggGGgjHR8fFw/KgzNGGbRjhMEPDlKUExwF0Z6stPHfUZHbANSbUhXq+jqCffFtT71dtxcW1XZon/Kx1oTqNiS2D74qaarp65iG+4SyO+WR8DTqLcmzbDWbYkzoY24ANMtP+rN3L8CyqAve5FmR8PUc4odfXP91PG7IjxctZZWJYqPcNh8XF5fV70ql+dhsjFteu2LO43ZuET5jjSAiUkSI/y6D/9aCP4PH0I+NtQSPItIoaaHvppPrTnKo4Pu9gFx63Z5l21Gn20lO7qi+7WgCvDa1KmzoI0LIcEQDaZblyg2VGUhbIMuyRFu300njVzZMAIqLgenZyRwB7wB0VMYRMaRbfkaLApwA7wB9SUcwqnOXP/Ln36ftH4YMRz3CumG+NOzwICf0gnTMa25qesoR3r06cOSY5vcd1KQ3qklf38zv2Zc2e/qgwwBRZD7vR7QlyzNV/peVhTa3t9SaHNeeA/s0PT2tsIcVVa6wPgPQl7iVlY4S3dCv/sqvacdrttWqa483PaI78BRDyIZ77Ngx/aW/9Jf0N/7Of64/81d/TD/wo39MP/nTP6y/9l//lP7cT/1Zveu971IWmfJ+oZ31HY9TquN7j42NHfHXY/2eVA0KO++htbVt24Se15n1pj1Q5dDF5kZbYxMTWli/rd/73Me17/iMTj1yUE+9/RE9+dRjjhq0tbq+pN3dLeNtJz0l2kLkxaxMV/SV18O//jf/Rr9hGHiN/PCP/Ij4L2TO+ep+ampaeZ6rbqcLB4r5QO/S0rJu3rwpIu0nTpzU1NRU0j8+27e6uqYHfPX/oQ99YzpQ8kcT2MCI0Be/+MVkzzi0cNg8e+41Zb4WqjvasbW1phMnj+h973+v3v+B9+p7v/c79fAjp6UYpHWE88IBs7Scmo5IIs+BaUePAfQsIhQxBN3zZFmW5nFPkVgDvGNL9u3bl+Td8SEM3qzbgRzpPHgZh/VY2sHBlnJzsLq6mvjJXODL6ftPC706fvy4o3xHddiH5f37DzpCtcc2ZcJDFers9NQHtrqqdvoqLfeyninGKk3t3aODRx9UZzCh8zdu6fLCTR09flL79x2w3NsiSrW5s6UqD127dUOLjqbXvLkzNyNX5TWPrEZA+b1Amz8KIuLrNgH/iA/grbwmZH3Jm6WmDo1rx1fi7Z2Owv841MI3oGObhH0jn2Wh3Ot3t8jU8/6V2amqZTUpy9W3LQJvnrvO+13PNlxvoYfxwdOzPUN+pPJDuZPEA/LUISdoBqCBttQB1EcEXcQ7OEkB8tQD5OlP+Sgd4aGOcpBEDHHt+vDMWFmWeb11vG57yY6jOwBtqcu9pgDeRzgYj77YDRwqPu+7u7Mr5kE0h7Z/FEAj+Em/VlvKIyKtBca/F+gHyM9b27no6/5EDOc+agCOEYCf/Kju66WMBz8jItEGr0Z9I0LZmTMvqtPd1oc/8gH92I/9Cf3ln/5LOnrssEPqMxqfaKpWLySrVOYwcM2nwMJOyfZmx0Z0Rx179TAR4fStsO12X12fXtfWtlzXt4Bq1rPc/cOGruk8wusKwunH6WpoeMpkJCiHWIiGyIhIRNdtJBEm7eUHpUeoGBgESx0TA+gHDupQqMJOXK/XUaNRsxL3HYFqamp6yumYWOQYO1KjTRs8p9zjNjQvv/xyUhAibOCPyBSRK5zCg2ZzzApeeY6lU3PIi2rgTQ0aWq2Wx2uAMuHAUGPYoGdmekb1MpMGHfU7O5po1dI7C5v547gQQkVJK+OMQaaNlR3DrjZWd3yK7wlHEtkUReVr1znRj3GZO4YUfpHCR/izY+enOT6pqZk5tSamVXMou2nnDxi2RcZSNpDySiklb5FjShwfy9grDJXC1065BsqjUpnLkCsvygQ1y6koa8pcnhkROpM7rdQXtMBH5AYfxsYnVNRb2rHj3elX2vXm3O1af2yAqKcd0Hddu91Tt1uZz2E8oQhS3gdJZrQHkDtjkAfIA4yNMCJCuQ1ExLC/7jzU03fUh3eA6og7bZ3y/rUg4k4bV0YM6WMcHB8iSMD45KQmZ6bTd7CN+eqqNTGuMR8I6o5qMFbDKZsvdLCe+KwFxmrKDsDA/P7s5z+v3M50uxOOkEyLv07tmFdtC6k/VpfGG7LfoiqTTIHlVCkGPYWvbSi5fO26rl1fUJYV+v7v+0H93f/u7+i7vus7NfC6HQwGvpZb18ScN5tqS0eO7tf73vMuPfP009q3f68dqG1d/twFXf7iRa1cWdXO2q7yrO6+4TRXRKXK+ry5teqo0E1dunTO12KLku1Gr9f2GqjUti7vOTytTzz7m/rdZ/+1HnjqpJ546nE9ePoR3X/qQRXerFaW1tTb7dupamuzv6Wd/q5WNza8Vif06ENPaeXWmn7xF35FX/7Ks+K/q/nzP/kXvZEf13O+9mvb4S+tf/Vayw7UbS0trur++x7UpYuXtevo8eLCgmpFIf6Qo7PZ1vWL17Rw9aYeOH6/vun936TF24vq2kk5eOCQzp+7oKWlBR04OK/tnTWdO/+quraR9aKmpYUlba5u6PFHHtO3fdO3aG58zBtsV52sr4uXL6hvW1OvF557P0HN+SzPzKMQskXWpZ2dumllzUaEKMvzXCPIvMm5c+pDil5iU/bv329neE/Cg9OGw93zKatv3ne7u5ZH1zatsIwzrdqJ4j+OR5fm5mb14P336cSxI9ozO21ey/Z7Wxs+qOFo7rY7GlSVMkO9LDQ1Pak9B/dq36EDOnTwiPbuPWhHdE5F3lDlNZr5wJxFrsbYlKbn9iurj2nF0Zvz169q+sC89hya16C3k+xVWU76unBDHTxuz5G/hrQ1sEYzszcgIhLd8CTz/COsxQZ4cu97xBt8lB94h/6SRkTCQZ+IN/LwO7ODFBEa7EoTzaYyddS2w1hZ9y2AxFPw9Owg9e1YdXA47CSEnbGB7dSWpOWddS2317WbdWVTb55JmXGqPxB4oGEEbp7kh8yRHyn2DHkAHGTYx7DPAPWk1AGjOvAxf2gb4eSd9uClnBQgTzkpuLAf4OIwxni0AWgTEYlX5KmjHe1H40WE4KPuPIzJOyn4abfrwzafK9xyIGDXetEbSJX5VVW5e2UG0nBKeZVScEQWiTcR4faVwIncwQlugPxbISHwr4hhf2ffhId3+kS8uZ7yt8KoHWNHhKtNL8bTtEcUxluI+fRdVvk9gbJEbwTt3eXOT0SkOdzFeez4Ef3Vv/rT+lt/62/Y4E/puhdGw9dSTZ9mszx8aqmrsBPAJik/9XrDA2bpL4dwiBAITOiZqR1vfh1vjiEz08SwSTbcfjvdU1vxzFeYl3txjQCFr/kEExECz0jIlAEYE/pQjkJAOAaJ0z596UPa9WKAQaP3LMtVFoUGXsy1WmkFyTzxMO3SSHnADb6ISE4QeBnjfhsgxsRwNb0AwdlwtCHLMhvXnhkr1T2vsqybPy0bnGmVZS2Vgw/vHaM2Goe+e/bs0czMTOo/xnWNnb1Br2sj3/bpcEqMzRwZt25+jPFhT0fF1pY3tL3R0aCbi0jVNtch3kB2O9uamZ1SnlkZJM8rPH6V0pr7gyfzvDih82fsm1s7GlgppuzUTc3M2vjWEr9zywL6xlotO0iFssgUUoLC+cL48yxzXa5mWVPLutFq1n2V00jQdL5RrwuawQPU7cCiQ2WtUF6E8jwE7xJE83L5FwAAEABJREFUlk5ElaRxRz4HHgmj3raD0LeBG9hgwweg402u0+m5fd9863qztSH0BoCM4DNAfgT0eSsgOw+VfiJCEZHyb/0FLtpGDPnI+1vbpPcKylPua/5ijnmeK7d8y1pNTUcGx+1ETc7YkbcT1RofV926VNbMf2PY3dmWBaF6WSr32FLl+fbsiOwKXEQQnn3uOa37Kn3goctaQ836uPgcXeRe5HloZ9BVY2Jcmd/FCdp4MjeOgTd2v8tT3vSmJ0dmQ5kjMF/RxYuXxHVZ385OZUPYs7O8tr2mT37+k/r4b/+unv3iC7p09prOvXJN116/La3mqtZDrczjVKXJzMWDPlo91Bpr+CA2qxMnj+rJJx/T2556QvV6aZltqzVeU30y1+997jf1wtnP6/FnHtKT73jc62FO++cOqd8NLfjaadMRr153IJOu5Y01Xb91U3vm9+i+U6d1/uxF/cov/ZpweArz7ju+67v09DNPp89CbZmHzzzzjGr1usfr2JG6okOHjmp5eVUrvtrbtGPGPLvWnZs3buj6tRtatHN0/NhJffAD35hsWccbKTI/c+ZV011Xw3p+/vzr7r+kmvV4a3tdy0tLOnzwsL79o9+u977nG3wgGtOg3Vbhep991Om21Wg2NDE5ptzRjbzMUt/CuoAdaXmNsT7Ik5aWeWEblee510iuzIyMGOrfSKdpgzM15ytNyjhYJmfK64X3nm2IPWcx3sAyXFy6ZRt+LeHi82CPPPKI9u3dax53tOoruJs3rmtteclO1Y7ajlB3fKhBB3ew0XYI244Sbm6uadPz3W5vcxyy89TSzPyspuZm1GqOq1m01Kw1VeSZ5d7SxNSsMr8vmNcLGyua2TebnNIN61zX0Z0zZy8kp7pCt73GKyuOVc5ydknFmwvu/ESEIiLRn5svESGe6i3tWKusdepG7WgDT6iDb7VaTfBXRgGaiNDtm2vqbLW1fw+2uKOu+SiXY3dSX9ufnp2FnnWljWNl+WbeaAdVpl5eKGqlum6Djsp4K8j3S9+2ClrSeM5AG/Q4q4gQNHW9RwHoGk5M27hpNwLKcabuLQcHQBtwRETiDXnd84za0A6givlwzUuUlTy0ZdaxEb94Jz+qAyd9aRMRaRzy8hMRSUdpLz+MJ4V5MVDPTiV2vG8+VBYsJke2M9QPQWn+8pPGzHIN+7uV6bl3DMqBvnkMQBspZRGhiDCW4U/EG3lKaAOQj3hzHWX3Au0i4i6+ML0RuSIyjfKVy3ym975p+p0f6I0nItIcIobpCB+0Zj/24z9iQ3jCJ7ItT7yn559/Tm7n3qHSEQiiInUbq7qdCJwC8qUVa3Nz3QvntljUeR7e9Dqpf88nU6DT8aaQZ76i2hTKEjEcPDMTUaw8zxNRKD+ErK6uetywk9JMEBE2aCvG3xN9IkIYIgTPBLZ8H7xtB4OIFOUsIBPtU+2Y6RgIxeza4PDXHeOTLdXqhRQDXwGsauDTe98bUde0tsYaKjB+rm+2GmramazVSz322CNaXLrtQ0hPGMm+T/3QAUBDRAgFAaCfRdK1s8O4zJf5TU9Pe+OYEbRRVlVVOhFleaY5X78UZWml7KntxTbv97ws0nvagMfGdeXyDfNv133gxYb52BNz5nMfnKhqZU3QAl5S6EAJGZuym7cwsNdtQLfN60GCvo1aYSM/NTWdeEV7+tGn4Q2hZkMUMZQVp1f5iQiVZSk2rYavMprNlupJJ+pqefMZb9Y01ijVqhWGXM1RXYt2Dbc1j715ZJa9Qp5PX11vYmVZiHG7nn9luu6dA2XQBt/Iw1cMzravvOA185Mf6mjH+6g/6QgoB9z0a/5QB0SE+VMliAhFxNdsn+V50sdR5agVOIBRObJtjY9p0lHRianJFJXCuWraycrM/26/6yjdjuXdVW79q7JKkVfq+RDA/HDM2Uw5ZZ55/TXVzOd2e9f4JpWuka1rUpiWXKV5W9mSVe5beeOqvLnKqfxU1jn4vmPHo+tNf2xsIn1n0t/7e/+9fuM3/q2bVdahvmVUt9waqpU11ZoNlWVDWbemRm9MrZgyptz0FdbBvq+u+5Zf12Xy1f9GWmuFaSjLUllkSUcvXryoJV/5dNXTRmdBL539tD7zpY/pKTtTDz7wsA87A6+NaUUWWlpbdlSqo57XZy+XllZXtbqwqmMHj+nEkZM6+/I5/fIv/JKv564n23DyxHHx7eMXL53XlauX9NBDD9jBeodp2/V6WU8w6wPHhQvnrWsef2NduXkOL9hkFlcXtffwAb33A+/Xtnmy7YjxwuJ1Xbp8XjNzk173N3WWqz7rK7qFDMbHJ9L3SvFt7FybRYTbLVqGbXW9CXfsoPR9tM3zTD07qhEhDpQ1ryeA9TLma18cK94BykZ8i4jET3712OidmZ6e1oEDByyLUqvmCTpBHbrd9oaM7kcM9ZZrwFt2QvO80IMPPaSHH3o4fa5r03aSKPnq2qp27CRknlMYMutI9HbVa286Cr6kjeXbWrNDtrxwQ6uLN1N+ZXEhRR6Xlm6myGO/31a9UVPhdVu3Po77gJDluUpswsSkbi2tOFp3Q9u+sWg5Mlsfa+qm8V64dlmjP5zI7tDr6f2hP7nxjiAiBN268yDHiNCoHh7KD3yJiMSvUR39Km/2VnRVdnSXHZ27emVRTz72oMbqffXv8BqcA68hcPQtv9z63PDhpzAdRU/eB0Lrg1xb/YblXfNo1V2a6LNreYxsFe/ICbtKHlkB5CPC+tFLMGpPW/KkyBSgrQdJ9og8uHgHyEcE2bv10A+M2oIL2NmxjbF9hUfgxbZAC23BQxvyQOKV7UVECP3kfQQMBm5SyuQ2EZn5MkhzAQ/1gFTRTBHQOMyDH4iIVA4OICJSW+qQGWXkwTOCEW7KU+M7vyJCzAugKCISbtoBEW+8U/+1gHaUZ1lYnwpDLp7KrhS0MBf4NOCASoUBuugHRESSgYvv/mSrK2v61Cc/peefe8EnsRXxAVAEzILmdMREeSeF0eTb9uIRzvLyilZX12xYtxIxocwMtqJaibtWTASKEZn0AiMPkaNTGgIG5AcinQjiwU87Usakf0SkOowS7TAu9KUfDIXp9KUMp4P+smApr5V1n9IG7pZ5w6j76mzSxq6peq2hnqNrWeTpnT/Vbtsw8pkToiPzPiHPzc3rzKtnRJtaWdPU1LSmfB3DHFBMTox8qSURO+jAyEAjn1vgnfGhNSIETQihtEHiA/xNO6mHDh7UnKNGLNzcxvDwocPKs1zUnzlzVuvrO6ZzTGurm5bNuq75CueiNyt4OeN+GIG+N9K+vXpwR0TiE+OyEfDfa8DHoVorKZw1QFIozzPPuy4MR4T72bj0feKo3dkEoAOc4ILPWZYnY1WrlarXa0Iu4+NjmhhvaWqsrpnxpsPqZQJw1uxYFWWpiLir+BFDBYwYpsgL3IwBnYw/eqcOoJz5ksJznGn4DV/J04b+9INeeAHwDlA2At15eI8Y0kCedgB5gGZZlpGYXZWdjoEqO32UjVuXszyXbHxoEPEGHtrQP3d93XxsebOZnJgQX5zYtIEeszNaK0r1zettX0mhb3lWKI9CA2/IRA26jhzs+LAAb+HxF77whTRW33JGZ+plzbqwJNlJyPJMOFTwOzO98M9qnwxdxYmxqkxmJfQEHfCrIznDw07f63PgdaqQSFumjajGHjv3k9PTKoqm9s4c1P7xI5rQrHVwy5Gfda2ubHm97/rA47w3evhPRJe/quPLNPmQ97PPPqdrV6/aqVrRmK+Szl55QZ979t/qsXcc18OPPWDnp2v9y20reimqsmQ8fKi5aDV1/fYtLfv94fse1pF9R/T5T31e//P/8A908fwlNezsFZ73fffdb/oKXb16Pa3phx582PbreV/73dLCwu20xne9llmfu95UBp44Mimtj9A7OTOjd7//fRqwyToi9urZM1pbW/SBqtSZMy9pcfmmarXSuBY91w3xGSv+mo8UR4loEQebXTu5rF1wrttxG1hHdhzxQT9rlv/4+ITx1BKtjA/UvS6QF/XQQ4qtAJCh/ExYZ/gM5OzsbHJQl+2csgYYB2AdIHv6MkfWeUTo9OkH9OCDDwr7tLK6YvoXki3p2z6gFxFhWQ98yNrR1vqqVm7f1IIdnuXbN3TNDuprL7+gK47Okb9y4ayuXHxdV66c19VrF+28XtC1G5fsSC4IRw16oH/Cc1RRV3NiRidPP+To4pKdq2UdPXVcdTtVV29e17LHyopSlfUNHsCniED19LUe+BARImWMEb8i3McAjohhvfwwP4C28AReRgznmsbyWmAwB5vMhtK6dFOH9837CvcUym8Mwx/aAn1voOCqW1ZZZBoYNstCt5wuZg1tRV3h9cZaByLCjlY36TN2CloA6kYAXmQH35AZ+xRtkOWoD22ZGyl1pADUMS8g4o15UQde2t5rA8mPyshHDOlb9bpKh4rFRbE/oKejdtAGLaTQg+0Z7XXQxDiMh0wAeJzSPE86RR9wQWtEkNyBN/LU0wd8zIUUnBGR7AF1I7wRIerkh7GhixRw0Vf9jPqN+tAAfBFvjE/ZCCKG5bSPIB+oiGE4LvZ4YD2gHrrhI2PzPkojhm0pY6wR7uy118464rSiS5euJKN0+/aiFs10mMqkWaAschCxiaFsvV7XC3fMStQXgsKA4Yh0fGJrOwyKQ5VOb/aQNzc2k8IxKEIbKdSuT00wgnfwQlhEJAPEJCBw3Cch2sBQaKEcYRAxow4HBrwRIRYei2A0ed5rtbqyrPBG0hYbWETmTahMRr0oaja+EzYwbQu00NzsvMqypizL1fRm2PE8Hnv0cQtWunz5SkoXFhZ0y9EfNhHmwnjQgfMJLYzJPOQHPlHvbKINfmZeiDUb266dOQwztI6NjWvvnr0aazY15Q170kbq4rmLdngamnZY/Zo3jgsXLovvxlmxEzvCgVzYRIHRmPAK/PD01q2FpOy2IqJNz4YVGUooT6WITIVpaXojg+6IMF862vA1E5tF5GHnqa6IMP92xeYEvZL709dGsizr3tRKR6cKTTjix/deATNT45qemnDko6Z6rZBRKPfiKwryIZ7Kp0J4iGxJ+3YaUOK+Hbu+ae1al0Z1nU7HctpJGwx6Q3t0BgNFHe0A+t0Lw/ky2h8OtBvO7avbVd6Qqa+8YdYtI/hP/qtbClYrzzKN+eq2YR1C5uOWJzCf9Kv05r0m1sTA85R9/Z7nyZySQ2WdY/44AQcPHnbU+AU7L6v2n0r1djrpA+zbPmnTt+AqL8stw7rkMXHEK/M0xD9TF5V/jX4i6ULPfK3Va24ew4o7iUxI3/zf3NpMxnZ3q+NrrdBYbVJz4wcUjliNj01pcnxGBXL32qn7UIAdABHzxAE4sH+/r+ruc5T3cR05flQHDu/Xsy99SbfXr+nwqXmdeuiYNrbW7JitqG2ZYtgX7ARtt3fU978r166qsrK845lnNDMxq9/817+lv/vf/B39wW//js6/ds52av5Ic6kAABAASURBVFmlxz99+rQWHUVmLU76CpnPn924edO6WLMTtJnWE3YMHep0epZJfocrobrpfuKpp3wlOaallWW98PJL6vjaqyhzvXrmZdNlWvy+uHhb044yvvc979FTTz6paR+mNjc3dMNOAmmeZZLvBvhwLvqB49O2k8V6mpicSGueJoWdQOxAYd1PumN9igjzsUgQgRAAqayV4kC233yEr6srK+LwgG53fJDFYUP3sDV8z9flS5fSmj19/2m97cmnEo30Wbx9W9uOUCWjVUno08C6Aa6FZMNuivndvH5Vly9e0Bnz4Mtf/qJeccqXu77w/PN6+aUXfT38us6efS19l9frr5/xHnFe1696n7h2Tbdu3tD66qrCeNH3yYlJ3W86PvRNH9H+w0e11wfEyfk5nbft3LGDCx/C0QB4xdwiQiaN7F2ICOW2E4DuPJX5RR9SgGL4CD95H63be3lMvYyLthGhyDMFwjDuzE7RjRtLWl1dV6tZ0ESJEK9vsSZdAr+x8aQ4WDuO6q16PV11VHNhEFrvS6E3P32vLSDC8zLN0MU7ONqOYkErtgoZUDYCsEQMsdFm9B4RykwzvGAvqdlW8x4Rdx113uFDRAgeMSY47i0bjY0TR738RIRVo/L+3UsQEWIM+oGTPgBjstfOz88L/jIGAE2ZZQnjaBMBvkHa55kzbYBR3kMqIhIwDhAxfB/iytJcGRsaqKecuYxwgA/gnXJw3gvU8R4RJG8C8NIHeKOCdkNIeugssu7Yt+E2Z2AZgpPxRsA7OKANABd8IY88qWOsbO++g2o0x21WMz348ON6+JHHxCkMIaAApCCNCOG5gghj1faJutetVA0yra9tODy8ri0vntWNLXW9WRASlkIDL7rRgAze8ImdgREWAoEonDbS0bv8RIQgkg0HBwKAFvpCz8DXcVxnkNZquXsMbASnNeHFjfKAc2Ji3OVKCxWaYQrjUFiZLoTX9OkXutggwN26syGS73TawsDhVC3a0czzLI2xZ88ejdvha3guAPSAM8uyRDOLh3fmAzAuPKCM9jVfrezu9LSyvOGT+oKuXb2l5YUlXT5/RRfPXdXD9z+lMmvqy1/5vOGLupiiU7vunqnviIZJVxa5r2E6Go2d22CgkG6kW7eWtbPdts7npicTm3BQYTBbpciU2YAX9ZrKel11X0nVx8ecNlXloR1fLa17g930ZmfxKquX6Xpmc3fHJ98dO6j9hFcqVGS5aa0SFNYioFWT3zuyn6XxZqYiOm5fJcjMIxNmR62dFnRuuplD25tG14ozhMoLlEXaT/OrrODwD76S9hzpGfZpp02FegA+k8pPRIixIkKMQV5+IiJtZs6K9uAhT31EpD7yAx6ANhGhumUNnradATcSgAPQNS20k9u4mxRSURYaH5vwJjevseakjfekyrLlja6jNUd6zF7LJPfclHjAnLiqJt3a2dXBIye0uLKuV86cU25d6XVyTYzPqdmc0G07IZkNWuariLI1rk6WqZ+Vquw81KNS+Fo77KBw7W2Oa/SYLJWmaxDmqeuhUypMw0BV9FSfbqllZ3jfzLzunzypd554Ro3umJrllJ2kt+upx57Q/SdP6Oih/ZqfbfkQMmHjXlfLV7xEdCd9INg7M+32DbUctdjNdvXyrc+rO31D00fHNTa319d7jTQvvnl8Y3tTt1eWXFYpLwbW8bNqNOp6xzueUdXN9Is/80v6u//V39ErX3lB8vq+ff26vvzZL2uPDyDNVl3nHUXBCSztZHH6nrJzxWGiVpYK84dDi9VGrJV60XRZTeu7He07dlyzs/u0urim1155VT1f/XV2tnTevK5ntfR5m8xKf9/xk57z457vYQ18CFq2o7K0saC1nWXLcV3rt5cV7YFKZY74LCa5YJDHvJYavgovijBvu4beHRn3nO8LXel788ZuBr2jZlEUvqqb1oH9B9LmxXzY1NvWhe6O14np5jM7jbKmbCBdvXBJ1+2sHHL7tz3+pOZnZrXhG4PFmwva3dy2DvSVefI9O3k7m+vadNTq+vUrunb9sm7euuZrzgv60rNf1FccmXr90jndXl1SfbypmQMHE38Onjzl/CE1Jqct4zGpqnl+q/rMZ76sP/jE7+nlL31G5156VrcdxZqqZzoyO67x2sCR9SXxV3UL6+t6/YadlgMndf7mkjnUkHpDTYyItO54y5wfrTveAdYbEBF3eDXkGWuectpg5yKG9bntBzgoZy1HhNK7U9mhtQ8kPi/Yd6bs1VQUfS2Zn5dut3X+yk3xBL8q/wIGgyQndAngYxZ5f2CeFtrphG4vL9r+bSgi9XInpTy0dWwbWMOk0DCUdT/hg/7RO23Jj1L5gfZRm4hINisizP+a14X5J6VxmHvNDlZpPWeMiEjzjYhUD84RyA94GYtDKOloDPLQyp66sbGR7OiEI6SsZ3jKvsv8ObjWvUewD3J7RT8LJo2Z5bIsu+apTG8wmt8HTikfjPKmS+5SpXf6Z3mW+keE++VpjsyHueV5ntYA77SVnwhwD3H4NeEhBWjDfEfzjIiEO7NdpA5gzrTR3SesE6F+5FbLzP5KaNuy22K92HHu2LfoayBsO30BukYMdY48AE4A/kAvZbTN+K9n+KuQRx58QEdsMN/9rneKicFsmAjjmSxGE2UhDxKv2TT5nq8RpNCmT9CbPh1RR7v19aHiTdixoU/Pmw/lEBERaQwEGBHCK44IC6fwZrub6uQHQsftvMAYmBThyftqhPeiKDU+MWYaSnW8S0Umb8Qdbxylmo4ocHLctZMnVTZqXZW1Qhi8nZ1tn0bbblfI6DRmZ6Jpx2rcaWULvLO77bD5Td2+veDrjiUdO3ZUp0+fMl07OujrOpyiES2k8KooiqQ0lZkyUnjKPQXRhpS5kMKHhulzJNyUyfU5xTZIW1pcWNaxwyd8GlzQr/+r39ALz7+kra0d88PCtPh3djZN+65OP3C/6W4Jp4/OjAEvoWNledUO1bYX8sDKVyX8kQXNEqB8Q9qoy5SbdmhrmqaWNwRS8MAcFtvq2lqKEFXmTc+nsU0bbcrX19aTU8c8ilpTRa2hQWQJdr3Bu6kGVaTDn+1UkgEERIR5uatOt6vBoDKdfYoTDNwQ+uAR+SzLE195z+8sNvQLHvNemd+ZF0/q7F+80x/w690fymlHH9KIN/hxt9E9GdozPh9eJZ+q3Ae8f1T/Ii/saDSta95oJiZ8pdSyUaynz0GtrK6aHwONDhodR6Z2vZAHDjOzzlgH6GNZq+krzz6rgTVk4MGp2+sNdOHWgvqWA+Vd86rliEjTeltGbuego7qdEv4ST+73BhiB20ZE4nXXURj2Dpr0zX9kajF5zUzo9g3TtyFN1Ge1dGtVGz4snT33up597kv64hc+rxdeeM7Ri9d03RGObTvdu4427/h6bW1tVcCCDx43bl3X2YsvaWX7pgZFW/P7Z4SBGp+YsswH6loxOBGiV4yNbC+cv6h98/v09Nue1oavun/uZ/+x/pd/+A913Vd+atSkO/qLTeKbyZeXllKEped13/IVEzLqOdJ2a+GWZuZmEy27PgB0bSB71rPKE0TPx8bHdezECetfx/M458jXkm3Pri5fuSR0A5tRr9XFB7yxfXVvJug6tuCWIzzXr1+zU3JDFy9f1LLn3HI0dstjvPL6a2ohB9ukPMuEo2d2i2d7e8treCuNg05Ba2V5DMz7iBD2hOjUWGvMUbZ125zltN7gLVHJXdu7qCo1oMXOCt+bNTY2pre//e06eeJkWutEplZXV23/uixbO+xd49jwQXdJNx1ZG/73YZccabrkyNPZBIvmYV5k2rt/n46eOKaT953U/Y4APvDQQ3rkscf09mee1rvf8w364Ac/lD5L9q3f9m3i+wn37t2nZY+1tLTsqOOmXj97Vl/88pd04dJlXbtxQ0t27jZ9QLp47br+7e/9broKDK9ddJ65wxPW0SDxYJB0clRO3Qjure94w4uItPlGhKhjHSIzgPyo31elbp/03QqfOYMqdX0wfeHFc7q1sPam5uG3geUCfQDrDtp6jK8Qa5s2ldegm37VD3QOPC/6otdAZdnRkLJRfkRvBNioHULEcI0O3yTaRQzLIkIRQxjhoh5bje3HJpIf9SUPLejRuvWGuUQMeUd/gHoAOtHzTd9S0G/a1//oJfhH/SNCRKyoMxttz/uKNBhvkqvv2GqvdvNgNFfKXeu6wV25ccjPXDGSHWOyBzEHgDxrj/p76QQnMCojPwL5YR4Acxq1Ie+quz8eVhaxku2zT0I9benXdZSKd3DiUJHSMWI4U+p4ByKGcoGv8Aq6mQeQVd1dny4zlXxI1A7Hfods52yYMDA0YIIRkYwOCGB0q9lS3YZfflwlBiu8cBAAhg/AMwY6bBw2vmwYbp4WPgyLCHEao4wxYCATIw9AKCkT49RJPcrDWFtb28bT8bg98aWjZZkrvGjW19fUcXSJCdbKmg1W3ZtaXZM2fnzrcsHJxaHcAwf22ckqtb6xpts2xNe8SQC3Fxe041PrmJ2Lg4cOaM/eefdv2Njcnxb/lStXBE/kBz7AD2cFnZRDPwKiLmLIdOiumVcRoQhT6UWW55n5GZIjC3kRyhwdau/2NDExrc9+9ov65X/6q7rqU1SorrKoqdfvaHNrWbNzE/re7/0OfeSbP+Q+fUldlWUhFB1n6PqN67rp60l4FjEcH35lkYkyYGCNgsaBFT8iTEfuOZVCJgB4yrIUT26Z0o6Nc8NO8oYXJ/xFzhs+3awsL9twr2lte0db7Z7dvtwngEw+wGvbUaeNnY5W7RTu+KQPPvgFLnQCvNAzAt6BiDA9hedVJoAm5I5zPWEnZcwbCvTRj3mMeE6e/owTESQJIkKZN7qIYSo/tKM/4Nc3/UREai8e5yPirtzAgzGgCgh+WZ4RMWxjntJmcnJKU9OTavCXkYa+dY4ro4HTyGV5dtOVU9dyjUxiw+kNuipquQ4fOaTP24FZ8omYurY35dm5GUbSsq+rsmIom8xt81oprqprCu06QswVUeV8ZZqA1Ilffp+amhLfb9RLhyAKJZMtjEe/H5pszqoxmNB4Naex+rTXVc/QdqOuavXwAWZcs7MzmpqaVL1eU2EdgecjHen7NL9jZ3pspqH19nXDreRQ7TrSkme50KuuN6fRdSe6gCNw8eJFPXL6Ub3tsbfr1pVb+sWf+0X9k//z57V4w1GEZplotPKaSdKHPvptOuZo2dkzr2lndUM16/78njnlXkM3bl5zs0EqW1padL+QbBOgcc2RmlXDtGnv9bteIzd1weMOLK+rvsrK80LYO3Tr+Injnl9d6FvPRveG6ViwQ8WV7crykvjqBaK6Rx+4T516ppubq7q2tCAHQhyRbKpemjc+qMAPxjYRth09Q1+smxGAG70GsJO3HQnb2Ni0M7SdgHUysNwmJifVsWMIn1hzfO7t4YcfVmn+02fNhx7GAVhX2MZF27GLl163E4XjcFU7u5vG0UlW/lZmAAAQAElEQVR4scOso2O+nj12/Igjf/OanBwXB9SJiXHPvaHC9GMz4B9yigjNz83pPe9+t/7ED/+ovv9P/Ije/q73qt6a1O2VjRR99PLXzJ4Dlvkhze/br+OnTujxp57U4RNHbaWslbYl4I0IwXcAHSUFyMMrUoAyeAQwN+py4xiVU8Zao4w0Iu7I3FSbb5VlTx/6k0aEk8og5Vnhq85zWvFNQUSkstGvEX76dayvjGPE/glBP+2gj/StQDkATREhcIzwgQveg482AHQD4IkY0kH5W/tRRj8AfMiEfESI/kDdTnfN+8xobMrQIcYEn/zQNyK8TqokAxeln4jh2DhVy7bp9GEtcCODzZiw3QUXugZexooAjxJfIug/5K38MI6TVAftQERmR2aQxu173dGacvBFhKB7BBEh9n/qaDMC5sHc4SUAnQDltGFcAN6QjoA6gPIEjkRVdowr68moTcRQvsg4ten3xXNvG8ppPyqHPvKk8H4E2Wkr/9HDB31SnNVkq+4TUan3+IRCZ75AD+LxdPnOE5BysuavjzCI/Lk+C3vLHq7MVwwEk2bTw6uFSfRhMMogEIAQyrM8t3NTS5vnqA2TKoqSJnacukkBprwhQA/4qKvVSvepaXlpVd1OXz1v4JVPoxMTkzZegySghqNPVSWT5TGKuuqOpjQaLfE5pV1v9stLK6mf5atmY0wz03M6euS4Jsan1GyOqbKVzKJI+EO5Tp26zxGsBUF/YaMjP6M54URS3vAVEQrIXGiDsN1MEZFoon1E+CQ5UGac3mOVe4zr1275ym5Rv/2x39Ov//pviu8BK4sxhWo+vW5L1cCnxffpL/7kT+jJpx5NHx7tdLY0qLpyZVrsGN2rV6+q740Ambki/UBXZCGFx/VkK+PiqnNk9CPCtGVCMeBv7g2GeUA/ZRHU54oss2Hu2uncMU86Qs7owfLqum7cXtXC0loysEvr21rd2DVsa21rV9uWT8fXKT1v5ixMNhVkmWxehMmKNDbjlWUtzaVeb6hl56nRaAp+jjvCUL9jNGgDXYzPPMFVWdCjNGKIU3ce2g7nld8pkWg/gruFdzKjcvABvN+pSrRGxOj1TSmllUty68aUN++JsQk1ai0VWamtjW3hXLDzIvNBzy3RL+XpjyjQX8qOHDqms76GuuLrHfpV/cpO/Zj2O0rFZs5GxzgDy7DuKG3Lm6D9crWNn2siriaJgkAzYHKGP24/PTNjp2hWlfWjumMwWIOdbk9V5BpvTinv1KTNQjvrfR07dlJ8cexjjz+shx+5X48++qiOHj3mTXivWq1x1WzAAeTB5xUHidZpXbx2SWu71zW1p9Rubztt5PAfuSP/yrQwLp+H4kr9MUdFjh08qjPPn9HP/K8/q1/5J78qruZkPspssiWWzK93f+uH9WN/4c9qzY79utdu7mjDlNdqWdS16flfvXw90bXrq50tO/JWCc89kqy37PSv+1DQcjSob1wXL1xU2wc9nCU38E8lotAPPfSw6l7DGGo2EOgj0kRfDhBbxlH4YHbwyBFdW76tL736knp2rPYfO6xtRxxPpw/Q52nOPfPZBKQf1ho4sZ19R9TGrM/T0zOpbnl5RcsrK2ldbTkqteloP3wqazWNtVpiTV+4cCE5xO+2U4NdXTcPRrSxBlgLjIdNvnz5ss5deE0bmyuam5vUwUP77DA1k7wmJyfvfmZrZnpWdetnw2ttcnLa19WTQpZCwUxZBQMNyK5Wq4uUsqLe1NFTD+ghXzsePXW/Tpx+SI8+9Q51bH85XHEVnbtNZqfvft9+/Mkf/REdOHzItqOjiFBpuYIHmgfGT35gfRytNd4B3vt3yk1OsjfYWcoiIuGiDXVAxLCMPACOyrpGHogIJ5VlHcKu9rulbWXmsq/9ExFpTGRBi5EduXdMyu8F6qBvlEYM9Y8y5IOskh5Y92hDX+ooBxgLYJ7AqC3ODg71CCinPQBecFTmJTRyeKlZd6hbcjRyVMdYtCEdQYR5YaDfqIzxCXagS6wB+kPrqG+Sm/cR9CHzvkI59TJXZVx5HqIPdNEW3a9s9GiHbXITWQgaPYwNrsJ6AUA7+2TLuh8RyTGNiNSccYCIECnjkDIW82UMGpIC5AHyAO1p2/deRL97gXqANqTQRR7gHTyURYSnGWk98A7QhjmQjwhlu7tdbdsIQVTLEZp9++b1jqffbifilC54MV+8cFk3byx407+tM6++ppdefEWvvnpG511349ZNh3yv6+LlSz75XXKbW2myMAdCEDCTAMjLT5FnGtjg7DoqZu57w9mwc9NRzxEmoO9TWc9h/czter2uVn3CrPtkDI6O22ReB3z2omHjB/PxqMdtpGAQ7ff45IpAcvcfH2+lyVO3bA+c7+tAYaBtamrKG8QeYUzpb9LSIqIfyjBwRKfmK62aDUrPQhi1ZzPI8zwZKeZZswLTn7KIEHxE6eVnSGNhIUhlWSi3EkJj19HBcGSwzDPddmTptZfP6Nkvv+Irludkm2vcZYpk7NhxOnX6sH74x79f3/3Hv1OFDdVnP/s5n5aXrZeFITPNfZ0587pe8+kdZ7FrWnvmL4Jmngm84YXnIwMGrPL7wJEFFN7rw3iGimLy7eDI4xcqfDUQkWk0L/DkWaasyMUX+W37eqWDrDwWG+aqrwNZ/Bh8YMcbWdeRC68nb2BtUQdNZovHqzQY9DWwnCunpXHWa6UNe1PjraYmxpqaskwnLL96Wfr0X6jmNuhO5p0WWsAVESLlHbxfC6A/yzJFxN1q2gN3C97ImK5BwjkwYyqDC+7WvrXPve+Jv94E6mWpCetW3fNoWkfBA3+QSbuza/3YNf6ujUXbkYstr70NO1yb2ueo6Mbaip577svKy0zIp8ybOn78IW/SHW04Css8hsR4PkWhgXkRhs31FXXbO4mvb6LJjbnyiKzQLV/NvPzCiy5546dn+fV9amvZeW3GmNZvt7W4sKFrV2/q7OsXDOd0/vx5vXrmjF5+5Yyvya47MrmuyHLLtKvwv54jP2XTtOQ93dq4rLXugqb2jascyx25bDsS1vWcO+kKrOa10vBh56ajSqyxZ555RnOz8/ryl57XP/6/flEf+9jv+ITaFH/l6GmZ0EqVdeiRtz+m7/uh71PuyXAduYXtsEz37d+vzOm6nYwdOyQ4IWw83l/cV64r0qHN+70PSi3t27NPO3ZaFm7f8nXsptZsWyZ9bfe2J57QA/edUnd3W9vGVdnubJjf6+urpnszyYl1u+twTOHD2brHWt5YVVEvla5hJ8aFDcAeTIxPqlbWlPkfHybvtruqvNYsMU3a0Z6f3aOW9WLLEa6FWzeE7HrWi7Yj5LuOwNNuxvrT9cYL3/teX+9617vEtSd2ZXFxSUS0el7nfa9jbOKSI3OXbYPP+ap2ZWVJs3agH3vsccEfK4V1qRK01cx/7CVQs20ry7r5MmF+j6nM64Ln6Dw6C/Ssz+hTZrvFOkOPiaqx4Rd5ocmpaR96xtWoN3Xi+EmPI635yrgahGQd2bKNePpdT+uP/8D3qOlDQBfjlmeWjbXWa6vn967n17fA+tXA66JvcqsEjA8wZzb6nttlWZbmoXse6AMiQhFxt8Yo/Z77fTieLA/Z5lZp1VSqPKcI6tzknh9wDdy5Z/q4DkoHFb/Dv9x2f9SUdqM8aYTn5HboNbSSwjPqoJu5UEYdewQAH5kf5byTB3inHXnsJnsWKYAMAOpGMGpPH3AiIwIepIwLRIQiAnJSGjGkl3kAVEQM68Gz7nXAnrm6umr936X6bj/4EBHWnWZy/AvzBU5mLos7PGXOAO8D68PAe0/PByEzPuFizIgQbeSHFAD3iNfoq6uSPtB+BIPBIJVFhCKG84DXlN/bnnyE6xVSZFbv0MDGYFBJtL0XdOcBD9mI0IgeaJIf6AKcVUQkgPcRkXSXciD7hV/65/rMF76Srm8KG7y8XvjudEoPP/yg073etFmQdS+clko+NNsdJIO65ZMZnyvYsaOzurmhRV9XvPzyy76++qw3jF4iCCZAJMK3vqXyrhdaZsV2xF6yQe/boGzYuC0v3raDcVNsLKury1paum1hbpvwyhvyumntp82+0agpzzPj6vhk2vKGw1Vgz3U1G7YxM7ufoFYrvMBXhXKhHB1fQ87OzmrOYWwcJE5t0DQwh3F+6vW68ebGaQNTll68NeORy0rzoG86iFadEgscABfOW+aFLj/MNbdyoQiUl8ZBvu6TYJ5n6ttQ53ZUKjsRGnRUy93J+ZdfeElXLt3QhfM33CY3j2s2+OuqNyp95x//sP70X/gB3ffwUV2/dV2f+5zltNm1XA6JD49Wg5od3tvue8l86KjrqFDbJ/WOw9YAi2OAAto4qmdFBHwVV9kg87kCiiNyRZSWV26oPH6mer00P3MVdmRyz8mUDn9QHqtm39CzEexYfj3PoWcdaO9u2TmwLJy3cJSbuWGj2Wez73Y08MYCj4aITL77Ft4kG2WupplROt+y7k3Z+DY9votVhunJpdwpOhPuMzDA/5EyZ3f4P8J7bwrtEZGK3jS2abv3PSLMg7C8q9SWX3fr76mDn9RhPNzYPzbOLggDG6cLlFvu6YP/rCXzb9ebI7IAX9u82G1vqd3ZTlcyu+1ttXc2NDXR0lizps9+5pPq99uKTCrymk6dfFS1Yt4yXlRmXIk6025iVW82LYVK9UbudFcVXxVtOqgjAbyHyKzzdhJ2FjbtwG1JWZj5CZP66Ib5OWkdzXYzt+loZWdHi16PN2/c0o3rC3bGlrVwa1XL3izrvvbPy7oq60xZq3vspopGpn7ZVq+2peXBeY0dzFV6Pr3M5SaAtb+7204GGD6cOfOy6nbCnnrqCetrL30R6T/75/9aX/jSs5rfu08c7Lo+dAgSvZHOH9+nD33HN2lze0mL169odWXR18tdlXZQ9vuaCV1e8BVdpkzyWkY38tx5GGCoIpSVheZm5+ycl7p28bLVs+1IzrrQvweOH1fucRZ8dd6zTct8CtjZWLdctuwQdlLbXq+T8ju7AzVa05aRVK/VNGGHrJbldow2tH/vXmVZZvu1oVpWk/rSjiNoeZVp79y8Dh84qJnJKXXM31vXr2t58abHWFfPB6edrRXLZtPRwpZm3ebGleu6cfW6HZXjevd73qPp6Wlhw9bWVm0T26apn2DbBxfs27nzr4vrz8mpcT32+KN2wB6zPhSW36IdsLakXHXbN+xRURRWkfDarqnZmFSjPm6664aa1z5QOp+JZzAYeK59sdbQ/aEt39WW7f3W1qY68Mv6VNmQlLYTxx3BC/dZW11TreEN1/zp2en+7u/+Y/qW7/hW9Wz/OrYXCmO3HptFwo4M/N73e9d1jMW4APrCmNhTICISPe6dflhT1JPC+wgjck1EKI9CVVWY9r7TTBGZqlyqMvOuMk+yrqroavREDPsmhwrbZtu1a5u9a9uFTg08RwIDuedJH8aMGPa59x16mAMpPCNPynzoQ/+ISAeNOgh+wQAAEABJREFUbTvnzJE6gHr6AfSjjnT0ThvGAh99OUCs+fp3yREp9IAoJR9RIb+6uqqISEAfICLMi4psKme8EUTEm8oZA8dqcXHRe4vtOgcw84D2idduXWa5ZqfsWDsCXPPtEu/UoWOkgATe3LrVsOwqeQtSXhTW354iQuhkfoenw/bu4XLGGR8fT23Iyw/1tB29u8g4kW+V2sEngHp4BZB3cNqHH3lJZhrYdinLU/uIEDgB+SEFIiLxadTfVakduMgD5AHajN5JI0IZ30v1uc9/XvynoWdee00pOnXxovgLwNu+5791a8HXTVdSFApBiscd/SMUfcL3rdzzc5riiuAJn/oYjMnBsCNeaFM+ea3ZIOzft0/81d/k5IQOHTqo++8/pVO+fjxx4riGcMzlB7TX0bK9PrnPO+o05qgFOwOLkw21222r092xUDrenHYtrFwyu9p2zla9GVy+cknXbHwXfBqtNND+/ft0/MQxHTp8QFNTE8rySP0ik5BljncXlZreBGvezBmHOi8/t58STEbBmHtE6PDhw4kXaaHZgKBAuRHVbbSa3uh4Z/4mygZwVwMbiswkDkxjZXoqbzQDW5FGfUy3F5b1+uvndfv2onr9jmp2KnZ2N8yDffrzvup4/wfep34VWlpcd7urquxE7d93TEVeV9dOIp//QukZD2ADg04A+kaLEvr7pqOysagGA5Ef2MlBIYDKBg2A9rrnUZblMGJgnkQEU0lKSNv0cucXMgY3ffvGN3onpS11PTtwPW9aGqIRbRmn6Q2asSLCZTKfKvM6t0yAzHmD+ZrfgdIbY8Lpxc287pDwdRP6IbuIOwN/3ZZfp8J8SjV3+kM386pcCB0yL50V5aRDqBL9rIl6o27579gZ2LSTvKnNrQ3rbVs7dqw2NjddtqXddlt1OzR8doHvo9rwZp7npTfaSidO3qepmUmvw/Pu55OiN2yrghgfJ6HmDSu8ofV9fbe9smYGmoI7tDr3VT/h/vDj3oq+N45uZ6DJ8T02TmG9GKjn9WWJqGVdhq59+/ZqZnpa42McWBh9iKGoFY5YtlXaqerFtpY2rmluz6SmvbFHhPVzIHlTA8+EjeOWI0SXL1/xFeS8Tp44rZXlNb3yyuv6+G//nl599VXr/CFv8HbYki56DPifZ3rbM+8QOlsUuYjCbHpD73mjm5ubUa1W2tlY9Pq55bU6oY4d+p43wvB6zt1XXm9dO0QDO45T5uWKD2urhq77sz6O26GqWd8vXDivtufdswNA+74dq2Rz3LcyDvD1em2v0Z44jCF/1jrA59jYfHJvFBO+XmPtoZ+sxSnzre6oFLaUiB/pmjfBgdcia4J2O3a6M8sG20jZiy++qCzP9N73vld85xT4btsOb21uCZyDqiNsxNLygiOHF3T9xjXbwFIPPPBAuq6dmp4yn1bSYbLvTTAzbsActSNVpLaFaW2YroYdH/LY6dJrPstzybIb6XREKHcZ84U28FHHO7RDD9C3Tdu2Td7s7Ghm75zapnHBzm/4ZFSfaChrFPq+H/gP9PS736W25dM2X3d88KuQsSwlp+BmDJwXcHa9zrEPsz4IkzLernlFO3dJPxFff22H10bXcobWiGG7LM81uLNu00JKWN7yi6bWQZJQCJqQEWsVPsGviHhLp+FrRIjx6EPJiFfQHBGJl5TJDzIBnPXa64vyiFDEEOgDgG8EvMMH8APwg+gVgJ50zbOIEGsNfMiOdDQG/UcATsrvBegBIobzoC/jobOMQZ72lEcMeQM++MJaII0IgUN3noi4k1Mqzy2XRtK9epo3legetGbWVd7BTz4iEs+oAygDyAPkkce9EBEaPeABMmV3+UpdRNzFCw5A/x5PRKT+zF1+kIWTuz/Z+9//fk3ZGNzyVd75c+f05S9/WR//+MeTk0XjpjdW7vHpgbAwRsv2jK9duy7+EoXJ4VDt9UkNhwlDPGUnitMVKQbnpZdeSn9Rc//p05pzpGjM14ymyxPNkmM2NTXpKNO4YULTM9OpDcaracM+6/YHDhzQvn377Gzt09z8vOvn3W5GMzZaUwaEycIDJ+PTnpT+29tbycisra46crWWlJ65bGxsJCPV9kLteHNr2yC3faJmoYOPkDaLG0VCCcBFnnmS5zNmeNLUMTaCQanhB0rSsMECyGP8SREwCjA2NuFrlSv6/U9+xrRtpg2I/yNva3tV+/fv0Z/8kR/U/oN7tGoncXN9U9euLPjkNa56MaNeJ7cyhg3rjhYWbokxmQ8CBkY0IzuAelLqEtiAdb0Rp7yNLvV9bzqylWEOAHNgTtAMUAbd8IWx7oXwIsnyPCkZ5SxWcMMrcDNnICK8CdbsvDaTzMFHPY45ukIfxgGHbRqJeAd46diJ7NgQY9wYY1RO3QgYhzz0g/+tbegHL0hpR3ov0B+AF+EFzobLnMHTsCFAv3Eu0MG8rKny5gC/6VOYB1KYD1nauPhszJKvnPneINYMa2fbkYUtX/Fs+/qKfjgAx44ds8P8evrsDDzv7vZ09Oh9OnT4iDfGa1peuanIvLVbbmH88lPzdXjUCnUst207K1s4VXZqXfU1f6BvNE9bbynCIGGU+73Q/OwRhRrCMRgkh0IaWAjUQyc6ID/Mo2cHuXJEiOvf1tSYtnubWtu+pdkDDTXGpMgH1qTKUYyBImrmRc1Oz4I4Te/bu8fRnUkt3FzSa6+d1yd+71Mp3eNrOeQPoBNsrPbwdPzUST366GPCPkxMTGp5eUUDOyS5eT1vOwD/+Cs0k2q+5+lEjaxMhcctPX54rfRU2GFgzd7wFSiO164jLGN2Sjkg4bBUGj7wCBoqI6y8+ZpLHm9g6BsGdizHE170EH1o2HEeyZLDzY4jDw2v+1XbmuM4bLWaPv3pTyebikM1vMbZ8prtqe/DRtcOxpid1enpGR9mLyYd4EPo2FNsy6LtLJsZMuj1eylKvmxn6vr1y3a2L2p9Y9l2cY+efPJJp77adBTspqN2qx6feUQwg+Hc4EtEJD41bdPTHxtZjwo7WPCTucNPeF95/rxTF/EGDnBSRzk6gb7CiwtXLuulM6/qxVdf1iuvn1HXvNv2Iffm4oI20HXrzNSeef3wj/6InnnPuzQ5P6uuD5nIGrrAKQ9DPiIE/obXW0TYUe6keUcMy2lDewC6I0IRkZyfiGGeOnjbtpzlJ2JY7t+8yR309Z4sy1MV80fXAeZNGhFePlWCzPaBcVLjt/yiLXwBR4RHNVA2ah8RSQ7wEMitzyN8tKGf7jy8A5SB416gDICP0MiY7LeUgRec5AHyQEQkzOAEIobvqfCeX7QFaANe1j7AWOBDRtDNO90Yr+n9uizKtP7pR7uISHMd8bxnvceuhEI1r4+2915wRLjEwJgRwz7gjAiNnntxkqctAC0jgCbypIDcP7IQ7b4W6M4TEWmNR4S7RJIxVRFBcvedF/AwPvjhO3OAR+Qpz3ByTpw4odM+6Zw6eUoYmlOnTgln6ykvVozXBz7wAb+/T9/wDd8gPgfBn9Z+67d+i97j0DQbzRe/+MXkYLFBMiGYhHe7bSOzvr6RmIrRef75F3T95k07M10vnJo31zE7UpNqNFrCaO5zOH/vnv3C6cCpmRif1PTUjE/NY+K9VtZVrzXUrLdE3dzsHu2Z36vp6VkdPHBIjzzymO7jw5O+3z986EgqO3LkWEoPHz6mQy7bt3e/9u87oLnZecOeNH6t1lRZ1FTzlYaUORS/o9u+joR+5gLzEHDNSgBDT9s5hJG3bt1Ki54Ns2fDAUMpb7c73rAcpfCpmlNOe7erLHLJEaq11XW9+LyNz8uv+apg21cHtNv2eAvas2dWf+bP/JhPnfd53hM6euSwHnrwYX3oAx/RxNicrwy2VCvGVSubvmrb9RjbyPirlAA6oBuALpT7TWBnqu/NCSWgvPImSQowP4wlCwTDRj6BecP8ycOPCBRP6trZYYxEyJ1fjE8ZwBi0B9+oL2XwCX3Zv3+/eGfsUfs7aNK8yKOwXZ86d311TD4io/irANoZi/SrKv+QAugN1zM/J2LDyxwZaXjT3OvDAk76vDdxUiKxH/nwR/Td3/u92rP/oHat48P+YIi0MHHYV+wArFvWW5vb2trcMWxrc21dO3aqur6iZYxTJ07q+vUbKVKDfjG3OevzE4+/Q0uLy74Ov6G8kJitgy/yylZl56rljbiPoShL9Tmd9gbKM1pB/dcH75Vvqmybp63WhKYm97l/3fjD9YOk07e8Thcd+u8av62k5CoMpvyUtZqarZY2HFXd2F1Va6pQ0eyZ1r7XUJ5o7HYq86Y7PMi4D/+HX82b+IodwLNnL+ozn/68zp+7pOmpecE/9AHHa8cy9ral3BGkRx9/XJuO6rHeiqLwQWLXm2elhx9+VCfMu13zkUh6zbrZt1PZsS6G+WAWaeD34XzzZD+67Z5uLyyq1x0kPHyWknHX19c999yBqVCtqKtpW5RnhWnKTHXmaWcqbBsAPqsUEYk/EWE71knz69rZh084fRuONuIoEZX7xCc+kaL82BHGwalaWVn2QWrF1yB927CJ5AgSnarVyxSdOnnyZJozf5iwu8N8e2m8TUeqbjv6fuPmVa2sLmp7Z91OXs22splowGnDHrHxRYRq1g35qezgOEk/ZVGm8rr5VZaF51UIfvEXmdWQWakdv6hnHQF5nou0NE6A9Yqs+EMmPvKxuLKi5sSUDh87nmDMV5jjU9MK60nXtsUDqTKO+x9+UP/5f/nX9V/+zb+hj37ndyYdQk4RITkMGxH2pQdpvrs+7GITGAvZQ19EWC7WDtMKTdRRTruI0CjFjsC7iEzQTRtwUA9EeDwm+XWAWtYZbenLOAA4APJfp6sihnSM+pFCwwigG6D/qC6CEZVojQiqvi7Qh/FJaRQRAh9l6CD5mvnOeBF/OC75iYhEM/giItFAX93zRFgu3jM6d/Q8IizSIrWF1wDj06/lgEnD0Xf4dA8KhV8iMu9Zu2K/3PIBYNSPsaEZ3QLIMw/yEZFk7u5f9UO/USF5IIKRpIhhPyfiQZYRwzre/+8CcwT+sP7Z5GRL9XqpLHJPuGvFDDEhBHTg4MF0Srh164Y4LXcJgRv27dsjjNLx48fTCanlO1VO8E3jmZuZUsvGM1elgU9iRw8d0NuefFw9n1yWFm5q18y8aYNNOJyo2Gc+8xnhlH3pS18SC5S/dtl2FKn0bpIrFF6UU+MT2rdnr4766u3Y0aM6cfyYjhw6JD6IyWbHxodzyMaNMKEfwfBOOu7rh6ZPZw2ffoCJiQlfQ8xqj0/O9D169IhwLO+77z5hwI96jIGjALu72yL0P0gOSE888AXlYv4IqmEFanmDYUwUazDoeOYdDXxvXzkMXvH/DNoIXPXm+dKZM/qU50v07c/+xJ9xuP4hPfnUw/rWb/uQfugHv0f/yU/9RZ2+76Q6NqaTvvacaDa1vV7pU7//ol47c0u1qf2aO3JURb3Qxrqjbr66qXvzgY6RQkUMlSbftkgAABAASURBVIkyaCWFLmCkxBHmK5uOTw19bza28Kr6leVesy607OxOKMsKlXlmWRa+N5/Q3vkZ7fdpc59Pmft9LXt4/16/z2q81XS/PEHmDQ0ejcZEFnUv8JppjLKmvsfdtfO54426bnkcOLjX/TIb0Z5ChQaWtcy90VygeafdhTx1+0pgskU5bRgLiAiSBNDAuOnFvyJCEeHc8Cci0nvl14F6qrKeHAZUbjqrKF03rompgzpy5CEdMsyM79XeyWnr3h7N75u1I3VUjzz6uD7gg8Z/+IM/qIPWSQx4TwOZaZ5LVwvXb2ppYUH8BdYW/zGtN8DtnQ07BF11fTLr2Tid8kFmy07Xqy++JD7H6JWnsmzqo9/0UQ0c0bp+87K2euvKoi2ujBXix3n5OqVUJqnMc/FXfwM7E3lkqd4WyDV3fsKz9NVM3EllGsO6GN7AVOXq7VSaqM9psjVlZyhTUTNub5z2/c2Zga/3epaZtLWzKXvPqsx821ZtbK2K76Fa3rmhftFWbbKh3UFXfJXGlg8QGM3tzVWt+wooy0Iz05PKirAzsewo1aLOnbloHt3WRGvM0dfMzknbUajlZGzbjhYPzJ9D9x3W3sN7NTk9qaM+GG3aOcUJnJia0JNve0qsfZyYpcUVH7jGzNvKUw952VqnSuuIbGusO47KTnm9rxO9cb5nXo3XW7rfB8eeDz81HA0DOlPY0WCNoFthzyw82ZqZUpQtqWhq3Hq/bfvX9SCRZXZoez4YbZgvfWVe55ubiz4YTSn3XF966XnbmGlNm34cnRU7Hhu2a6zJlu1FWRSOTl0QjhCH2Hc9/YwaRa5lR5+3vba7tj1d68z2xopWFm/qxtWL5ueS1te2tHh7RTvbXW1vdxzNvCWibTgh0E200UtZfI5kgEZkhXUmM+SeQ6HMei6PXUG/Kg2isowH6mvg9Sepysy/miIKhXUkt17V8kKF0/bOjq8cr+il117VZV87qsx14vT9evShh3XEtwkN1rh5OjCfoaGs1dTwXNGngaO6vfa2+TOrb/voN+uv/LW/ou/8vu9SY7Kpju2QBrn5WVmGlccOZaaP+cgP6z0i3lQ+sHyA3GuAthHhllLfuJChPJ+q6nou8nQz63fh+fWNNxIe/5Kq1CX9irhT7vWRkXdprrBpyNSzvYIG+UFPGM/Zr/sTEaI9dDAH2gN0gOaIIKuIYTteRvMgBSKGbai7F+gPToAxqKMMKMvSNqT0nHPPM0v4IyKltKMP6Qh4BwdAGe+kEZH6Q3PEsD91jMGc0OFRSl+Auq5ve/re5+vWi1ajVM3roMxk3am8Pvpe6yFLWSHk1POa7aVx/JpoZt7MgZQxgMK6GhF39YJxgIhQxBsAfQC4It4ojwiK5Ma69wEH7SOG9RHhJsNxqAMihmURcbdrxBt5CiOG7+DiHcgazbqjNeOOFjV86pkQXzkwPT2tlk/Dc7NzIpJw/vw5TU5OWGC5mq2Gtne2tGojxaQjwngqtX2yCCtkxyfNTntHk/xFjNtWdkgmjGt+dkb322E4euSIcEiIcGFcuDOfdxSAd5jJCejc2XP69Kc+leC5rzyrc2fP6vLFi7pw7nz6FuTzfufq8YrDzjhhmz7Ndm0smRg4EETdG3nNi7ppx2TM40+Y/smpSTE3HDDGazQadiLqXnA1z61MgqXfHkcLjh07qpYdhrIsvCjDbUovysHQgNnp4bNiDz74YMLHKRznbL+vKFO0bX6P9sztEW32zB30ptTWP/3VX9N/8df/up57/kUdNg96/a4+8MH367u+66N64IGT2jM/bUO5odvejDs2TNuObty+taLf/Def0IsvX9TMvPl27JTGZ6Z97dN1xGNTA0coIkLIgblbEG/6oWxg44PSA6N3ygbeIAe9vg1GR11vYrxbfCLKtrGxpS1v7H07QJnFW/CLEy9XQ05r5knTUZxpb3B79sx785gVfGYRMgYp7/CfzUe2Xu1u2xGCHfXdf3JqSnPeoCIG2rWuuMiLBoUGqqTc0DswQfhZHc8Tw9vzC2WywXzTRP3CmMg+wgT7/d4faGLOlEVEwk8+y5U2k8plRa2hnq1/szWtvXuP6NSph/Wud75f3/7dP6RHnniv6c7F5tLzZkcUZ8VXe1xRf+u3fqvm7ZxzfZwVua+92t4El5LTu7a+oh2vlU7H87a8WSNGpNP336+OnQf+O5DCm8dA4RkN9MEPfkD75poaa3a0uragyApVfYPr5Scq/8qkrFm3ocrUt8MJTuZnFksRMiP1xjNw1mA+yyMMwUXpJ9OgHzZ8TfW8dlZWFrSytqy2r5kGxuNe4opv09fn61sb1v2+10hdHUe3otbXreWLvuZZ19h0XXxObNde7469qs2tXevOtnVqV0Ue1ouWsry0I7CkJUfvVIVuXLvlsSs16w1HhW1L7HBgpHNvkDvWu8wG+YlnntBWe0vjk+NiPayurUnm1QNec5PTU3bsNh0dvyLwRWSpTShTOF8rawqnyLzMC9VL0+iIIryBX8ePHdN4c0xbG5sqs1ylxy3LUmE9pw/Q9zzLIneUq6XSurHb6auwvdj1QbHmA0Hd+a4323U7xrkiHS72753T1MSYKJ/z4cOo7fzttV3JtLi4lMr37NnjNdbWK6+8Yn6Weuc732ldO6Ut27BlR8f5EPguV2bWs82NNd26cdX8uuKI9oqWlxbF16+0fRDK85o37swb08A6tpNwEhEDT9vy7LK+TVfN15G1Zku5baFMUG4nkfnIvJTnqwizMJJ2SLlZFKoGIQ0yKbKE97avIflr73O2yzu+Utt36KAeeuwRHTt1Qo3xVtKf7vauBrZbg05P7AFrK0u67cPz7Vs3tbG6qu7ultttO6p2W9euX1JjrNCP/sSP6gd++Ac1PjWe9KrwnDLTBUSESQthy/M8V830k47qsA8RYb0cCP3nHehaPsjPVe4v86jnvoWkysBPpPbk7oWI4Xie9bAptqbfV9+8BP+OHcqO7ST0oCvQEhH3oribh0ZoAaCF/gA6TkpD2pCnnncgIkzzG0DZ1wP6RsTd+UMXNIE3IlI32oyAcQDeU+WdX7xTzit5gPwIIiLRRDntmAN8wIknRdeZJ0Bdm/3fkNl2N+s1lUUmmwEV1rXS6yksB3DRDyAPPxmP/pS1ffBctn1ddxSZMamLiDRX5skcKaMvQBsgIpJsKbu3DW3Dvyh3ktqM0lEZ7xGRxoigtVIevNTdC6M+8BugjnYj8Nz7VtwsAdcdnruZKNXuGBkcg3Vf4a2trQpnBAcFJqDkI8KlsEPWkswwojpTdl5KNl4bnxkbwIFPdjgw1PNnyuHdoV4v7bQ07KyNu29Tpb3bPhuPN9lGo2ZDc0IPP/KQHnjwfm/a055gT4S/tzbXtWjjQvTspiNo/F9cV69d1uvnzthh+Yq+9KUv6PkXntVLL7+gM6+9onPnX9eFi+cchr+kq1cv67pPWNdtqG4t3NCGjVav37kz95qga9UG/uKlc97st4XD2RpraHpmyptDwwas5wVaExG6WtnQ6BlUw4VtBP4plGU1G9JxtR0J+NjHP6b/6v/xX+v/+rlfUKMxofGxKf3yL/+afuPf/JY+9lu/o3/xL39Dv/RLv6r//X/7P0zftcTjhx9+SMeOn9alK6u6en1ZB7i6tJM3a8cUpy8pXqcjTrsDL3yEiaBRbPLQxTtAW5SVOt4B3gHKABYHeDhJc+q9du2qNixznFX+XzU+WL3mTW3dSk4ZDvXC7duWx6KjDyuiHwsB3KX1BsWHBsaAnsqOXfiE36rn2j83rbnpMeU24+Cib0SYbyh0X2EFBA/9BmwM7tu2IYdG8FEXkSkiGCItEMpQbsZFJ+mbKv2LPHOkjV/TT8p70fe9cUTUvGnasejJh4sp7T94QPN759XyZlFYJ2d8rfw9P/YX9a3f8SPeGEIbSzd07cpFvWbHHl6h1+94+unknDMWvLrlaAPf4bVtunFM2t58+XNyZHH8xHHrRq6vfOUryotMWZnJQQ69/fG367H7j+r4sYY2dy97A25LA+sYoGxIt3nB/Bo+MGR5rshC8IVKayCJzBj9kU9Fi0pZniVaMJARmQqv2cKGD32esa7t2bc3lUWW24Gq7Mz3VJ8otby14EjWlrxfq9ffdURo29BOegAPOCyNjY15fY+pKOo+DF3SJz/5aTVqY9aXNaFHc3Pz4q8PF33FiPNe95zyPBefb5z34QRdr5WF11uhZ5/7ipaWbmtqalwHD+03jiWvjUuCzy1fN/S8kcJb+cmyzGOyBjORHxsfS2u5bxvU8Sm6aYf05MkTwklDnxRSWSuVWxY7dmR6jrgNYuC51U1/y3Lo+jpuQ1Y01crSdqifyuve5NHLHTtrWZ67fVOKEPJn7tPT0+bHptCPAwcOOq2LtcF8gdOnT+sd73hHonHJTsvK6qp2vWm3DTs+oC667PrNa1q2c7K5vaGbtle3bfc43PL5Ug4tpfnDHOWHucADAH13kXlXS2O2mk1Bb1kUpn8g5E172gAR4elVzlZJH/I80443xitXr+iVc6/p0vWryuzo3vfwAzrtK7zZ+TnZ5/Dh2rL3Blj5aLJjB/j20oIWFm9pw5G2pvX64P55HbO8Du2b13jLuhw96+uO0l+/OvpZNHL98R/4Xn3bt3+LyrHSOtU1DUo8ySzHsizN0khlac06FxGpjHrKBl4TzJnU1SJN87/TLiISD5hzKnejiPDvN/+Ai5LcPCKNuNPGCf3ASzl5gPF5fytEuMOdQngM0B6gmH7kKec94o32vAMRkeZI/g+DiEjV4BzZPvIUMh9oJgXuzfM+glHb0fsopRy49508eKAfoB4YlVHPO3NDjwdWkohM8LSwLId1/aRrtB1Ydm3rz7bXEGsCe0rklvWw6vVAOW1oGzGcK+PyPoLRO/OmLOKNdoz3tWDULmKo97yP2o3wjMpIAepJI0IRwWtaK/CdF+qgFTCOwoajr22fNDZ8csMorNixYMPjvyLB2NXrNTFJJkA5Sgwi3kFWenFj3Os2jFN8Bqo15hNC34MWwiDnPi2WZc3GaNwb14SZGiYsU1HUxJjLPsHymYiW+83MzNqx2GMnppXadHxSkLzxeM1P+q5+YnJaE+MTmp6eFZ+3mp5yVK05rmajZedr3lGG/an/+NhEKpNPxttbOzbkm1pbXfdpb1m3bi7ohq9o+Ku7Sxcv64UXXvTJ8VVdvHjJp+ll0yeVpi2sEFnkau92zJ/tBFOmYddRBq4G+470yE/mdnlWKsty5VndCzvTl7/0Zf3t//bv6L/9239Pv/PxT3ruU3rSG+ezz75kZ+r39DM/8/P6xV/8Nf3u73xKFy9cs9Ft6qmn3uao1QOa84b2la+8qE986jkdOv6QDh+7T3XPp+aT/bivMrt3DG/N/B5YcZHBCCJCEeE5VAkGVlzkBKDspAAyRKGpJ48MUGpkTzlOAbLe9JXFro08n7voWha0jwjLrvDMlTbGzAawsDFC/rnvlTUmAAAQAElEQVQ3GNowFimNSi+o2clxHXJ0am5qXIWNcN8bHDKnruYNirY4X8grIugmTp3gAaA5ItLcUuWdX8yb8YGIYf0oTx14I4bldKEMXJUd4SwK1fKmHbyamvUxzc/uM8zpwL79lsGsSs/p3NkzeslXdE899QF95KM/pB010odvN+xg8uWRyz5RTU1O6rivk8IDrNkY8IcZl61Lu15TfV+FjHjHFXPDEQ7+0s9ikyXkzWtDhw4e0xMPP6k947keOr1X129eknz1Aj+qbMdYewYX2REsHSGEZxaudS2XHE0kX7kOkOeaGt/zK5X7PQIKnUk/YT0dJIBfbNKTE5Ma6tRAOAubdqyZJ451xwQvrNqJ3lrW2s6iJbjpa5t1OxFL6vkwVJZ1jU+MC6cFPajVyhSxev65l/Tccy9rrDWlWq2Vokul7UWeZ8KQIp/C+tHzWhp4DOby6GOPJgejUmhnp63XXnvdjs12+rykxZbWLl/gSbQPvUN/M+sg0yqNa3BH50kb9vx2vF67lsO2o2CHDx9Ja43DE+s2IkQ6sAOfRW49aDrKPinWGbSwBtYta94Zo+dIXm4dR4fW1tbVM/+JaKPDHa/LbW8QRDXqXqscQlk7pHyRKnV8xGHS+jLhK0nW201Hc2hjMoS8abNkRxPdWrO9WuKzdQuLvooL7bezOekoL3MEmDvpCHivey01rGMtX7tBU0QoIjznhmXTFGXoA7QyF/IKKSJEHtovcitw4YK2HTHbc2C/7nvwtA4cOayy1fSa7AmddhdHG3u2qavi82PXbU/7vvPbv/+AHnzgAZ04fFCFTws3r17S+TMv+8B4wTLdUtPO0/yeKUfeJ5XVQmNTDf34n/9T+rE/92Oanp/SyMbAX+iJYCQlPY2Iu3TCd+RLm8yHi4gh/bzLj1tKIeHgggvQnaci9Xqhniww6gffItzRhZShW/QdjQWPKXf11/2hPmJID/15B8AxAjpTRgrcW877WyEiFDEE6rIsSzwhRR8piwiSBCOa08s9vxiTse5Nyb8VaAOMyiPC+1smnhFuZDACygDaR0SijTV1p+xuX/YWdG+EB31btL7jSLHO0H8+PgDfAPDRdkTLvXnqIt6YM3WUkUZEGjNiSLPueSIi6Tpt3wrwc1Q26jIae5TSBj2A7xFDXJSN2meHDh1wVOik4YQOeAFNT087ejSV6ldWV3zvf96ni44WFm6nBTk7OysQMACIp6amEgP7Nkqbm9siosEV0sAGEoeJ915vIJgJ0/jrJxjY9gbdtUGampr2uIc0YYPeGhtPY2Pg86KUUahm45TlmQ1CK8HABrNeq6ssa2ljD2WJnoaNJ+URodJ9MWoYycnJKU15DJyveV/LTUxM2fmaM8zb0RnTjJ24MY9bFjUb0kkxf3AjjLHWmJkfnn9XddMxaWO4vrGuK454cUq+lT44esPRsHOG11M7NoD/6e//v/Q3/uv/Rr/927+r5eU1tcYmbCz6+pVf+TW9/tpZjzOhGTuF462JdPWwb9+8/vbf/lu+/nm/MJBXr97UJz/1JR06/KBP5qeUFXUpy5U7clJ4o4+wIM2cPM81GPSTAys/EeH3QTL08MlF6Yc8gIKPFgHvKDcGHSXGgKbG3uq7vvroe5PjPfcGWLOhLmqlao4gNrypEykBms2GJuzkTXgzJa3b+Yam3PLKTAtpwwZ+0vXzczMaa9UV3o4rb8LMozU2ZnlPmj8tRRbKcs/REBHm+0BdR3g6Br3lgXYgIgS/oC/LMvdJ5vJuaxYH5XcL7mZCsrOd5zVlWV15VtPc3H7NzMybnukkH/46CgM73app2ZGp5770gvYdekAPv+NDavciRVQwAOs+la+tr4or7anpaUedur6Wa2vdB5OuN9kIj2WdPXzIm1JR17NfeU6VZVb6JL/r65KJyTm96+m3a3t1QasLl/XzP/dzWl3ZUkQhRV/KtiWf4aUQD9c5XeMbqFLbzm7fEQV5jDfPnJZ/FFTWE9PqCA486jniue5oZMcOyMCbY6fdU9drtGMa0Rm+8FJ5pQtXXle7v+nIhVSUlVrmz8RES3WvyVpRU63WSBvvCy/YmfJcx1qTatSbXht93fRhZtuODfLCeUf/kB9peD6Vr5cnHRWenpkxf7tpLbZ9kt3xdTuOybyjWzdv3hLOxtUrVz1+6amH5zF0OplHbv2B3m07NxHG6nVSGcBRmr6jR48ZdzutkwEemhnXtzx6tlEmQbJe9HyVueuD1KYPY0TT2ubB2PhYYmiyLbVaWnPLjibh+DMf5tE3D5lL2xHKwhG/eUd0sI84ZOgSmwf28MyZ15Kjzl9Qtz2/nh21HV+zbm1uaGV5yTZjyTqwooVbC9r12Mybv5Bs+sqyYTsHrjfDmOXQStBstZIDBS8G1hOIhidlWbP9bLrN2N36ynJmjQxsu7HVl69csYN0OfGUAwBXrdOeQ5VnGnh9DsxP+LFhZ/Ka2166cFHrfCcVfD18WA/c71sF29MlX2O+6puC1195SauOMNZtt6Ynxz123fpRKM/DDllHfTtdHevf5MyE/vRP/Jj+8n/20zp1+r4kz8zrWaLdQNAIMB8gIkR9BGsiFJErM/Q9D+qpI8V+F7aXbfNYfsjDi8z9LHaXvPETEaKu6aheRKQxwcG4yBWdApAn7SivWQ/0hzyjdvQDF0A/ykfdoJU8Y1APkAdoS90IeKf9SNco550UIE8bcEQM5wAegPr/XwN4R8CYjA1Qxpx71mtsOO9j3ifyLFev20vyZZ1gX2hHPSlA+1E6ylMPjHCT/rvMBX4AtI0Ikq8L4GQOozFpyDtAHoiIRPuIFvqQB0btKMsGVVc9h/A73R31B7vuW3niA29WhaamWr6CO6Unn3pMKOa2DRWK2fBGeezYMU34tMX1DWU4W/v27vXmNJcWL23qjqSQ5nnu64EdbW5t+gCeaXpuTq3xcY1NTKjvuQ4MyjN5ZWi709aqHZeuDV3hTbrKQ20LIne0q2GDglIXVuamN/Rms6Wp6alk0BHEmDfpKTt5KF3DNDbcBsXv3XEQGu6PsYNxLZ+6PFlFhDfRSY3b2WKM7W0MbnjxN72wMkPYGEy4XW5jVPOmO+55j2lsrKE868tkud6bRruv3/J13n/zd/679Pmpy9euiw9k52XD7WdUNz0tbz7z+2e1b++kJseaqhWlyqKr/+w//dP6gf/wezTIe9ruSb/+Wy+rKk5o/sBJVaqbLaXqNtL1svSYmXp2RplHlmXeHCrTFgmYD0IFyA9sVAHeEfxbgXLkCj/yPJMcno8YyOJS3Vd1TdNb8/VKbmcqbBgzj19zu1oRatRyTTikP+V51ItMhftl3hRz9VWY6mbN+jPe0tz0hGbsjGZZTd4frGO5ynLMPJtIn1dh3LLmWTYq1eqFMs8JeogsQC+Ljznonici0ltEqCiKu3OnkLYA+YihYSE/8HVjz9DxRjKIUr2qriprqTE241P4Ke07eFJze49ofHqPsrzhLpnKLFfd9Eyaru3l67rliMnbjj2hk4cedORz1xtDX1vby1pbu2X93k6foWu02HwHmrAeTjjPB3z32hnwxPXCczjeA0Xe8RrbNB9m9MzbvlON/hX90Pce1qC7qIsXVzwf6575KPNR0OnNv191XDJQbh3esJOwm3eV9zuqzFQ+bD/IK731qarK+jGwDt9TB+uygZsO7FzsqOvrrp7f0KlwsxY6mTUdrdmjqenhwaOsN8Q6vXDzJfXrK5o7NKcJH66alm9ZK+Ulqt7ulvjvlV556Zz++T/9dXV9e/nd3/19XvMbOnfurLbtNCzbYSjtTFZ2EvuDtjLTQb5ZZGpYpwaDjo7fd1zjM5PmTZH0A5vT8No5eeKktjYYY1N8Ozx/Sdk0LxLdMZRzaf0czZly1j7XWOgTKVev8/Pz2nQEqLLjZEar4419yzbHS8V8yh057Gh7a1fbOz3tdgfaMn/7dm6nZie06+hqzQ5EPS812Olo01Gk6HVUNw+ysqZdM3LHjqhVUtiHQ4f26+TJY462benGjRvaa/uIjcKxWlpa8zg7rtv2et6x87Spm7euO3q3ID7acNsHtsIb/Pz+g2qMT6rwXMtmyzaornq97vXTUssOVN1lheUTpitztFCmLctz869M7Wq2lWVZU73WMj8n7qaTY9MqotTGyqYunbuihRu3Vfd4/J99x3092rIT2bWTWBalx7Sj7MPNjZs3dOXSFS3fWlTV6Wt+ek4nDx/Tg0cPa6ZeauXaFZ358hd08+J5Vbbfs464z1lPJoyrzAptr+9qbXFNmz40tLe6Kvq5bHLMh03tev/5yLd/WD/1X/y0Tj36oHbtIFVVYVtUs54M5YtsAYvboguXu78K9a2cHdMT8ntkfu95D2ooLwrzd8f8tWA0fAYWNDjSmxGF/M8pdqe0/lBOPe9AxHDskZ3kYM1eFxHC9tTM34ghDvqO8IMDQPc4uJIHH23QTdKIMK39BNRj7wBwjOpH6agMHPSnfURQLfLAqE3EsJxKygHyI4gY1kcM5wZO2tB/lJIH3tqHegAaIob9yUN3r9+3PemrNTmh2b17bE/36MDBw3rwgUc1MzXvNdXxXKX2bt/2r/LhqxqmXmfwdwTwDADnaCzy0DJ6px76AMqBCM8rC+FP9G07Ozh1Bps1ZVmuCNe7Ye71AUSE9StPcoyIpCeMwxik4B4B74xJZA15Mmf5IaV8lNI+u72wrhvXlnXj+rI21rry2vEguZ2jWT355BN66KEHdPDgQU15k7ji00ndCxrDQLTp+eefF38xd79PKPsP7NfU9KT279+vAwcOiM9icdo54rDxsWNHxVc2PPnEE3rwwQd07MQxHXCEbP+BfZrfM69xn2LGWHj1WloMDTtDRZGb5MoC2FXfmzWfm9hxOHpra0ubdrpw5to2ckyi59NO3X0xnOuOHGz4xLdpKMrCgtz2fDKDDebOlo1NYSdn3JtNX+MeU2Z+6XYRmcLAqbJhIz5ieuZNVempjCNTloeadsgajti07HC0TOv09Iz5Na9//s/+hbj66XvhstimzLPpmWnlFrR/NGv+POJQ+sMPPah3vvPt+p7v+Q79yT/xQ+JU/Puf+rwuX1nSr/7zj+nKzVXt2X9YEZlkYddqpQ1bzbSXyq0Q8lPY2GWmDQXw67/TD7wC6DNKyY86c6InX9q4ADWnhccj37TxZq7Mu2n+tGyAG9aFwnIKd0Lpck+SMvg6a4M6NTlhQ95gCl5MAyvtQKFMhQ1/MDfJc8qVuV+WSfRHQUeAorrJ3Z8ILxjzFprhwwgi4m6bPzTjZpUi0dLwfCYnZ3T46HGduu9BHTp0THv3HdSEy4qiKVUmyFGLqHLBlzKXN/Vlrdy+oUMHDinPa3YYdkQUY+fOh1j3++pjj69opmbndNgn98K8m/TBAZ09d/Z16/GGlO16jfWVxbje/uTbVS+X9MQj85qfqhwVflV8fq/vDT9GE/H4KWsHyUSpKGuKMB+86XQc9Rl0xnthuQAAEABJREFUe66+29r5P+ynuqeyUt8bH3oQeSZ4igxxYo1eA6+5MAv6fF6pt2PnYsHGal37D00or/Vdn6vfGzdPctuPTW1vZPr0H3xOv/5r/1LPvPOd+sn/6C/p05/+rPjr3rHxMbEeuUqLCKEzzIVxc8u+LAvzM7eON8Rf5K468kdkKs8zb4rbXltzyrNMfNaPz1xdu3Yt0ctk2o6skVbmT936GBFiHpRFON/reX3tWudyHT9+3LzvaMeHw66jiGwClRtm3nztp1o/e+5bmb+ZKpf3XYjdadp5YQ67jkDlee760PbmZopG2hwk5xrnT2bY2MS4mrYJJlcD87dr77IyNvphWyZ9wNg1zW07ax1HhGmDzbpph2V5ZTl95nN9Y00zs9OamZlVbtqKel0N09D0mgNad/Kl12cOPR4s7oGMfESikzxAOykS3zp2/G7bwb1oe77iK94pr9UHH3oo8ae0frXNG8Ztep23zatrdqQun7/g/WFdda/3uekpHTlwUId8TW6m6ezrr/jA8GVH1q5rYswynJ9N+wXyyCxf+el7c+v32m7e8ZrZ0dbmumEj5QfWtZ4PCLudLb37/e/WX/hPflJHThzxoXRXA/NOpjsixEMC/f9f3v4rytIsOw/Evn3Ob66NuOHTZ1ZlZmX5qq526G60QaPhBCMSIDnEgABBMwK0RtJopLX0oge96EXSklvSaEnzwKE4Qw6JAZtNsgcEBrZtdfmqrPTeu8jwN6773XzfuXGzorKr2d2YIf+8O875j93u7LPPPjcixzZiyPoBfFQQKDsGBcRP8Uj86HGvUDvRb2aUB0ejnpgZPPkWkbcp942EjpHWgaCgYwA+yjMJH5VV7KdNX2td+5+ZBV5qr9A4ZmP81EHzCZQ3M9KcKxvaa1yBbJtw09h61/ih0Uf82F03YHRa78JZcyivVPARXf9HKxKOGmz3PKJB8wvG9RX38wW8/PLLeIb69OSxJ2lX93N9lLhz546kyPVVahgC+cVFVnKNVbRlGkPACrYpgnw0l8rMLLxj5zFjX+bLnb0g4MFxWBQ+HDZozSRV4e5xzMay0/iqexw0ruQiUF7jC0ZcF5NxUq5J5VWudNJWY7l33zlNw/cGXvve2/jmN7/L/Gu4ypOG/o+t02dO4a233oQmP8SwuRwpTaJ3fS9EJy4N2t3qBkakVFApNajqERdfkshYOhqZlA4MT0p0QlJGPWqEBqMcLRogbb6CxaVF7KWTdeDgfjpgx3Hs+FHoL6Ef4CnoyOGDFM5ezHOxLizMYYGOWJNjeVq0jEZLacU5B/qiKa+WnAMc64bDPpSH0TmjA5ZzYXueiiuyPIo9e5RI0omjUrGtg5mFxScapbgRF573Pgg1iiOeQOtcHDmMxiKOY7Z3dAxiRis2aPRvg5UsM+K4gJQnyMH2Ftq1GD/5E5/Er/xPfg6ffPkFfOYnPo2f+vLn8fO/8CX89Fe+wiiHx//t//EP8P/7z7+GCxdXMT2ziJyn9pLOYkR8OSjHBPEqMKLXG3FeGQ4ZcvEffCTYCfD1Qx8zg+gxM6JXBVmpn9qrHHwqRkPMLNCpMtGd0Plp8+qmXWtgik7IdLONdqsdTskyJmpnZoF+vTcYmdHG0Ww2KfM6x4poUApuZFmYk01JhwH6OEBzRFEMPZ4hP+d8aFfRgFVcMBQTHDuZGczGuKuto1D9jkz0/qOAxswYsdSVT51OsX778+jRp3Diqeexb89B6tYSN4I50jZNGbcRMVpV8SQNOjUl8ZHRL9DH3QdXISdpfm4vupt9qE1FB0yyvnPndsB/YXFP4HdE3dE1l747U4oe61GGQxR5jKNPPofZ2RR75lfwuU8/j//yH/w3jOSVcHEZZFyRKOFcUS4kXm9MyGtuAN45RHT48v4Q5Yi6qMb4UR7b1Yj8LCvIUEx4HBNfNcgZfakYhc2LIUb5AOYybHXvw8c5naNN3L51G2dOXcK3/uJt/Kuv/jG+/rU/w/WrD7FEp/R3uSH+7n/8H+MP/uAP8G/+zR9w3bcCL0S/NhHJTusmjhPy2MNTjgZDzs1sEulOabBmeA24tbUF6WmaxjTKt7BJZ0u873JDlm2RU8iu5Gk5HsdM6Ic+CflkRhqpRLILizo5z81wna5zIx+OdU9zs01OJ0NG0chXjZfRERO+HJiyKhmdngo6bubCPFQHjrPBKGWf5UmYs2KhcB3R8ZK9ycjD+w/uYX1jjfrUhPBZX18P66LdbpOPXWiDVh8dAlfXV3Hn7m2MaM/20A622k3i6CFe1MgPpQKNI70CH60R5zwc8TYzmBlLEda4mQVc1T4lL4Tf6uoq5JDeunUT+jtBSwf24annnsH+I4eQOwS+qL1si/h89fJl3L52AzmdwCmu7b1zC9i/sIC98x3qXQ8XTr+H0yffxur6Q7Sma2h3GmD4lDT0w5oXbeJjRps1DL8BO0TOW5HhSLRvYmt7Dd3tdR58N6n7XWSs22bd57/4OfzW3/stTM23MWA/M8qR/DVTCtIbBVrjxJgfkpaH2Oo9RGUj8itiWcz5c2h+gZlh8ph9kBdPCq5LyV71aqs9TTjr3UzzVWEuM4PaaT3fZdRRfQUqMxuPqXf1exw03qSd8hNQ+935x/vp3czC/JK92qqPmamKdI71UfogHZjUmY3rzSy0UZ36CtQGjz0qE6heoLzZeIzJ+2NdwqtoUr1eIq6lOvcIBVL2MQgjXj5cXqG+3YH+fJKcQbWbgOZQG9kfcKqYe9oET+UT6qz2FKUqV3vNp/5mBrOxbFQeAJWqxj8NoR67HjZ/VKb2GlNgZqHczEJr0aNyzSs8zCysI/G/0+nQZs8GEG4q01pRXqkgyOITn3oen/vJj+Mzn30Zz79wDPv2L2Kap/XpqQ7AzWKOC0lIyJHRJHKs1FF5GQX9xeBvfvtb+JM/+RN85zuv4uTJ93Hu3AXCeZ68rzOkvUwDtMXT4oiL3ZAmNW5cbaTcrCWERr2JOjdtRS8K/XEVzql5nUVIkzpajTaN0hTqbDc7O0+C5rHITWsvT0oHGXo+dOgIDh96Agf2H8KTT9ARO/wk9jJkPj83pmOq3UG91gzjpHENyw9WCA+hED8PSHDm4bmhmxnkpIimnEZVIIFPQKfsLq8fMoaZh4MM62sbkNGXwfDe0Rn9LhTJczRw4s2AJwot0AVeN3z5Cz+J3/z1v4Ff/oWfwZc+/xluqE9idn4aUZxBBrYzvR+d2YPIiw6azcOI0jYUwuR6DzzL85IGL8OIxl+npTjylE0V8GUGk8fMHi0iTyXHzmNm0LvwEigvGZrZo/ZmY6Wa4K929ThBPUrQiFM0CcrXajUIpFBK5UAJGlxQUqqEi8F7x/2oRM4oh/AVaEH4gFNFmujYkSbxWPyTIkekSanAzGD2ATjyFHykhxpDYDauV3uNrVT1bBY+et8NMp5ECt4cvHPUl334xMc/Rd15EnOzi5hqzyCiI5XGDcRRDd6nxNMzmqPFC5RVTnq2abwf8IrmIeqUkXMJtnsjRuPaQRbatITL1tYmZHwF2py4H6AsC1SlR5nXsDh3IMh/u38Df+NXfwJ/8Yd/jNV7OYAGKjpL4gUzEFRVxZRV/JiNaZYDUlIXjCc8tfFUFt6+ssUP+3CsXU0oCeJVBkNU0OGM4hhJnLBFjkYtxmjQRS31uHrlMr793e/iT//4W/jq7/8hvvb7f4w/+Fd/jNdZpmjGwYMH8ep3voMZRmx//dd/HRcvXMAbb7wB6ZBkIPkpHfOiCuWSYUJdcZ48pkMV+wjtqWmItkajwU2xIA/XUeO1l5nHysoqCtK7trZOnMExUqYlpMcaW2MplU6NeKKs1WqhXuxzLsKxY08hp8495JUdCYRwEu/Up+Bhy7HQ2LjiHFVZgpxm+5zyz6HokvMemiuOI/Y1rK2vY8RIkzljT0D0xHEMMx9wl30xOPJP+pTAOQ/nKX+OvUDHRHJdo5OzvrGObUa9VogXVQyL80tIuOZigtZUSjo8+znq7AdgEL0NHl5SHmQjzhtFESbtjDg57/ju2C7GgI7ezZs3eK14Dwbg8MFDeO755zGzMI8Bnb/ugIfPJEbMsfS912vXrkF/qsZxzoWZWTpRCzi4Zz/mp2dQkubL58/i3OmT2N5cw1Srzgh8i/N4XuX0kdEJKniwzWhDdYVf0nEXrSUPiHJ6Sl5jZ1mPvOvx4Dik097jlesWnasNrG+toTvYwoARpy///JfxlV/4CqLEo+BYZsIcMDMYPJiw3zYKjPDxTz6HL//0Z6k/NZgD5cbSYUbxjnVN8wtET0n+K29m0Lv4Jrkl0kXSW1AX1QaPPWaclzCxV2ZG/vpHczziPcvxEY900mw8hqqFg0BzCVT2OKheYGa0/8Mw1wRP9TEbj6e82j3eX+9m4zaqF6jscVD5blC93pUKlBdongl/lFdZxUOf8jp4tlotGDt8+9vfpi/wbZw/dw7600d9RdTJd+2tA0b1uwzCbDFCKnuwvd0LNz/aQ7QXaq2lPERINgLJR2BmMBtDxXXKacKnon6ZjctVsLtO7wJWMzECgk1Qxmz8LrkJzCzwV3npg+YUHrJFAvFddcLJbNx30k6p7I3aK3VxbPARCEYDFqHZqAEwGpCUCyVlmgTlk7HSdwKuXLnCxXkfzz37DH7pF38RL7/0Il58/jluUB/HIRpXDSxnQhuKPPrrXKD6jZezZ8/g7NmzuHj+Mi6cuYCb127h1o3b4e/XaNHENAr6LarO9DQaNKpCTmU6pcWMZtRZJsLAx3mPNEkDXmKihDpmQp001Hk6nsI0DUCz2UKdm/3U1DSdsTnIETt69Dj7eYy4KYF0FkVFZoJljvQmMDPoEfM0n+dcIxppKZOMRLe7DaUFjW+326Nj1WWkaYjXX38TErB2qB7DzpvrGzhy+Aiv+P6n+NW/9is4yGibfgupAnnrK0Q0fNPTCzj53lU6pG/wlFZDozkN5z0NecGxCoDKozFLLnR9YXjQoxHhqU+O3SYNMTEHiK+ZMTEI5wkgPONynZxpLxDFnpuRR5LGiCLHPsTGKvZDeDgd5zQai4gQw3nHdsIXUH/vsdMHfCq20RgG/e2pylU0kBlPlkMauyG2+wP0BiMMs5xlGctGoazbG2Cbi2zAukF/xNP6kIoOkETKZESShZNx/A8+4r1krBLJYwKOSJmN20oPVC9QXu0nachz8cmBTukc5qMSaysb2LfvII4/9QxS6ggoD+8djXQFOM9PhJKDFdyIC97557ySkzHYpvw3NjcZNdlEyoNBt9uHviMgg1FyjpwbgMDMyOsYQX4sr+hQjTiO+YSRgSdwf/ka/vqv/TTWHizjvTffwMLsPtSSKRqYNjfBkiKrCExh4R/obIme3voaotEQFR3WEaOvEJb0qAwVsX38YyxwBKWCXXm9UvaFHAp21SFgdW0NKxxfUYUsG6DRamF1awXfefMvoD9GevfOA6wvb2O4VcJXMTexaejX/Bf2LOAXfvnnGX39EsCNWVIAABAASURBVC7Qofr617+OBw8eUHcirpWM848/4pFoiGPqFmVXlmWoiBm5znnC8VSwmKDvoPWoIzl5qTUoZ1XGt6TzuLG+Sb2LqDNV4K3WpgZRX7Xv8bpKeYHGl0HXd2AE9+7dQ7e7RZ2knpF+Ln1kPMgZZVKaQ1aWMG9I6FAqzehoyvaMGKkx6sHc7Cympzt0Noe4d/sOYtos0SMwowS4gOI4QcrDYBQlqCrj+AVVq8T+vYuY4/V/r7sBR5kd2ncAPerO8t1l3L31AAM653Nz8+RZAuciJNRTT8NcESeN78mXhBt/o9FEuz1NR6+DDp3YGdrLBaZznQ5mmZ9jfr6zwPwCkqiBO7fu48b1O0jTJk48/TyeOvEs5TqNDdqPPu1aXEuhv2G1srGOy5dp23kNGUWeB9dFLDG6t48wNzWFLvXi/OlTuEA7rhuA6XYLTV5zetIiXen3uxgOqRujHtdxj87XIIAcc0XrB/3t8EeNK+pt5D0815pxTVWDHNUoRyl7wI12c3OVh/AVanMe/ruuT332M7wGzGljKmjjrriJVxR4QYNhdAj/6s//LP4W7euv/ZWfw7NPH0XGNTGibTdzMBvLRHpgZuHdbJzyBY466ImL9g4Bh2XxTr1eHgO111hVVXFfqUPy0D6lMaTTSs0MaqOuZuOxzIz2rUBOfVa5QG0eB40rUL1Ss3F/OXIq0xwTPPUu0Bgad9JeZbtB5QKz8Viq07tA+Y8CM6PuisvjWrXVPLtBh1TBkDIsaN8i6iYTvP7Gm0GPZC9zLjAjjxUnyXmoLMi3IXlQlBkyXveWdLQbjRSiS3OINrMxnmZjnmlO8VV1SscY4QM5cb2WAPVlDGbGN4FjOgb1C8UsMbPQl9nwkUzNLMhM+d3zCCczC3piZkGGksWI60Y8n4DeZT9VpzKXZwbvaoh8jRtcju3tEYVfMu0R+tw8tngyX2FZDv0XClIkGaj9e/egkUQAjXI9iVEj+CjG4uIi9B0rfddKJ9ijRxk9OnIkODU1XoeNdGVBY5VxEa0yavTg7n1cvnAR7739Dl7/3mshPX/mDM68fwpXL13Gw/vL6G5sQH/eIZwOSZAI6NHjjThfSq+2SedJXnK93qCyt1BjZCqOEworpeLX+N6Ap5GLWNZuTWEh/Fc4U6He0YCJmQmVYn19PTBQX2adm5tDh4ZKp0qFM/fTCC4t7SUd85iZmcPc3AKNzj7Suw/LPGXeunk3jMfVj05rGq+89DH8nd/8bfzKr/wKFvYtoqLwmzTIKR2n2bnpcHK+cWMb//oPXsewaKLW7KB0GcpqA8i3CBk3zpKGKQcL4UA5ccs3Kmo2MoxobBFXoKyJsyc45tmGRkK0RDT4cRxBaSQHik6PWQH9ZXw2CanzAKykQhYoqOC0U0w5NTeanJtImWc0kH1u8tSF3ga625uQw/gIaJg3eRWz1evSSG9he7CNPk+qfRq1ARcbh0BRGc2uA4dk/Qhdyl9/dbs/HFHfhtjuDjjmEAUbyFE1sw8WtIG4AVpYBZGTnESPmQVaJ0rvSZBA9Wa7+gNhLLUDV7azGprNGRw6eBTe1/H7//xfYpnRggN0eKdm2vCpwScRjKdjkDcleaYv62Z0wob9HKNhCdpx5HQUe9wkQKkM+wVWV7fC+vDehfmEb7/f4+awQf7lKHmNWOYRmxv2H38S15eXMbcwi7s37uD3/st/jX3720iTghtCD8vcvLpD4gGCZEz+WeVhJroKbPKKqFx+iJL6n5dDwJcoeVVHSvF9D/uKbrC/wPuE7QmOYMK1JH4jOBo7bXQyTkPqQZb3IWdETvF33vo21nv3QVIJnhDDeYM3T9302FzfwrvvvIOnn38WlTP8y6/9yxClMjNID/M8D7hH1EfJEHxUlvFwYMzHcczoRB85KqT1FImLEDuPPulT5NP7iBGrNXAv5XXrNiOCAyRxbUdfiqAb3ntobI0r3uvUq7zkLp3ao+/+cC45XJpXBn5AQQ6ooxbVqZsRBnR4RzwoBdlzXeXI4GOPOm3WYLOLm5evYsQDwQqdYNmpOzdvIY0TaA5BRnqEg37LcMgoCcgwM9IScdPwhlY9xqF9SzhIWzDc3iL/gFneCCzfXcXKvU00a9Mw0m7mEUU1mMWBJmZQY7RqanoK+i3AqXYHjXoLkY9hiJDQrtXTBK1aDe16ndCgXBzu3nxI+3mTyzvBC8+9gqeefpZyS7C+uY1RUaHRaLG/4d6de7hw/gLWaMMa5P9e2vXFhTkIppoNbDy8h5Nvv46LZ07CUd+WFuewsPN33KReWdCXEfVoyHWREeeM6YA4bKPMe8iHXQz766iyEfv7ABjRbo0A45pycqq6QxRbA2QbXdznIfzc++/i+pWLmJ/v4O/+zt/HMR7aR9yxxWerAKmzDpntpIEjs0tYvngddereM8eOok4+SObGzdwRwMfMYGZBVp66wiKoLqHNV95sXC8dNTMVhfYhs+uHdEs4DIdDOpDD0EbjmBlS7kPSZTVXG4GZPWqjcumImSn7faD2u0ENNLbKhLNAZdIxlZmN6dmdV73eBZO8cBZoLIHq9K5UbXaD2Rg31QnUTqC82pmN65VXWc5DzoA3N04HAB4k7t57gIzrKIpSrmZPHkco2SeruE7ZlT9R8l/BkKz3FRaX5jFHGRf0ITTmBMLYtBtKVab0cdmYGZz3gHeQHpYGCGARDFwb5mGEipXlju446oP4aMbGGD8au5Sd5avmUBszw6TdpN7MYGaY1JtZaKM+E1Af5dnGMGD4d53GvMfNMeNGukzDoWiTlEQLurETJZIzVWf+7p07mJ5qcwHlnAQ0nhEncFz8CQ2C4waTsdyY9yHP+dkmhr4nsW//HuzlqW3/gb3YSyMzO9uBvu9wmBvb4vwc23TQbNQRR44CGuLevTu8VrvOe9lLuHP7JsPSN3H3zm3c5eZy8dJ5nDl7mnAKFy9dwDUuyBs3rvMe9xYjSFuIaJDTHWWvyNiHD2lorl0N9DpnxC2HaNTiWqdDpfDjHjpOKiu4icswi+HKl7TqZmNGkmmkz5HmCDWeAM+eOcs5b9PRmsOLLz6HL3/5i/it3/oNfOmnPk+6o2D4JZwWT/5T5NvMzD6cO38b//9/9M+C01FrNSH8DCBPCxqojGmOUspIBSyodFk2JD9Goc6IO6oK3nn20KfCBCcJ1cwCXaJDoHaqBzQDwuO9C33Ci37QWMkYFaR7RKcoo/Pao+PT4wYhJ6lH47e53Q+O0TYd4gkMwq/eFzSkJaEKoHEUXdNYEyiJb0XlLbhYdC0oAzPiHENeTZQ8xZh9gJvQEarsAo1jZgFX0SYwM/KneASVGuLDz0Ruj0rNocGI5TSd4TnK+NCRJwGO87V/8TXcuXsHe/bsCfKTDkhnpDsV8c3JDxmFHiM3XTpKXTpTBfHV+MLdcQw5mRnpSpIYzkn/cwwZTRKdaicaCm4+szOHsPKgzw3Hk646/sF//nsU+AhtRod1itPGscYNXLLVOBQJ9JRW0XCUgAOrCqzSKaP3yo2qUDXUjrYj5D/qh5mFYtFVT1tcp03E3JDMEjgTLgVa7TY3MR4YGOlI6g1YWuH982/j4pXTgIwXLIzx6Ad1s9ffQt7bwv6De+E88PWv/+vwX05J57SmJm3Fg3q9Hl7l2Ohda2vAzUkR7SFTrQ3jHPquW8W1pv+Vodmsj6cmheaMEc7tMIb6C6RbSn3AT7ypaHMimNkj3dAYcgJ0Jdun/MIABsRRHDZCDo0iLyF+p3RONJaZcV5HHjnyKkZai3D/wR28zStNHf5WaUfqjJTXfAzvyD/im1P+wkXjSK9FZ5+OoXcOrVaDEcgU7ekWDh46gL20gfpjmS6qWJ6gQ4e+Tlor8OHclDZKIiZbHJE22d3pqamAr6dN0xoQjx15AvP8pIQa1hn5OnfxcviDnbkr8exLz+PpF55Bxiu31bVljYhmK6XdG+Dm9Su4Rps5pM1fmJnG/qUF7KWjvzTXwTTxXaZ9ffvN7+Hs+dOMKgzCdXW9kaBglMG8Q5xEIOl8L5BznWh9F+RDwbzes7yA8M9ou0RXxdlHdGR7lIHWUI+RrR6vl7uM3K1vrPD24zZt+FlcvngON69exsbKA95kXMVTxw/ht3/7b2JmtkXdL+E4aWTGOQts8YD2cHOIo898DHfvPMRTTz2NpaVFGA8ZzoEzVvioJ4oiOqZ12uYk8NSxsZlxbHbC9z+Sq0rFczNTNjj90lvJ3cxC33Rnr1E7/A94zOyRDmsY4adUIFzMLMyH//GfMGJFezpZW6Hgo36QtWYG5x3XSI0H422MeLAQfuqLncd20kl5Tn1w5oKtlY0oeJCpqDeqF1ScW10cZaJ0Aio3M6jcbDyq2pfsv7tM7SqOV+2MYzZuq3cB/i2P2bjtRzXx3gfborkEkzZmBtUJVB5AIfHbt28Hp0DfN9BmOs0w8gIjTktLS2g2m2NjOzMDKYuu+B4sPwin8BoNZafT4WRxUALV66QWMXwslZbCSdE6nWm06VBwfkjh83LE9gUazRTtdh2NRoPM8pjivHWGlCMavNnZOTpbS9zslrCwsADhssQT58xMB7MMwyttsl+DOOh0UuMJpSIzJVDd1d68eRO6drysL1uSPm2cinBJkHX2AZ+KjBfIAGqBiDHaDCs6YM75wCw2C86Z53vExTgB0ZWmCatL6P8wVGTrpZdewk9+4Sfwi7/0s/jYK89z0QLsxjRFSWMjvETrw9UB/u//z/8CD9Z6aLRnUJpDSdzFL7UrqHhsDuVL4lLyRU6IcFRa4+IVHjJUMHKadKiNaFFKpCiTKMjLOwfnPRxTMwsp+LALjVQFM9sBxxRhTjkDWiADbjZbwwKb+n/GeALZ5qlka5BBsMmruy06Wl1GNnu9HIN+SUNT8ARX0WhX3KhyOoHZIxhx49RmIxqVCjKeXvVe0HFRKtwFgQ4uloJ8UF4wwV95oh8+avs4FBxrUqZGal/SCao32+gwQtnqzCKut5FbhD379tEgpJBj9Y1v/AXztaBrDToV3rsg/8qB9PawTedvQMdoyLGGO3hXlE2r3UJJZuq7AiM6o9JD6Ri5GmSgdzPDDJ2V0cDBeMx+8thhXpNdQSOdxsJUA95KomoYMfKwsdVjPw/RYCzVRzQAfOM4lYA0Dte2UFAGKq9YJcDkob5wAPZgBctK6lYFORwJ1/MUDwIt1MkDH9XgXcRDxgD6Y5hdXo3l5DmoLw82HuCNd78BWEYYjwM+nnXeUV+5uRajLRzhlcuXvvx5vPHmq4xYvR02qZT6aWbU+wSObdVnascpkBPVZYQTrB/SqTYzbtAxpM9tOnaCdR5wjP2azRZ1KSeuxJPzyrbEjGxJxkTlQx/NIx1SOqnPaOTn5+doV6YCjdLriryg4kNtKsoN5IujcyIcnfMk3Yc56e1iirKZW5hGq10LdqpVq+EgHfIn9x/EDCPeMe0BxJoKAX+NpzUq2Xni61mfU1YqR2gI8iTFwYMH0Goo85rDAAAQAElEQVTVOE8fh5/Yj85ME0bH2cxgIEaUn+xwFMXB1skGl9Q1jVVQPhpP48uJh4+xyUPO2UtXcO7SVfi0gedffglHnz6OQZHh/soKCg7aoEO0vb3Bw+kF3Lh5BQ459i/N4hAjZwf2zEPOVOqBOzeu4v2338Dta5cR831mdpoyjeggDXhQ6DEdYTgYBNtSIz84NCriS6yJuVHtKkJJ2rT+cx6ycognve0ebcSAG+8opGs8xN+/fwdXrl7A2++8ge+9/l1cokO1SedvRIdrY+0hVh/c44HnCj7/xU/giz/1WZA9qLggczpnMXnTzyr8m298F//kn/+31Okp7Fnax/qSOPaod1xTlAuRYj8LUFAWzjnKIIHzPpQZG6gsoqzMLJSJvyVpUmpmbAFM2qjcTHSWgS7pmECNzCzoj9oKsOtRP7WTjprZo3k0x6SZ8uonUHszC1UqDxn+8Dt47y5j8Q/9aDz1EaixUvHjo0BtNY/wUDuByoS78qE/141SyUF1krFStVGqOqVqL1Be4Hko0C+lJUka9gazD9NoZoE3ZhZ4LhwE4DPBaZKyCeVdBX3THGzy6KN3gQqUau4J6F3lZuO5VK73CWg+gdm43swmVSFV3QQH5VVoZvCkDXxcr9enQYjpOc7j8OEnMEeHRYu43+sFx2nCLCkE22MfNyJ1vsdQn+Mg1D0S77nIEhqqkguwRqUdQ0TFz/OCBm1EERiZmKNgJKzOULjxJFUpCsONKuN1itoCBjOPWq3OMVJ4jh9FCTwNh3OeDATLNXbKtI7p6RnoKq7dnka91mBZjZtGMxgiXUNKeHJ2alz8MuoJw70RF49Ahl8ghuY8Zbbo9PVI8zVGsi5duoiLFy/g7Llz4XtgF5gXXLp0iVGzmzxV3WcE7T5k/O8v3+X16MNw5fn888/j4x//GJ597gTSWow+T2IyAFJc4SBndWuri//L//U/wzWG55vteZSOBqusUNCJEC5qCz4FjWfJMH1BGDJaNKDh1Kadk3/CtdFsMtpRsuVHf8wMngvQec/UQTTvhlDHzcTM8PgzwWMwyjHkFcmQV3MDpXSshoQR35UOWCYYMVo1YtucdQHIz4xQ0IhJgZWOuIFq3A/PNZ5b9RU3u4qbnJmFRZKzr6JaBfliZtQxRx4V1KEs1KsPfoSnpBNU5ya/wBNsZ26RTmwHjuFql9RgzocDg5z0119/PURZpCP79+/nJjpFnRq3yTlPRvwEm4xUdbe3IXqEg+cYoqvPqMRgMKSOVuh0OtTBOUxPd2Bm1IWUJ/oSZDeefvYorlw7iZW129TXCPOMUrSbdfJ5BLIPcmQ17niT4sT8GD2mCQAORhjw2q3o8QqCb3jsMcpcAM49qTJmhCOXG3WhhjiqscRjjpG76U4HYAPNK8elchFOnT2Jre5D0M/D7meKjo/nGsqzAV565WX8nb/321wLtxl5PYUpXlHpwOKcg5wf6XxK3oun4pFAa02HCzIq8Fcy19+cUp2u3RMeVLa5Ade5nofU+21GRxPKypHP0n3HsbHzqK90WmXqL/xVprxAdfsPHERG3dzSL5lQXx1pAxx08JMMBeojfArqyoDOvyPfanXaGHoZNEGQrYpixwhOG532FOq0SYKEOGluzTugo5HRiTMb66/yGkfzZJx3hddrayvrGFBmg/4A++nMHDt2BGni6WDV4R2xYl/xZ+ygj3jYrEP8G9FZd248ruqdcxCfc8539dp1vPPeKV6hjvD0cy/hGK/5emx/f2UVGddTzIPnFvX1HCNON25dgWd0bHFpDnOzHSzMdNBp044wCn7j6iWcOvkO7t2+gTpxWpzvYIaRtXot4toraWuon5S5cOtRJhnXfKvRRrvVRuQ8KtowRWQrbghGs2QAtH7DYYoR7xFt/IDXpxtrG4wq3cON6zfpMN3C6toDmBW0421GjxJsra1AuJw7dRKn3nsHZ06/g7WN+zjEaKh4WnIe7xy8d0gaLUZTr+LVN9/D9159C//v/9f/l7ysIYqJLyOpJJ9jGzEhLrQnZhbepReea0T1LAj1+mHmgm1RfgJm4z6aW3LeXS5Z6F11pehmW40tcMQx6JUa7ID6C/RqZko+BOqjvpOxzL6/zYc6/Ht4ES6CCS1KRYNkPS4vgy1U+QQdM4PoMDOoXHxWW9E30+nAO/eoj8ZSP9Upr/Z6n4CZQXUCs3He7Mfjy2RMjSG8lILPpNzM8FFzq53A7PvnU/kEpEsCNfPOwU3PzqPJaxGjAzTgIu3ROPQGG9Diq9UjTE834bxDRMdmyI1dDHryyaPwvOro0wBtbHdRsLDH/JAn+ILu04gOgcrgPW8phljf2kRGgxUlCZJ6A1Fah/kU2txKnjwSloOPlFRgZuzqIWXVe5uGvENhiCFihAy2jJVS9ZXAVJ6mCRdFBTMLoHrVgY+YprxSjamxBKxCjU6XHMkWHasZRuRm6FjqhDvTmcb+/XvJAxoPnlrr9YTMzxnq7CNj1IZk4p/909/niWWEL3zxJ/HpT7+CE0+d4JAOuvOvuBkSId7wVkijFGkyhf/qv/oa3nr3AurtOfKNixjkWJWhoPM54iaicXOewDIausFoE9u9NQyGGzx9bWOUD8N3kGrJNKZas5ynhHOAuQqOd9TOM28Vaa+ozDnAscdlIBolyy3w1amTiwAXozIaRAJ9N+x+xKvxwimIW8YT54iGteAJNENGOZeUZ0VDUtJ45ShRcF7JOON7RkeoIO0FNy8Gu0inoeKmwCK2BOfkTGbEJyKejuNXHLdinWM7z/YsY19Q52Bsy09VVfyJQIdwCy87P/Q+katSvbMh8QX50kJn7gm0pw6gXZ9HPZ2G9ymH5RzkudpKtw4fPoL3Tr6HP/mTP+D8Q+w5tA9RswFHpyBOa8TZg74kBpR7n45VTvmo7/b2gLwpKe8B9aCHtbVVXj1v0qEeYH1jm86SUXYUDGo48dxRXL9yAWt3VqgTHhYZUDi0yhRdbvpkBqICXCsl+WAE6obLYLy+cYwMOfKWohZniE+GCqwnJWD0C2LuDj88151037i7qQ25BjCfZX1uYrfpLD1AyTGTWkz+VFC7VnOGG+Rs2Kxv3jmDC5feg+MVPIUCo0Mp3MDohksrlPEQz3zyefzab/51vPP+2zh15gz1cRq1Gtc09dF7g2NKEUMHCX2/UtEp/emAJE4w2Bpg+eY99Fe2sHV3lVeIQ26qM9ABaH19HZJhgwerjdVVdNc3UdAh725uEk9HMKJSQY90QmvXcTL1MUd+GvGj51gwSjPDa60O1/DW1haN+DD0q0hLRT5KnSr+0EhD2q5MHm3pUFLIcVxHPW6gHtXhcgdf+JBv0dHz4ByeP+MIbA4zJ1SoU57jI6wNje8DD6ow79rqSjig9nj1tcL8jRs3sMnDVZsO2uzMHPRdqXanjWExJIdzSJwuNvIzguQXyLIIqmi1plnewJ079xkdfCekTxw5io9/7BOIuV7u3LpDGoZo1iN0N1dx9sxJXLl8DiXXa5sOkGjWgbmig9RbfYhz776F9177Lh7euo6UpEzx6i9mCvKv4gEuMo8a7TMpRsWDUk69H4566PU3iVuGeiNFKqdXzGBIzJgWXCMjOo4j7iUjHjZ6jEzeu32TV3tncf3qRWysL4N34JieavOQvh+HDx8OcOLpp3HixNN45pmnscgo2vLKbbz7xmt4+9Xv4bXvfJd6kQFUqpL2hRl45ltco7Pz83jv3AV4OsK1RgOypRVKSC8o4pCCj8hKowiROXg6Z479C1JREqwCEuoRWM6mnMYCiF8Cs/F7Th6oXmNL5wTSQel3Qj5N9pGUdkNtJn0ne40ONpP+ZuMx1UZlaiOborz6mo3rzT5IVfeXAc0hMLPQ3Wyc6sXMHtGqd7UTHgLlBSDPtFeUtD4C2fWKjdVmxPUpm2Nm0PvuvHG9yW7F3sIvakwzsi+eqQ27c81UEK2TvPqH+VhgZlC7Sb1SvXvnoaekcNXWzPT6CMws0GP24VQNJu3NxnUaU+VKzcZlZhbm9d6HFHzGeNE4Ww7dttFdgnyk2DIInKcm+RJFYnDmHBrNFmKG47a627h77z501Xbw4EGmizxxz+DAwT3Yf3ARC4sdKvsMPvHJl/CxV15mfhGKXE3PzqAz08HM3BzqjKBEcQzZ+AoVEipXnCTIeVKQE7a+0cXq6iaU9nl9UcFoiDIoSiSCxXAJSXkRWtBz0buZQUorZdW7lFsKOqIjqPJ6vRbqp7hQtaGof8Y6MaNerwfh6V3lGgN8lGcCMwvM0+JQ2yjyxLyg8YoRxxFUliQRT+JNXg/N4+DBQzQCR8J/EnuZIfdf/5u/js985tN44snDiLhovYTBVOOlSUy8UtQaLbz++jv45//i36DW7KDy5BFnAQ28cXMsafREk07Lo9EQ+p7bYLBN3vTCZp3nfeaHkNPlHMerNQH1p/EwIxcNMO24VjIjMyGgEoR6CzQiPBWc8/DUCkeAI63mwkihetcPM4AfjOfhTy6QknIUFDQuGZ0r4ZxTRiXrCtKSkw7NKqeKWIF7FKljX46ScxEUbJcTZBcNDmYeYFrSIKtMi7UI7dTHWMeU7xNZhQL+MDP+HH9UJzkLJvlKCmgJ5hYOYmbhECOYCzTCCWeKmHqY/pHAgvRIn5pcAwcP7meE8gz+8T/5R7h+8zqm52dRazVhLiKQT5UDMyi4aWe8ggCfjFEIRVMlFznF9DOx8nAFD1fWkJEmcEZdtT3z/Au4dec67t+5g5qrw+hMjasjZNsZSouQpnU0Em4KnKeCR0kcJUXRUpKesjTOSH5QWhXlzKLwDs4B1VUVHNezp/6Jrop8NrYDSrajNKQfbkTd2sIGN7be1hqdwBWorQ5MQzr1JZ2tU6dfo6PY56gOJiTLKvTnIkJ/1MUXf/bz+OW/9ov41qvfwqWrl9Fst7lOUmLLZsTNTGkJo14OuLHqt4DluJgZ8YsYrRmg+3ADG8trKBjxSHioWVhc4DpJaBtWGbGoc24Lf2xSG/M2HZAeo1dmxjENeqR3olP06r0i7arRnCUKlNTFhcU54kVZs5/aOGfwPgrziGbpi2iKaa9K0igHuSzJLUI2qlASIupQGtXRbk7DcRzpijlDRYe4dA6Tp2RH7x3Hpq6Q7oAH9aTX62JAp022ap0Oo/igrwBMT3VIZ5uO5Dxp8ohoL1pTLVDsqBztJqP5ldNKKqlvBYwVbUbkC4ri5KkzPJi9S1vbxqc+9Uns3bOAu3dvoru1Qce4AV2fXWJk6trlC6joSE+16oiI82jAq2WirPQao/Gn3n0bmysP0eJhtEkwkHaua9EouQ0pu4I21KhoRgwcQXYqo0PW3d6ic76JjE6W6ivqScnFXtA5HdChkiP5gHvJzRs3ceXSZdyj3lfkR2d6CksL81gktOjk1XnIjuOEM3MGc4iYX9qzB0ePPck9hteYTx7Djcs3cfbUWXjnkdHRy2UoAIquREI53Lt7F4ePHsehI8dw+sx51jiA/5isGwAAEABJREFUjBKu0pOSsqmCfhgiH8FzHm588FwnYdmwhxEc6au4ZpiFmUo0RwXnWMP3grai0jjMm43rM/Inpv4IVnkIiChH2f2Ee55Ac+weT/hoDI05KVde/TS+QH1UNqk3s4CPmanoLw2a90ftrLYC4SKozEG2OSf9GflP9j4aSjQJb9GgPgqCTE1NQXxPyBtFRffvXcJUu8nDZ/9RP9EoUB+1nYDeJ6AydTAb025mcH4sD8kw4l6NXY+jrJzzj/hlZo/yj4/p2FZdVb47Nfugj9k4r3q113yRd3DOqD+O+ldH7BowxPBRDRHBSfBCXPDaa6+F3/A7fOgoTxFzXPRTSNMm0xrqPPlMdRrsVNFBGkAbS71Rw3SnjampJmbnOpibn6GR6GB+YZYO2Bz27d+DQ4cP4AA3qz3hy+n7oC+oLyzMod1uIE4iRDoWVQVkhARR5Hi6GwRjP6AREMHbjIatrCwzArARYJsLWnUZN7Zeb4v4jGi4JKyKizwLm4To8t7TyCVkAImnko+do4SLsQptZOBEt4yI8mYW6koqThzrlFiGsYWjTuE1RiwiLhoZgj/8w/8Ov/d7v4ef/MnP4fhTx6HyjCHuTIuehklzqyzhiTuut7Cx2cV/8Y/+MUbURuc9qHFhLsCYLcnPUYC8GEB/BC8jbVqwQ4bOpbRhbC7gIR2uigtf+AlP7DwVca64MSjdKSLdnGfywlR1OuVV3Pi0CIodY8MqmJmSAGYf5EMBf6jvbgj9aWSUiodKBSXLApQFhLfyFefhEHAcV2OoTFARX81kZsTVULGPyifjqK2ZBdzMxil+wKO2qjLjOORFDo/puQXML+1Fk9fECR1rDkTKx0bSOafmgffCU46s5PXEE0epQzm+9rWv4e233wlyTdMkpKrPKWNtkN3uFttlqCgLGepGU0bEIRuV3MjraDamUdJxmurM4LkXnsGNW5dx/fo1RNRDcwZHALGxxCGj02M+pW5EdFqIP3Enlqyls2sxa1PmU8AnKNmvtBLf/3C3Jd3mXNBt8XDcxsaJfrKJeGDGOZTnqHEc0zhE1L0ctZrh9t1LWF55wLUZqwcYpsKjh32ep3P44gsv4c033uC1311etzRYXcJJ1YgXVxbAFJyW00DPnTt3IV1u0/lqMpIA8gxkv5EW1de4RvSLAtu8phLeMsgaoz3VIr88o7VdjLh5x1yTGddARTpL6lRM3NXfzIKuqRzkVkU9qjNqoWhzQYdftoJsgeN8cewh2yD5mxllVGLAa1s5AiX7lRxX+pBz/eWMDvaG29jm4UZX+Zq7Rj1S/zhK4Nhfc5pZ4LnsSEnadLgpqyLgXNKREG8C0AFoTTWhv5Zeb9ZQVjmvtlZpG9aQpDH0izsN2lTxME0TOgCezm1G/AbQ++rGOv78O9/ChWuXcfTpE3jl058MuN26dTXY07TmcfXaJVykQ9XbWkeLjlmNc5bDPliFZhph9f5d3OWBYZu3BykPvBHtma7qc61b0l6St6JftCodMgqh1IwCBagxFfW0YCS2T9zXcX95Gevra+j1u5ADKTut76/evHmLjt5dSKYt3gDs55X6/gMHMMtbgFqtxjUSBxAvvfcws6AjQzqgJfEADKrbt/cwzpy6god0wr2PUZGvwgJ81E8O2YjXnd979Q38i6/+Kx4WukjiOnlrbFuBw7Ll+CN5qY85Y31J2Rc7bYx0gfPFkI0ftx7/NLOQEU4VeWM2fg+F/KFyRULr1IsReaVf8BJfmwwuqCze0VE2DXMV5LN4q3eBxpQMlIrP0kuVC8yM+Juyfykw+8v3nUwofAWyyyV1O+wf5MNuPMVTtRGoXPLtdDpQQGVqeoq+Q5260efe3Q3rZDL2JBUPBeLBpEz5SZnGNbPAC7NxKp55OlRyrNRH7ZUKzMZtzH5wqnbCVan6mn3QVmUClQtEn+ToHXU2ot9CoHbCuxSltYBoGp6pKyIsTc/BCXEJX3/sTQvg9dfexD/9r38ff/qn38Dbb73PU8YNXLt6D3fvbIDRazg0UU86SJM6UjoZdYbE06QGKXdIaWyURlEMZz6ANh3PBZEyGqa6RqOJDjcbfQF9cWEJ84tL2L//IPbu3c9I0BL27NnHKNleOmgLmJmZwfT0dGjf6cxSQE2kPNE751FqUzaHgi50l9cnq6tc3L0e+gw5D3jKEmO0MJUvuVBrXMyeCzin0zMpc84homGR4DZ5xSAeSIEGNLRDntwj4u04B1mOksrUqDdx6vT7+If/8B9iz54lGo0uvvrVr+Jr3IT/8A//EK9+99XwvauHDx+GU3dOJwpw+Cf/7Kt4/d1TSJpTkNdfUkGFh5ylESM+g2GPRnibBnSLxqXHTW6EggtQbWRo5EwNSNOIBmTExSu8HRUBO4+ELxonsFMcEtWFzM4PtZFDxVUeSlRvZiGvH2Y0MqRV5XpXOgEzC8qt+c3GedUJV6WCMD5xV5nyKlNeUJHuimNr/pwbnuolE4GRz+CYKtO8ZgbNI1AflSvFrmc8ZoUP6irQlKJF/Zrbs5fpHCI6tY76mHKj0jy7upMFbM15NK7GEuzdu5d6uIB33nkb3/iLv8D6+gZS6o5kJjnkvDaU3HLqkXADjPpfR6PeRi1tBqPuLMHRJ04QjuP8hTO4e/c6avWULclb6q13nnMX2NjeROm4TVDPtgeG+w824Co6NKUHCk/fwpMHLUTpNDzXm0s8pyvwfY9ziJME3rnAi4gGx5gXXdh5SvK94twV14LKzSeoMeI5YMQ44bgV+jhz/q2Al3R+pxsTI4LkkzOu0/146623Ak9ajO6BUYwqjEl0eYKleLlZUQYsc040Vlxfnuu2HpwE1lC3K47HDxMOjj179/BgNsUx14kP20URslGO6alpaM3nWYHIRTCzR+C9J18cca0erZM4SVhP/sAF2zE/v4iMffW9rH5/GObtdnvQVY3o1+aW0+nJwvpjPfXRe8cxjGOWEA6OY7EEOa+0Csq9oMwTzpMSHPkr/CsSbWZQ+YiHoF6vj4JtIx8jot7ljN54F2OW9mt6qgPxa5v2aosRONG2b89+dOj4j0jzPtrAdouHWdpUjZGmCSPjB3CXjuk3v/nNoCuf/cLnceT4UVy8fhUb3XXq6gxWVu/z+votrK7dR5PXuqknDTyUJg6Mfnp0N1aDM1WM+mhTD2vEv6AeyJZkdFSly9J9gdaSQHnVy+7IBimPCihJm943NzboxKxjY2MT+uOs16/dYKT3cvjbg9oPFhcXobU0xxuMqakpaGOKKDeBeEeWQbzTXOKjcIgke+IjW6zvjN29+xAXzt9EEjWp15ycCOywne8l+1fwPmKUbsCIfoE0acJx7Tnz8JxLc3qOWVH3NafKJqlRnzVvANZ7jqMZ9K72AjPTa5hH/fQifM0Melcb4d3jviOHUQ7WxLGSPmg+8FEfgdoHPrJMdQJmoTLlzSzMpXYqN7Ogj8r/qGA27jMZ44f1UzuBmX1fU5ULQL7rowbCU7SbfX971Q+GA+6L24ip++LLCvdC0ac+47HUiiOS53o3G49jZo9oNbPQSPXKKDWzwHONM8EBodlYaioHn5KHIzN71NbMoPZmBrNxftIWfDS26gUqNxu3U176qHKlcZIg8inHiEPqeOA1+jQRr6APHtmP3/qNX8P/4X//n8Jp4cjIHDp0CF/5yldw6NBhdDpz8C4Ki+Xylas8KVzEa6++hz/5o2/jT//ku9xoXsPJk6fw3jsncYqh6KtXrjNU38XKwzU6NEMyM0Wj1qIRmUe7NY0WHYmpVoeGtYk4TolQQsWP4BDB4MldEeEgo2/Ow3MxgE+Dp9pGoxkMbZMGXN6/Fuf4O0+LWFrcQ9jLUPISZEB1zfCQVy9ihhSYQwQF1Xh6l8MkIYtmGQXltXhVrncxV3Uydv3eEDmjEjLIWzSAXV4/yPj0aKj+6T/9Z3R+hpiigRT93/vea3jzzbfwHd77/+mf/3mIYMnR0l+Zv3z1Kv7oz75Bp+r30eDmDouEFumuIOHnPIHnNOplMeJpO0PG/GDQR8aIVEEDLtCiLWjI5OypXu+NJo0H+US9DONNfogG0VrQqclonFRuZkoClPypNkz+nX00vuYfQ0k6S2TkZU4aCm68BR1N4TgifkYL6byH834sdxKkOrMPcBaiZgazMehdoPHVlhPAVEDQRpjS6V5cOsCIwBLqzTZiblCeC1x6IWCz8DGb9AqvMDNoTG0i09MdHOI178bmFl793qs07OcpvwYW5xfYDugyerrOE7pkNaSscjr2ZDlpiIMuvvTSK5imY3fy/ZPcZB6gVk9Y5+CdgzkaThg8jbj3DgXXwb3lVVy5fpfGFVwRHqBT5SxFmnKDbXbgkzYiOmwuSgA4gu0AE34cx414KpaOmBnXmdqxYtdHPR69ks9cHJCh9HTAWu06bty+iuW1u3Ds/6jdJMPOFRtfuXKF6yILDoTeSQac8xRBCV0DOXPQe0xjMxiMeELtwXvPMkenpmT4f4SMBwN4x5ErAqCvGwgd8X1qqs21NQhzCD9t4FqHSZoG2ZgREfaSkRMwS56NoDlUQz8Bnpvo/Pw8u1dhrILOUsUKjVUyn1NQ5igDTqo5C74L1M8TV+mUd540VRhRbys6juJtncazVkvJ2xjqLwgMFBOIyJAOlXMOcqYGPJR1u9thjCZtWIvRmoQ8KaknYHvnI5g5yreGKI7QoK1b4uFSbfbvP8D3JqP9e6hLSzhz5hzeePMNqPynfvqnqdNNvH/qNIy4ttrN4LSfO3cK+l5lknher27CyhHqaURnagV3bl2H/gBnM00Yvaoh8QbdCkCPWeCT1qyZyscgHox4eJNdHAX9zmmfCgxJlxzHjNe2Azqq62vr4RB57fp1rontEInaf2Af9tJR7vBAHCIVpC3IiuOD/BlLHZzXOGYZ5CqZDLkZO8pFh2I5akMeak++e4b7yiZ5nrJ9RcgJ4xGE/hiM8o/hXQzAA/pSGoz5CtpTSspX8jcziC4BKx+No5aOdQ0enPTFetVNYMKXlPqnMslXZUrlsE3KhoywiV9tRmNXeQ0o26s+auMpp5y2XPOaGWnOAx6qE18GPCyrjUBja8z/IaAxBB81hnDQPEo/qv7DZeLMbvhw7eNvmlP0GMUjPpL7lG2O3bwy03jjnmorXNRPqdqNa8Y/haPW5fhNPyW/CpO2EddQ5CVzxzl8KDfT+AK1/2gwM7anvyGbQNC8ZuM+0oMwPt/5YTsQ1N4QcQ+J4wYPzi3uBVOYas+hPd3Ek8f24Xd/5zfxm3/rb+DEiUNwNSqSmXFxp1CI9plnn8bHPvY8XnnlRejPArz08nN45WPP4LOffgEvvXAUz5w4gIP755BYHTeu3MUb330X926t4L23TuHMyTO4cPoCTr13GudOn8Pbb7yHN187ibdfP4nzZ3j9cfkOVh900e8WKEceo+0Sw14BcCGYeaSMfiUBakh5Ko+SBBFTGVQRCj7mHEwpcXYuIsERPDeaqXYHe7lRduEAABAASURBVPfto+NWgwxUneFYCUXKLWVfW1tjPwuLXicofRcsRMp4mup0OpDDJl5oUXS4GbZ435+mjTB+ERwBQ8VF+41vfRfvvX+Whq2NG7ceEJaxRRo2tka4/3ATV6/fwPnLl/EGr46++Z3v4B8z6vef/X/+IXrbBY1ZDT4HPdkMKAcAr/qKrIecVww5DdeIoUCj0a90hUgDXQxL8okwLFDSiI3yAbbzbWyyHYiL+RQkCnqkGJ6LV6nepai7QWXiR8nxRY/eJ2BmIWtmYbGrnZnBzEL5R/0wM/LGQXMKsOsxs1AnXJjlmBUNmJQYXGTGdwIXnr7cPlKkgFBaBaOxBx+NN+5rAQfhw+JHH9FlxjG4IFRo5GUEMrYwVNTLmfkjaLUPUBfmkUR1Xn14JI56wz6TcSdz6B18chk9OnugQa4ItMPw5O/S3n2Y49W1/kL42fdPhf9z76kTx/DkU0+g3WnBYkN7po09+/fi+NMn8MwLz2Fp397w/an3Tr5GA9pHmtLBoZNkZUR6gMqVyFyCLep/4lvImkdwd2WA1Y1tWFSDkRYf15C0FlHrHEZUa6OsyL+igTg5AB/tA8oUKBxTA5lLXB3nylGRlpjOFZPwYS3M9DO8crMFjI2MjgKo1yWvU+KGYWSbuHD1FACD855DSmZsyHdOACjlOCk3FxmXyuUooj4qG8ER34T1NUuQD3L0t4dYZxRmo7cN7xzMDFqDARjFqajbKDmiOcS1FIeOHKbz00eSJACMG/cAFQ8XJdeEfq3eioxzVOSB8EF4RGNVjd+lH3pX5CWnLqX1Gqa4ofe4SWfZgJG/HCVTFCPEHmjtbPLqV9DRzwlxHFFOKVSmfEW8c84qqKIIhXnk5FU/H8KnHvV2HS528N4jYn1ACsLHghxUJjsUyg2kyuCd5/gFMq5v/RZpxgiXT2P6zw7wEWRz6oyEHznyBA4ePMxxEnzj22/h8tU7ePnjn8InP/kpdJfXcOX0eezlNUMTMc6fOsVr2Juo1SLyuEfedYPjVNAhWn5wjxEcOiTeIfEJPPkN6TjlrrxzY/w9aTAzrs0Ccg5yrgXxVrzIKIch+dijLPu0OwM6yiPapYcP13Hr5n3cv7eCkvq8sGcOTxw/jINP7Mfc4hxqrSYiytPEG+9QGlA5Q0EeCfRLLUPiMmAUjwE69Po5enSiFLHXIdaqOtZWcrzz9vtwHD/jdaxwMvMAOBjGzxjXEp62g+SwsAxg0g3K1UhrTkewYt6xwYRW0UYlH/OEjm6de0hqHFs25YPhORbYrHqUqp/ZuIFkHCp2fmxtbUFOQMz1t7y8DM0lEN7qp2bKq80EtCYmeKnebDy28mqrfrtB5Y+DmcHMqFtlAPV7vM3k3WzczswCXbvbmo3LAENGgRXmuLKNek8oxYMKZobJM+k7SYMDy3btuI79PNSMRhvgZoc4TsIaMTNMaFVqZmE89ReNZh9+F+/EY9XllF+RV3AWoaLdKwnGPAhxnEL5qqKelcKxgh71E5hZ4IvG07yqk4wEehcYCyPnEUcxbUSEyHu4qGRpQagQ0z4k1OeE9q/Nm7Pp2Vns43X2F+gX/e5v/So++bGXaV76GPVpq3IuIDMLCgA+ORf8iNGToswCInUaqDihslmO+fkOlpbmCAt49pmn8bnPfQYnnjpGB+xlOmIv47Of+wm8/PIL2Ld3iUh4MtKhwVDz1FQLVVlga3MDN65fw7tvv8VI1zvQH+489f77OHvmDM6dPYfLly7j9q1buHnrJu7evR3a3r9zGw8fLmPExe1JaJwmiJOYkCLRxkMBZox43Ga7gqH+yQnVzIKCS2A6OczOzGJpz1IwnODjzBE/Mo+LXsxq8BSqKJicqqmpNqbJuM50ByrrMDQ/NzePNKnje6+9BkoQGXfdtfV1dBn27fO6cTukA24OGQ3ZABub21imAbx0iaf/5RXyNwr4yIgX5IWcm5IbQEE+F0rJd5XpVFgwX3AjGWV9ZDTiJdvI2PQZwRrwRKSTjTmHhA4nbRR2P2ZG9Ma0TxZuSUOhvNJx27HSjfP/fn6aGScSMOFHGJgZhjT+OXlZEMeRIhiqo0E0M0h2wllKz+LwMbNH9IUC/qhgKAkFYWFpH+V8AE1GSOMoheTs2cc5owx8kHlMo2fGPpxTfJnMMyIuetf3BjJaeuN4KRdRh073QUZyUy6qC+epp5cvQTjt2b8PBw4dhJz0KenLTAfSxTPnzuL2nVvEv6AeTaHRaFKOGdcTMeW8FYWmdfZwc4Q3bgF/9O59LG8j4DciL6K0jRajxTGv1p2LWB7Bec/oTUEAdJ0JOICOkZlSjrjDM+ky+Gi9iHfgfHz98Kdib/JDBkTrXzrY7W5is0sjCPtw2/CmsgrOOxiBs4FDkD7AiEfkEziLucHex8WzF7l274aohRn7EcTfMQA9rhOtAeP8Ffl/5MgRtNptrHMttVotOhIZ2/TR7fYZoVjHpYtXsba6GWgFH+mJ7IDAzNg+RxRFMDPiUyGKPe3TEjqdKRRcZ+JzTvtQ0YEZ0jlgI9Ro0xRt4XChn/jkfYQhN19FVKUDgT6OyQYch2/Mi7caU7i3aSP0roOYdCT0oQyUFjy4VOQQu1D2dbRJl/NGGzbEgI5iznrpo8pKtoMDkiSF9zGWFvfS3q3he997HX/6Z3+BKErw+S98AceOH8f1G9dxnZHvA3Ta9d++vMvr6c2NNdTTBBFZPTs9hZmpKWhzX6bNLLkRRdwMzMZ8yvleEUdQb0RzTttfUN+k991uN1zZDGlf9K566fJwkPH2IcOI62FAh2p1bZX2+TrW1lcRJw77D+zFk0efxB7iJJ7ESQzxB8RHdIlfAThvhYproEROuQcgH/r9AbYY0dsK36crkfGald4X+dHAyXfPcg+4DfFJeAsngXCegGTovadYKSO9CDQ3U04Z0GA2fNTOOTJbbzvN9aaxPfEeEJ+CeoJdvczGg6mN2ThvZhBvVKYxxUfwEU7io94F+huQ0nflhbeAzcJHfQeMUKlO+vsIr1D77/aH5jYzCHcBdh6Ve+9AvwRGPpXMiIc7rNpp9YMTM0eHp0RMJ/jwgUWAcq7V6oh3dHDS02zMx5L1KvOUn9LHQfXiqfCqKJeCDnJJnOS8jUeY9Bi/CVeVKDWzR/RpfIHZuB12PRUbmxlMOESOBwSibYDRpriqwT2/w/U7gwMHjuCF55/FL/7i5/Ef/Ae/gF/71a/gP/wPfwl/7+/8Bp577jnSPaAtKrj/D+FkyGq1GhdvBD2aXDCggRFBtXodMn6cB2makE9UfDpdw9E2w9Mz8HGFhyv30J6qQycKz9U9MzfFqNcSDh7ci2PHDuPQoX3Ys3eOm90cnjpxBM+/+DTTJ3HixJM4TjjAcPcMT5Zmhm0t7u4WhsM++jwdra2t4M7tW7x+OYczZ07h5Dvv0Ak7RQfsIm7cuMbQ91lcunQpKLn+LpWjMkixwSeOYxKah+jUwuICDBE90Cgw25xx4SakKYX6GGvF4JwLq6SwlS8pSOVZRcNVxzlulqfPnA7tCxok0EhwGL6ztyHMlWUVRjzJbXeHpGVIA9eDxjE2LCnAin1KGrKCjlROx6ngfFVVqDSAynQqK3iqLsohDfoQuSJaDOePxHee8mX0jEglpM95B0eazexRWhL/3VBwPuw8RCHkRN8EzOxRmdk4Hwp2fpgZzMYw6TNJJ/PsNP2xEvWVbmksdczC5kcOEUnVqczMlDwCtVWdYFJYuognqoiOyCyjRIegL6anjIB4v8Mb8sftgPpM8mbjsSdjTcZWG8lW5SU3ZoMFPVnas4e6fIgOHHDpymVcvHQR13hIuEo4f+E8LvNqrEfHd0jnLKUz1uBpHZR7yk08ThJ4XrNxP6M+VJDcutSTP3zjHv70rZt42C1Z5mHcXKt6Bz5tIopiDHndnPNA4TiO40IXygnlnnA88KWirJ33EE1kW0DdzLhmx3wMBY/9qPiu9vUG1zY7eR/Ridmmw5axpuKwBvFCwAJ+KrEDEY2jN8d3sE0E51LEUY1tPa5duYmrl6/w6qmHiPikSQrP1MwgPoJPRPqlu+xAI1SwBDh67Oh4Xk6hggc84Q+40RY8KV/ggeTUydO4cfMOjdWIc0oSQBT4YBAN0hnNo81JIbgaD3GLS/PwNJC64lIPtZvgMKHJzIhGhZJr3Myg/gLnHQ8/eQDsPGYGzam2NdrKIFtGu5q8gte7wDkXbBC4iuMkIq4VcxV5YAGXyio6EzmEo3NGR7JJm9miDYo4tictEZK4yXkNZ06dx2uvvU1DfpAH1c+E75WeYkTqwfJ9HGYk6N79W3j3vbd4oFtH4h3mpzp4klfVNMVYe/CAvBqgRp0z53boKgKtot2xbExjAfFEtmFIR2rADV6Hw0m6TScn4yHH4FEyAry6sombN+7woLiMOPU4eHgvYR9m5zthrjiJId3OS45LnkqcgoL6Gb4Iz4Oi1oXWR486vU3bLuevTzuf0dbBSiRpQvZ58qOOjfUu3nzzHQAW8AQf4S9g9tHHzGA2BtVNwGxcJvpUpg6Sk1JBkA43aDBa5mKP1d4Wbq0uo1Q/NdgB9TWznTc8wkUFGtvMKDtHOXviHQU+i4fqJ30ST9VO7+I3dh6tA5Vrj4p29NnMAi07TR4lZuNyjSFQhdm4zOyjU7XZDUHulL2ZhWKNMwGzcZkqaA6YVIHO3fiy8Id/qABWlKinBeY6NTR56I99DBIV+AI+mlPjTkDvLGYT+1AbszFOqjdTXvVl0GeVsQPbsyeVzMwC/80syEK0YudRXnOFPiwzs9DGe88hLNAZMQ+uyYJ18I42OIKnfZ2ZWcKTTxzHz/zMV/Dbv/238J/+b34Xv/Mf/U389b/6c/jVX/kZfOKV46jVPHIe1nLafLIXCdeB48NMAj3KK+3xNCkkJPCx4Flvng5Cl4ajYPsUFbexqspw+PAB6D/BTBIH2maAEa2YVyKNVg1xYhgx2tIfdAEGftXGTP0d6xzkLER0wlrtFg0HN8SlJSwwbHiE4e+9e/dDcODAITxx5EnoC+0znVlGyxZ4l9nhCbDB+SK02Xffvv3sP0MmEys6O8JbSmtmEP764uD58+e56V3gKYtRsDt3w3/4KuVXO9HqvUcA82EDbdSnGGWbQrPRYtoAaFzeefdtbG1uUijGBeTR5hXhwsISOsSrwXZpWqdsYgorgmNonq2gk5c2vpKOTUWFK7mIS6b0pbiZVHTACmRZyTQPULA+53vOU2WW9xnJ2caQV4RDXhFm3Fxz0icjmHOAsbwMjnSCj5nxJznNuZQRXQLnxuWlDF6AMvBKdbvbKW82bqv8bjAz0mWP+qnvbtjd9sfJm1lobjZOJS8VmBn57B7NiZ1nskDGtKuQPFT4vjWFQ08eQ2d+AVFS42YfQ/I0MzV6BMJZL0pVL9B7ALYtaWhz8T7LMeKmkjHPdRsWX8F8SkOxd2kP9tLB6kxNI4liEEt4c0E3Hj5YRrPeQKvZQuwjOhk3VkCbAAAQAElEQVSMukhnYOC+ioLjcjC2N/Zjz4ypvpBuMXIaJd+YgmvNoHAJ9aKAcVPiYoM5T52LYGbUmxzOe4SHVtCxzsxYB+p7GYrVB+Mf4/ddP4150a+ojAyKeD5SBIX0OfOY6AubfegTkZ6KY5bUL/HJ+5QROOAMr8NvXL4OqjV87JHS8fB0oBIapjhJ4ImroCQtGY0P9JCpCqMfPnQ4OHRyULQeu1uboAiwyqv0O7xeajQ6WHmwzvX6EDl1XxuQc04jkD95GFu0hDLyb4bXYu32NJ3RjIeaPhTZHZE2dZBdCP3JK62fSps/+cdX6nVJ3hWMkvU4TxHGNTOovejQ+FEcsdwRvxIpnWZ9AbvT6UDjCje1cc6P13Fe0bmMOa6jg7DJK9EBIovQSBvBftUZhYx8jBptRkp9nZmeReRqePONd/H+ybN46tgzeOVjr6AkM959910MeMg9dPBg+AvkZ869j6IaYn6hg2effhp75pZw69ot3Lt1D57/anRopXtefDcHRzpEf0VaBWYW8BfPBTXKa0xDFujX9wQrHvRy6oO+KH7+3GXcu/uQtrCDw4zMHti/wAi+dDylnqeIPXnCtjnXS0EZFcxLzwWl3qnzmep4aFKZ2o1IT8GbhZJrNxvmHCMmnhF1OEEcpThNx/LO7WXEcUIeVkE2wl10mBnbmbIfgkm9o36U1DW955qf+hpFEVSuDmbjvmbGOQ0l+bJNHdkadsEbJPygx8wCHqqfjK15Ju9KzcZthnRUBZpfbdVOoDaSi/IqV/2ADu2I60JlPwzUZwIaS/D4u8rMLPBoUmc2flfdBHbXTcq0tgvuEaqblP3IaQl0uCfuX5rC7HSNO6CDkaFmH8ytcSegcR/Pq2wCZuN+TEgLCBxPL+BDmRkTc8Y16TGRrVIz1SA8Zh/kVSDep1y7SvVecn2ZGTzXdswDWaszjZmFeew/fBCf/8JP4O///d/A7/zPfxNf/KmXsLjYoHtTos+gj76jONzuo9ftcc0MUHAccO0V3L+dBCrh6ztHcqaE1BRDyFpoUkTVB+NLpfQ0qgmNJECL6DgEDeiBQwe46Q+xvrGOJjeSOjcUIbrNkG7O00nJiExaS1AjpGkMz4Xe50mlS8RIC7xziDiOoOK4cRJD+AwZkREu5B3ITcRc+FOdDgQxmeIiT0Ya6vUaDUQEoKTC5wGEe0wmee8gfFutFgSec2vsTRrudV43XL9+HdeuXeNV5En80R/9EfRbTYo+6L+2uX79MgQ3bl7Hg+UHeKg/lHf+KryvAxbBZBB5Wk2JV5MRiWkKY7ozg2leFU7LySIvEhrOgjtNoIG0lVWOktEnOaOgQwrliyE32gFfCwK1ksbYSiM5fOcJrhhRYISczmnOKEjW72JAKCk8HynSALqrxtHHIF458hR8zDgOU9oXgBuOmaeBYhnzFZGaAJvAzAI8ntf7vy+Y4CO9k6xEh9kHeI3xKFHRoS8p75I5sgFpcwZ7DxzFzOxexEkLadLEZOGY2bjbzk8z8om0h9egxg7eHBe/wQFQtLViVLCkXEryv5QOc1MoKcecMKDxG9BgxlGCDuW9uLhEh34Oui6e6Fid0V0zByO/BTllWpHnBY37saNH0W5PUQ9KzlkhsQyRH9GYG6LmPJLaErKeYTQQdSWyEaO22+vIR314V8FIt365wYQt32ElPngqjpvTKciYZmz7Qc3jOaJH7o1IcIke1+PW9hYUTYGv2NQIuz98twrOOzgXoaJ+JoxSDTYGOPvuaazcug+LYs7nANXFMSMoHjHbJ94zHyH1MSI46ngBUAbgM79nHpZamFfyAg1Tk07GYKuLS2fOo7vRRYtGOhtmOHXyfV4DrkK8ZVeUVOohT4iyFwUPGAB5mcbYs28JEaNUFe2Oq0oMeTU/pC0pyPuSfTSP5DHiRj7auWpiMe0G8eLAOTf5nNFmwAdazRzHi2m/6ui0O2hwTUfmGWmr4FmX0F5pbEFGp0E2tCQd3kcYcN4u7WAJQ73RRI2RrZjXIVGcUuYpEkYjk6SOpaV9yKhbf/Lnf4bvvfE69hzcj5/+2a+QopJO1htwXM9LS4shUn7l4mWk5PVTx47j5RdfwoAH4DOnT5LObUy3m+S50Z5kyKmzVlWcx8M7DzMLUIpYAM6TBgPMOaSyobRjziXUHUN3e8To4H2cPX+Rdm+Z0agZnHjmOK/5jvB2YpH6O40aDxeO44rmAa8Fh6R1QEep3xuETUbvI8ptXJeFA4r4XXAtZOS70DBzlCNxME8eJ9T5Ebwz9PtZ+C4V4DCxCUrxEc9HlTvSpHLRKlC3VHvGTrneBWYGY5nWthARPmamqg+BxjIblyuv8c3IZ+qU3ieNzQxmBtXndOZGtBXSC4HamY3rPXkPPipTuwmIlwLh/INAY03aT1L10VwT0Lvq1DbmWhSYjec2+yAlCuEjPAQ7c5LnAFtBvDFjbhdg12M2rgtFBvYrqdMecSrdKsBlQH0qwtrS2KHdj/HDzGBmcOYgnrnIw7wDC1CZwSi7iH6JYyoQnUoFZrQr1H/RZcYx2KbB/Vq+jWzIcNSjTva5rhNonEU6Uk89dZRXec/gS1/6An7zb/06o1K/gc9+9kUMB2tcT10w/kMaHQa8Eh8SeO5g/xppjqjzWwGcB9xkEn0XSc4I+IgBEoqAo5AwBMboXYLi+ke92QbtD/LK0KSxucOTTL/HxcMrjWxEw1xFPGU0kNBoJHENPLxwKIeSRjfme6s1jUaTmwvny8K1Vg+Om0SjWUOL0acOnZSUC6FWS5EwjWi8Si44EOp0Ypo0UI1Gijj2xC0PAJRkvnGBGscCkiRi6gKItna7jQMHDmDfvn3QKVPMNTMaiTaePvF0qFOZ6B8xKqS/gCwjWZHgk++fwanTVynMOg2gg4tSRGmKmPhVzkHgiEtMb1eQNutI6jRS9PoBA6dhkhPDPlAN4MoB5FQZT5zIlS/5XkJfMC1ooDJdgXDzLniCyuhMFczT6sAzeoWih4KGP46m4cjLyjwdqzGAUo24aM00p5HnFYhc4DsqT/bFxCUK5VI40SowM0yU0Wzc18zwwx6NIVDfH9b2B9Wrv0C6ZWbwxH8ynpkR3zEdalORn1WZoaBG56qrN7B44Bjmlp5Ard5BGjeRJvVHtGgcM4MeMwvl0MMFx0GCT+LBfzxRReZQiw0J71G8FXDIQEZTTDl0sOhnAwy5WUvvK7ZXhHHIzZl7d8DRzBBxkZO5+pCOmKk9gmyUB10THWbEiZ8RnZgho7ueCz5pHYQr2qiXHo4LJpyG+lvIeNU+6m5gxHzkhBd1hbLkyACdMpEC4iNnvSRvMuIJ4omPfNSrhP4acEmnPqceusTBJx5iRkUnrUKFDz3Gd07iadTiKIbzCfrrAzy4dBcbd1dB4mGUBwqDkZeJj/mzJP+IK1HlsqZB4rzc6AtGYaHHAQee3I+hHyCuUScrQHo/N9XB2t0HuHbhIrbW1vDg9m1I5kM6D0nCcb2HJwy5Hox4iV7jBBUKdGam6FwvwrkSJQ8io+4m0yHMOc0IM4OiEgUFGPkUzhKAvJYTVVKvypKUM2pYFhEGfdoUtmvRRs3NLmCmMwdvEccrKYcMOeVe5hUdgAGN7IBzOpRliYzRl6IApBfb3T5ytvFJDTGdqqTRQq3Vhk9SxHGDTtAslhYPMpK1jT/goe6Nk29j/xMH8eWf+wq2aRPfeudtzJCmdruJ9957Bzd5wOswOvryiy/jxLGncPnCZVy6fAH1ZkqbWUdJnS10cJOTSZtlpIesId4WeGZmAU+tiSiOwBfoC+MFFXjEPpvbQ9y+t4KbjBD1h8CevQfw1LNP4MmnDnJ9TSFpOhjtryfvDDGK3DAcFNja6mNrs48enTGlXb5vbw25yYwCDAc5tCeIz1ozVengXYKKOlxx/3Au5gZXYESbW1GO585cxG3ioLVUETc2DLIDHzPja/Whd/GdVeFjZkEOelF5VVXKIkk0XxX6qnwCLCEdefgFFBuV4PShvX5M+opfgpyO0u4ytdE4SgVmFvBSWzNTUYBJG7Nxmeqlw6o0s9DHzPT6kaA5BWYW8FdeY8peCpQXbhNnasDIV7fbJe971L8caqMyOV2aQPObGZQKVK8xBOKW21VnZo/wM/ugj/qJBsnIzALPS5QoqIPGfTGHR0bZVnABZ/wYj9mH5xS9ZgbnPag4qJzBYg+LPISHmUGPmUE4qUwgJyslLjrw6u/gdTqd0H6bB0j9YseJE8fxyU9+An/tr/0q/i6v9/7Xv/v38b/7T/4X+F/+R38Xv/RTX8Z0yzDqbWC63oLLE2SDCiXXV437eqNVR8J0SOfMSHN7qonWVIPjk2JNpAmXePUmR2Pv3r1QfnFxMXwXSX97Y2qqzZB1Cx06OvoV3qnpFpE36Ls/I96JLyzN8R3YYLRKEaghT5D9fg/6PlSv18XDh8tYW13BFiNEIxk71uu7IgO2qWiMiyKD+vTCPfsGMhoUKUDGRVYUOYVaBVA5rELEk6hSkgjPfEQGC5I0RpxEcN64LZRUqIwn2xpD1VMQk+Ug6T+PVoTqwYMHiOMYciZF/569e2jAZgLNol2/Gbh///7wHZqlPXvDF48V4SqJb/gOAK2VTvfrG2sYiibhnI+4TxcouaGVVDDzgBEXXSEVtLQBygoFDXhelkx3A/tqk2OEZJj3iH+BOjfa6ZkO2uR/QucNzjBi5GTADWVI3vg4CjRUNBwmvRLg+5+S84W5Jzgw/f5WP7jE7AcMzC7iqyCnweHrv7OPFrxoqCpHXYhRcgOP4zp1dX+QWcrFE9Ghcc5/5CI2M3guSoHjJmvKR+CTkdcj6LuBjjItSsmvoGxylFxAQMH6gjo5wIgLaDjsUVdHrC9ZX7E8g1EHnffI2begXCtn7AP0adxy8ZpzV5xJ8uvRQaatYX2Fkmw1Hj6SaBrN5hx1FPDpAEX1ENvbK4joHDY6+9CenUOj3aA+DzlnTvrKsPY0JGD40ENdoBX9UNFHvRj7iQ8ZHZ0aeTczOwMOTLw+qvW4zPsxb/XLJLdu3YaZIegl5xR9Rrqd93BMxz0++Fky22PUqOB61jx7Du7D8RNPQVGolBteb3ub9OVsBdy9c4c8KFBpHWlTZZo0a1yfs6g4V0keZ4wK1XmAAUqkaYIoclhiNCdNaiBi5E8OrRPhJbwF6msA9cCRRZqrgOyIxtB4qtdake0pKLcGHfYpRu1lJ8yMch/Sxm1gnVHuTV7p9knPiNdaPdqxra0t6seIU1ugQ7ZGY2he8Blqze4AX2mX6kpw8eIFfPWffxWXL1/Biy+8iJ/9mZ/Fxvomr79OYf+BPXC+xBtvvsqI0X3s378Hn/70J1BvJPjOd76J1bVlRkinaPMSSJecJ13kl2gOg3/ED+FUcK2OyD+1k36urK7i2o3rWF65Tz1MKZcnGZk6in2cf7rDgwptj/Me0lujbM0cpOeyRaK9T50e0Kbr+1ED7gcB6NjLLoqfZbCZGWUyQk5bUX1uCwAAEABJREFUL55XtOOqEw5kbVgrMA+UKd556xQyHkAgWgjCUXg/To6ZhSKzcaoX6cYEJn3MDJKDysGn2tEhpXwNclOdmYEfFX0fqL8KNabaKj8BM4NzDrsfMwtlmkOAXY/eBbuK/tJZMwu0CT/B2Aa6UGY21tkh9U44D2iPpJcC5VUukO0WXWOcqsAD0VNxnWHnMRNvxqC63SCHVZFL7xyM+pHEEcdw0Hh63xniL51UOz0d91LN66mLAjMLNZpH5WZGOxBRh5u0FTMBpqenoQiV6NWaVbsjR55gEOUFxFGKX/qlX8D/9j/5X+GXf/EX8NLzz2Geh5iY+8CIgQuRb6Atp74MGYUVD81YQpD+i2cR9xzxUIgID9kEJ4bIoKhSURqggplxwhgyJkKo1Wphbn4eivDMz83TwWoTpjA3O4sOr0AOHTyE555/HosLC2GDazPSFCcxIwd1OOfDOM1mk3nbMWYVNKcMkf6AXJch8iEX5ZDCHxD53naPm0oX3R1vW0pAugJeJY2dCDAzTJRBqQgeMdya01joPaHDFBG2eJWg38KQE6X5agxzL9GB1H/DI4fKU0AaT/hoDPFBzFGZmUFlPV63nT17Fp6e8YjOk+r6NKhdGtKNjQ2srKwg/Cbgzvs6je6QCjxkWHxAeqScEkLFjo5jAuNxVa65KpT8lyGnQzViJKrZTHD02BMhqiF6MhpBpTk3QBnDjDRSTNyjHcCxPGnw3sE7Rx57mBlTGj7ySoIvyyooOHYezbuTDe0c++lduJiZsh8Jqp9UKD8euwxjm/3gfpM+StWvpLY+DsLBzMLGJflNxlaqPmY2psscKkYXFGlYmNuDpcV9QRdrNPzGOpAxaq+5NKbAzODJI42lec0M2lhyXu+ZL+AjwBgBKnklKz6X5FdZkq6Q5igYWczo6I64UYyyHnUio1NHN4FK6bmoiBmEs/gqHfHOsU0BzSdczAzjFNxY8tA3jK+7SzpVcTSDfJRwY9lGd3MZg0EXrekGHPEqGXkqKf+EehszwjFiFJPDBXrMjIgbnHcwxzkAji1HYVzO14/8mBnMLGwmjv026CB0uU5CY+HEjPAVMAuydJxwg7tDh+fypUuU0wDOOWg9cbBQr3aO46qfaFeh89JHF3gx5PokI+CiGC+9/NK4m42H13rS+tChR5v0L//Sz+GVT7zIIUp0Fjs4/vRx1Op1aH1qnXuO65xHROFpvjqv5XQYqpFPsmkDrk/xmAMEW6M2ZhZw1jwlafHsG3ED8BxLts7MiJMFXAdav4wSywbJGK/S8VAqkD1S+fLyMh4SNjc2Q1Qg47qUjQlf8mbeORd4rD6iT/1CHeUpPC9cuICvf/3r2NjcwGc+8xleO3wR+lt7+krCkSNH6Lw9DA5VXgxoX0/gc5/7dCh79903UVmO6U6T9IC6VoGYB3uglP4KzIzlZQDRLl5IR0XXgHZW+Ny/fy84ddeuXYd4duTwQdqdI9i7Z4G2p05nLWJ5Cg4GIy0auwICPwsdIPJC4mQJiIexmTF1UButBc0np102S/ogHCaQURfklEme4OOcIU0auMzo561bD5mvc84wEudQipBqHNHDLo/mMzO9PgLVT9opL9oEmntSLtmYGfeZsTOvcoHaTAaSXqidxlCZ6h/PHz58GNpPJPtJW7UxM0z6q1wAPpM6Zh/hrzK9/zhgZoHXZhb4ovEnOqy8mYW1Ij3Tvq5UIJw0n0C07gbRIPsyoI0ZcD8WvR8C2UTaPPVV+aSv+imv8SX8gjakoPOcaw0QD8kWO4/ZGF8zC/SrWOMJzD6oU7nGnJRrvZq5wFPVCcwMolV0S76iM+UBUTqlflpr2pu1/2tPls5r3d65cw9vvP4ezp67QNktAMh5CbSFiva9zPqouC94HgSokojoQ7ABNKbGd94H+6C9X/SpzszC+pfNEV+cJhFo4Yuh+su4MlrOOyp2GgZLUv2GD9ixz81DRpvE0TCa8yTKU9uNAERxwhNYA416kxGgRXqKs1ycU5DjNT3dYTpL52yRkZcOpqZnMCcHjeH+Wq0OXQdOMbTdaDThw7gRPI3eBg3W6uo6lb9HYioaKTKApxiDo0GNMeK9vU67OcPu4FEqY7rG9nfv3MeVy1extrYKMUSRJxkqOVJijsq06MV8CU/MEOhd4L0Pylqjkd7a3IL+/yqrHDe/kjdCBfrbfYTvD+ykQ8bLu/ojoRtdhsH7KHh1IBjSqTIzGBA2PM0lgyNQvqTjI6jKEXnbR0QveWamjXv37oTfprp/7z5WHjyE/sievtxZ0pDlcq6o9ESQ/DfIQA1pKHNGsUpGAgoqv2jhlD/yRzT/oMYfVeecg3ikVP3MRKFyf3kQP4S3UoHyHx6tgsyrdwkW6UwtLe5Fu9VBmtYDLmprZkHeyufcvDSO8NS78uKT0ihsphWMV0VyqMAQrsBT52KfwJkWT4Wc/MwZgRwoQsVruIJOTsGykpuKxpEM9NtqWmAlr1zmZ+fo5LWRcC145zmOBdkbEdD7vdt3qLNDlrGEBsr7GjxarK1zqIzzFUjTWco0w3CwQgfrNtfdBvWNfYhTSUcPcOzv2OeDjzNDRbl/UPJvzxXUu4L4giNJdyXjRUZr6d2HucsPjVVBj/rkpD1OEsiQmhlavFI3rhXvHfiqZtBYIUNpCadSvOJ8wx6vvktgdk52YB5dOnJ1rq+MeqvO6nfjxg0cP34U/6f/8/8Rzz13ApYAh48exDz7OOcxpMHv8hAm4+lpg2JGpnKuiXke6Dq0KREPPgVtgPATiA4jMsK9Ik0RcSXbkfMacsQoU8F1Kuo8ywU5dUY6krFOjtStW7egyJkOZYL19XXoILXOdJOHKDmA+mK3nBXZ0C4PgjLmcq4ePnwIjbG93YXqlPfeYZqn53PnzuNb3/oWyCx87rOfw3PPPovTp88wqv8QslM3GDl6+503kaQen/r0x/EMncpz50/h5Kl3kCSep/GUDlMG56nvzmEi/5J8Fj0k+dFHfBVd4oHaib6b5PPtm7doqxs48dRTOPrEk7TZM2i1ajwEG/T9Pc0TeCd7Qzs2ko0hXzI6RDlT1SnK2KS9b/CKRGnkY0QugoH6EMAYmDLwZEL7VwUoJB9en3pzpJ8fCsQ7F+reffsMhoMSZhGgbtQdx3aiQQA+jm2ZkHUVlDdjQxaYjVNmyZsSold9ZO895avyCaif6rXRqkztlH4UxHEc5pE+Pd4u4Vp4+umng0ylax/Vf3eZ+pt9gOfuun8XedEpMLNAg2jR2hHeE6hxDapMMCnT/ohdj2iTbokHI8pfvJuA6qRfok0HB904bW8PyP8KnJZy+mAgs++n3czYzthuLE+Np7HUy2xcBxj0qNxs3FbzCxfNqfUl0Bq7f/8+r49vc+9fg+Qr3ATS+w3epq08XKNdLbFnaS/27l3kDcOAo+fodzeReIeKN0/ZYBuOedk7zSN+KBUW4pf4aGZQuXBy1MkaD32dTgfu3XdO4SzvsPXbFm+/fZL5Czh37hwX+GlcvXoVMh76WyLdrR62uz2uAIckSsFoOxJnXDAlFyA4uCMSIpZOFx0D0Dprk+GaQJFzcyLQppEvDpFPAsRxDTWeMBXFaj36nlQDzfYUprk5zcwvQt/derCyGqJWcRzBzDhXhIIbgrkI4MLt0aFxzGdc/Csra9yEhoh5ql9YWOLmu0RHrx6Yu7a2FozcBqNLgi4NoIQimAhSjEvThPtrhhHD2pFPcenaTawwJD/ilVtJgiQcKZdSgfrLqCo/oLOjd4HGpKYQZ6LJj5j/gyDnxiAaZufmsLz8EHf0d7cqRjV49TGUB03POVMki5GybGeTHzDUHidNRATnGxhlDoMReU0jlXPzLWG8vDJU5FllYL6ibaOx4VE24LYLJ2a/7yNcVWhmJKMKoHeBmcFRkSZt8GM86mNmMPsANJaZBWOYc2MTCEfxu+TJp6JDizJmnzpm5vZSrnsx3Z5G6iO4kriJf6Tbw3jSKMM4mkdoKdVYk7zkZGwXpy24qEH+UJ/Yl724wIbkkRyYEmA0oMz5Tj5njFxUoxKmPzpHZuY7OFaMeHAZQE/FMaTLETf7mZlpTE014D1lwJNPRVl69l3kQYLBLZB5sLiNxvQ+pIwExw6wYYGZeptpD8ONhyi3HwKjVVi+iWK4BpR9Yp3DNKZkaOzDEtFv5AGLuB5ZVo0B/5bHjJ1Zb1aS3gFKl+FzX/oJ7D2+J8hZvBCOzhIIQPxiOjCL83sw31lA1uchgBt4zA1HG2vJ+UsioGudiDIB1yc9RCYjzlJC/BoNMuaBPU/sQdyIYZ6DcuBhb4DYKDmO8fDeAyRxjNPnzuKdk2eBymOdB6s4jSjTjPlV+MhQb9QQJYYclFVUYc++BcqxCA7PVneLa4FzUR5az5rUzKDvZoKp41pKaDoU5vco4CjDsOZZV9JICeQsbdBOyEg/oHO0vPwAG6trGOkQpcPT+gZy2p1ikMNyg9Lh9hDD7gC9zR4GW31srW5ic3UDG2tbWCdko4IOQ4ZT75/GH//Zn3LmCp/+3GexQGf2rXfeQORyHDqwhDNn3sWZ0+9i39wCfvqzX8RCawbf/fNv4sq5i5gJOh9zvhEc14UH+WYxReUYBR2R30NUtL3SRYGkXLHE03aC/F7ZWMede/dQazSgv32liH2HG4HkKN2NkwQl+aa+4sPEzikV6EAnnqpefBWo7+6NBpy0chboy4lL6YDcOWTmMCJsclPu045myLDNqGyPNrMyH+zsmYvnYFEG4yHHsoiyiWCOA2oigplBeAkHvnIfKAIob2bsZ+Fd9cJRToJwk/454mBmQb9Vr81YY6mdwGzc3+yDVH0iLlgzCzq8ex4zC5u36p955pkw96Re4wnMDBrD7IMxxUfNazYuUz34mI3fmf2hH409gUnjgnIrjW/eQfwH+eY4pvceArMx7WzxIZwm76IjThKuvwi12BMiNGsJGoRWvYYWr9snaZP5mHzZjYO+n5fx0CW9rBj4GHC/3Kbd7PFqf7dzI96LB0rFB/AxM/5EkI3GLKjbNC8Y0vke0NZktI3bm130ufb63Lf7PJD1eLja5tjax4d0+AWSs/qLFtHsKHMNbGZBPlEUwyeGwm3h2NMHMT3dQMGbiMg7tKba1J0c4c998CDUo2M46Gc8gFXkV0x2xhhxDQ+CHfPkU51jetY5lo+Cj2Lm4I4ff4onlAWeThI6Hw3MzM4iIrPEhLv37kIh6vfefQ/vvfc+3nnnJN599yTOn7+Am9fu4P69VWyt9zDo5RgNKzKA1hwJJ09hliBOG6i1ppAw+pTEKZFgORzrHIUcoaIRdUTCcz4zA6gU/MllyJ8sdy7B4p69PJW1iFsdoa33TC2MMaAxHvLkqhNqq9lm5GuRp66nIQU/cvhJRspm4MjUhIqiK0ydWCLOlaYpx3CcDwEkXNGrRSZDusFTaH97CxkX+5BXABcvXcEWHcqKBtc5C4t6SCGqn4Q4opEQSFGUqk7lEi5g+JUZVzwAABAASURBVGGP2jnnoe+zDXgiXFvbIH88YCXNYQmQIwXDqQUVtqSTJVB+RNwqRGi0Omi2ppFyQxbPzcV0Dgz0M6C9TV9CHcmIsW/GDaQkn6XMAg5OtlcBlBd48lh1wkvvu/N6F6iuoNarTu8/KqifmYX5zAxmY1B/GWelaiP4IA8YN9eS1rndngkO9ziyOYV6EiP2jvVsA4MieSWda+E1GUN4Km9mQR+Ul6yqinwqPAZcsBkZ1ae8R4xI9fvbGPGarz/oMSJDh4ORFKOuci8GtIGyrcZwzgGcExwXfPQuPdLc0oEhx1OUq1JH8lx81f+DNaDccji4eApRfRo560fDLToWxo16kxvzMufpAnSiQblXoz6KwRazA85SoqCDVmlqvlUV9YP4FKKZAic3WfrDP+J1QJv99V0yHwONqTp+7pd/Ds/+xLNhgIryhYEfTsbUOY84SjA/Mw9wqec0muDTbLVgZtRSg/MeMEByKDIaJDml1NsRIxs5DZJLHQ4+eRAZI35prQZOD6p50Pe7jOLdvHYbnvOcO38RK6tbdJA1nkfCg06Xa3LEU+T8wiydKq5hb9jc2kBnZgqz87M0hl0s0wHS4Umh+LGMK5gZnCMNGD+SSUmZypAKAQ6DOE5CpWRXUVZav9IbpbIL29s99GnAt2nM9RuF3hwlaMi5eeQy/LRFIzpZQ8KAjtc2jb/sk36DceXhajjM9djm2rUb+O6r34Nx0k986pOoNxt4+913aIPnGCWq49vf/iauXL6A40efwE99/ksY0En75p9/A72Nbcx35rjJ1aG5jY69UlARqJp0qApk1KuKuhFRBn4HSDyMtA8pi+uMTj14uIwlOnH6KkdCu6h2olntANLDKNJwMKItJ9AWjWjbxAczg9pWFLzaC8QnsI94W9K+TNoKH6KHnG3BuSv2zZgfUk9X6KiuczOs6OQ123XML81h36EDmFlYxDlehw6G2/AURUVbBa4147rXPAIzg1Lw0ZxMwruZKfsIJLMy2GrHg80UUXDBZquvypVqnQ5pw80+3NfMYGahj+aIoijQrTx2PWYW2mhT11dD9HcWl5aWoLnBR3MImA3jmZmyASblelHezB61MTMV/0igvo8asptkU7EgQHgHJHvhPqFbMhTgsUdjPQLyruD64OKjrmEHqpBG1Ns48kgoPzmr0iGNrzEl58qAmDKX4xNzzQpS7rfi4wQH8NFc4pV0S6nWqvKSid65BDU9ZB+IDvlagEPD8aejzoNEGvMaV3MLDzOW7IDm4jTQPErNxrqj95Lu/rDs4eixI0h8ipJ2KY5StjUkvPVoymdJasgZzfaOymgenu2MgRuqORz3XIMP9c55JEka/JPIezplGVxKIzcz0+Kp5QidkWN4+uljOML7fIU0T5w4AZ1knmRo+PjxYzhwYD8iMhTkHPcL3L+7wTvwW3j/3fM4f+Ya3nrjffzxH30Dp05ewqXzN3Hl4hVcu3QRV7hYLl+5DIX2w6ZC71WMC4Q7EssFVNEku8jBcfwkiYLCbm6uQf/X2NTUFPbQEHieUAfc6G7eukHH7ixu3rpJT3MabZ7e4iQm4Q5RHAFkeMmNqs5wnJR9mteKGkMnMl3/LcwvYM+ePdB3MOYX5qGrQcHc7FxwxIIDxpOcvig+4oa2sbEOT9x4bOKGVkCncW1sQ0aQBBkjEQVpyLlRqHzEjWTIiBJcCaMSBiODgBZKagvRw26AWfgyXa/fxzqNDgxUopxQ0FjmoU/ODU5QUMM0RsFBC+ZHjFrJmI24CArSXLHcWYIkriEmGBUgnC5Vz0232ImwlOw7AaL2oY+U28xgZlQ0Yfqh6vBSiQ5CePkxfpiNxzQbpxpn0t05F+bUu9l4fuXVpuTq0rXJHOUlOTYa3FyiCG1epUhewrIiTQW1XjChTbSov1ItXOmd3pXm5ImkwqlCJFN8VDulXRp+hbEVpc3I+5K0CgriQSSDTPSueZWCelxSqr1+DzlxMO/gqMsqrziBdCZ3BbYYVuZahfMttNrz0HBDrocSI8ANsdVbRl5tw9gWJuodzDw4PUpuSgaDZKiaCahOuiGaWT0p/rem4oX6qU9OvWjUGyipO2YOX/zKl/C5n/88fE1GYojSFyBpEC2iv95qoE7+a0Mxk+42EVEWIDGOqehXu4LyEF7hBEtel3SsZhfnucY6nIsRHka0M+pvSb2V46J19vzzz+B3fud/hr379uLggQPwKXWZRjlj/wGd3Xa7iRYdkTSJMWAkudVs4ZVXPg4zCzIUTjLMai96KhIpMDOuJ60pQQHJWDyQvHWo894HfqltSbzNLLyrXrmSOjCmJYfzbEt5V2RKxcoB13pGx1EgmrUWh3Q49YsK3d42+sRzSOfkFu3V+++/Dx95PP/cc+RBCW3ITzzxBE+52/jGN74ZIm0vv/QyPvWpT+Minat3Tr6NKPE8XC5gZq6DgjIa0HmSLDS3oCC+old8hnOIopiGPmEasZlx7C70R2qF06HDh+mAziEmX5338LSXEcETJ+kvHCBdVV4yVOpYB9FLWsN8lLPqlAfbD2kH+7TLSkvK0mj3Kivhaa8rbmDd7U0sP7gPRftqlOWzjOo898xzOHTocLDDc7MzWFpcxM/+7M/huRdfAEVGMjiw5gO5zAJHuiZyUV5gZgCfivUTkExz2ji9K/LmSaNkqFRlAvWbtGH38FGZQC9KNb5gkp+Uq7/yE1CbmzdvQn+cVXPrXXWTVHmB+gmU3w2iSe9qr7kmoLKPAo0hUJ3aKn0cVG4wiObdoH4CzSme4Ac86q9+SmXb1KdiWwGT8NF6qKiLoQ31T4XVjn1Ka3WutQxpEsPUyYgNQWOKzgmYjcs1fuhPOZqZsrR1BYw6p8NfRJuiPqFC1YLwUnGePOTMxoWTsR61Z63ZeK9hllwxFEUFxz1y397DLJJt9VyLFQ8SA9YV3DejsB+nXCMl93TR0e936UQNWecx4MG71+tixHVfcS0INJ9gRBvnzJdIUg+zggt2SMPUCwOL8RWJ1IbVmekE50WOyFNPHccTTxzBwUN78cyzx/HiS8/ihRefITyNl156jh5bxPEM03NtpmSqIQjXmWHAzePhygouX7yI87xiVBTs9KlTuHT5Cq8ar+He3ftYXVvH/fsPcP78+fD3oWo8zYqx+nLs6VNnoO9XNWhI5+kYHaEx0mYALjwD/3EO/gSz0CP8A6iedY/Kdt6ddwE3ja950lqKdqvF0800WtysO7MLpKdBY7AM8o7DehgtiZSJPiCKvAxQMi2pYCWFpZOrvmtVcKMic1lfIHQmL4ULmAqMyJgZhWscF+R7HwqTytsVr6T0BY1DKYVlH5UZ+DCv/hU3btUXnCdnO6XCSwpTMaJTFo6KaVTsBmq8YpVCa/6yLKlAxJubhOQRNiCeYjXGBNRGbXcDZ/7Qx8zgaOjMAlb4cR6zsZLvHn+S1zia38xgNoaK8prpzPAOfBFTvBqWjBKesjNuVN2tLQzo4UuG5sbjFlzck/GUaryMNCrVu0B5AYXziB/i+YhjaoPX5txTdKI/gMLMGU+1TvgQwRHzJfkn+iUL9XMwCNaov+pXUi6SBykI5UqD0xt7VD5BWp9Bks4go4eV0bHwXIe94QrKqgujc6U/lQBuTOC4Ffi4MW2wcSo1MBYLwB+iiVVEJ7RmzY/20YYs/MW7yPtgpLYZLfjEZ1/BT//yz8Dx0FUyWqbRjEOLJu8cHaPZoLPiq/cOugoAnyYPIxXXgdYLkSF72YlrI2NEWXgeou0wZbiOCq6bASM7OaMjGZ2Qv/23/zZeeOF5vP/+KbTbbczMzUBy1ZgjGquKfZzzGDE6RDXmNX8PH//4K4zyzIfvT0ifC8pFvMgZuauIRFVxfuKl1JM+Qc71onczgyMt0oOM+qEy9Qcf0WNmzIF2sSRfCq6nAs4cvHOQrJUPIHpIo2SusUXrSFEeQsG5hkw3eFjSl/yltydOPE0aRtBmrAOsDpvf+96rYa6XX34ZR48dw7mzZ6EI1769++lcHkKH+g+e0KXzkkFFBlSklQpDfDyUlnw3kqs60SnaNK++/K91o+9NdXjATOOEh64YddrWkmvFdvDXGI40izaVazyNxeUXxq/UluOrXm0L6nhOuWTDjDcVGW1dCec8vI/hzKPHiN2D+8vY4rXN0uISPvGJT9IBfoW0dMjPDFpj+h7MxsYWVtfW8Nzzz+Gv/JW/yjXe5vDc+MRnguRiZhzbQY/eBZKbUjNSQFB+xPUrmyZ7LqdKZQLJRX09dUB1SvU+AbPxGGbfn2oetXu8j8oEqtd378wsbMZ6V/kENP8EJmWT1Mwm2Uep+psZzOxR2STjyI8JmNlHtjFjOduZGeXAPFPNDz6TVGPw9UMfM3v0rnqB2k/gUSUz5gyOYM5BfBHwlTYtDb7C5uYWyx1NQIXJI7o01iQ1+2A+rTuB6tRec5uN69XHbJxXvWSp1GBh/DhJEN7ZRv3U38yUhHplHo3BYul2Z3o+7Iur65uoStpk2gkzQ8HDkcZX+5z2qcsbqvBF97V1Hni2aHP6XLs5aYvYtsCW9h8dmrgnqJ90z83MtHliriPmPWOjmdKYNehUTPHKrYlZXgXKuKVpijqjPg0azM7MLFI6H0laIW1Q8aMM5gYwP6QjEuGJo3sxzNaxuNTGgcMHcODgIezniVMnpCeefJIG4gCU6rcmBE/QMVpa3ANtmjJsm+sb9BhHkDOnBbLNu80hnbGZzixefPElPMXrygU6VGaG5QcP8HDlITY31WcYiMzJlILGRYwUOHP4KDAbC0TM2w1jz7wEyGT132bIX198U947xzlKFDQmJY2ojI3GVj6jcVF56FaxO+u9i4KwhU9ZfjCmxgrAxmaGhEqhNqJXENqygfDSRsds+KhcIOGNOJ82DuFgrA3A8YSPmYdzMeK4Du/TUGvmmPePQMqnDUuLwcxg9gE/2OHf60e0C0Sv8BGNehcoL91QVLHZbGGaUUu1k+MzogGVfIbctFRWkeekhLhXUF+B2giUF2g8NnhEr+q0EFSmMWUMNKbKJc+Mm33OKAlFGmSp/ppL6ZB6qTHFc6XCXXqjq6eCm2lJPRRIRhrfqD/mHfR/+k3NLKCoovECdaBj2EWR94nXELARIUd46EiE9Af8EC6au6IDARh+3CfgWRWIGK1QX6oB4Cqsb63jpVdexN/8O7+OxnQLOkRUbKAZxOdmswmjTsmoaP46bYP0qUY7UVHXRbfK2SV8xKv61BT27NmHIeUWRwlpz+hUZtB3FQeUofiv6zulb7z+Bl797qvodDrBDnnn0OCcNZ6C07SGh7zm09+ce/75FyBnRXjoSiejcyTZVVUV2G5mMDOKpYLjGFo7knfE06/kpXY1OhfCVf3NLOArO6CM2biv6iVzrUf10Vh6F52TcSbvStVGGAxJV5c2bJ1Og2yp7Jd+41l2Szp9+vRpnDlzBjO0qy/ToRK9b735JtY3NxnJOYQZOlNxFGObxl12TvOlO+/LAAABYElEQVQ54qSNoaAdUj5J4kCf6oRnRn3t9/qBLw+Wl4PNPXjwYLCpokm4SWdT2vWYfFCZQHQYjHYjhuiMOW/kI8RsI5oEGl+gfEY5SlaDnXUgh054ae4HD5bpVPVw+PARfOYzn8Wzzz6HBqOb+o6afiNLv3GqVO9DHookA8nmad6OaE/Q2GYG4Qk+wllzqo3yZhbkaWYQPsJdIPnLnorXKlcf7HokdzMLNndX8UdmJ/OYGR7RyPzjjSe6IB3Unim+Pj7v430ef9dcwldgNtY5lX1UO5ULHq/b/W58qWQPqfNmemPBj/AxG/NTePyw5s57eOdhNsbXnAsOsa6Wl5dXIHsgPH/Q7OLRBH7YXKoXnzWeQPhJFwycW/aGoDLVTUB9BJpDfc0MXCi04xXkczz7zPMo8gr6SpOcJ096zIz1JaFAxAitbI1zHiltjmwezQp8aOeYRtCcOdeh9E46Itvz3wMAAP//HPSkfwAAAAZJREFUAwBF7cuFDk75uAAAAABJRU5ErkJggg==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776" y="2769776"/>
            <a:ext cx="4618181" cy="7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11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Az utazás, ami alakított minket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AC3AF-2C1A-42ED-B542-3298AA99B834}"/>
              </a:ext>
            </a:extLst>
          </p:cNvPr>
          <p:cNvGrpSpPr/>
          <p:nvPr/>
        </p:nvGrpSpPr>
        <p:grpSpPr>
          <a:xfrm>
            <a:off x="487958" y="1585339"/>
            <a:ext cx="8040900" cy="1025100"/>
            <a:chOff x="5812355" y="1579592"/>
            <a:chExt cx="4761070" cy="1025100"/>
          </a:xfrm>
        </p:grpSpPr>
        <p:sp>
          <p:nvSpPr>
            <p:cNvPr id="9" name="TextBox 8"/>
            <p:cNvSpPr txBox="1"/>
            <p:nvPr/>
          </p:nvSpPr>
          <p:spPr>
            <a:xfrm>
              <a:off x="6639684" y="1681362"/>
              <a:ext cx="3933741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u-HU" altLang="ko-KR" sz="2700" b="1" dirty="0" smtClean="0">
                  <a:cs typeface="Arial" pitchFamily="34" charset="0"/>
                </a:rPr>
                <a:t>Lehetőség kaptunk szakmai utazásra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2355" y="1579592"/>
              <a:ext cx="95809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cs typeface="Arial" pitchFamily="34" charset="0"/>
                </a:rPr>
                <a:t>01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1E5E95-CA48-48DF-93CD-5CEDFC4168E8}"/>
              </a:ext>
            </a:extLst>
          </p:cNvPr>
          <p:cNvGrpSpPr/>
          <p:nvPr/>
        </p:nvGrpSpPr>
        <p:grpSpPr>
          <a:xfrm>
            <a:off x="793787" y="2700389"/>
            <a:ext cx="7290533" cy="1009858"/>
            <a:chOff x="5812355" y="1579592"/>
            <a:chExt cx="6504320" cy="10098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31DF6E-143F-427D-AA77-64A21CCA406D}"/>
                </a:ext>
              </a:extLst>
            </p:cNvPr>
            <p:cNvSpPr txBox="1"/>
            <p:nvPr/>
          </p:nvSpPr>
          <p:spPr>
            <a:xfrm>
              <a:off x="6751979" y="1666120"/>
              <a:ext cx="5564696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u-HU" altLang="ko-KR" sz="2700" b="1" dirty="0" smtClean="0">
                  <a:cs typeface="Arial" pitchFamily="34" charset="0"/>
                </a:rPr>
                <a:t>Célunk: sokszínűség az oktatásban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58D024-7EBC-4B8F-A3BE-C3E4936C41EB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cs typeface="Arial" pitchFamily="34" charset="0"/>
                </a:rPr>
                <a:t>02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40B9AD-9C86-4450-8246-8BD9B3D80001}"/>
              </a:ext>
            </a:extLst>
          </p:cNvPr>
          <p:cNvGrpSpPr/>
          <p:nvPr/>
        </p:nvGrpSpPr>
        <p:grpSpPr>
          <a:xfrm>
            <a:off x="869138" y="3776911"/>
            <a:ext cx="5641944" cy="707886"/>
            <a:chOff x="5887705" y="1535314"/>
            <a:chExt cx="5641944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5E6772-A628-40A1-9BE7-2229C4B4D272}"/>
                </a:ext>
              </a:extLst>
            </p:cNvPr>
            <p:cNvSpPr txBox="1"/>
            <p:nvPr/>
          </p:nvSpPr>
          <p:spPr>
            <a:xfrm>
              <a:off x="6751979" y="1666120"/>
              <a:ext cx="477767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hu-HU" altLang="ko-KR" sz="2700" b="1" dirty="0" smtClean="0">
                  <a:cs typeface="Arial" pitchFamily="34" charset="0"/>
                </a:rPr>
                <a:t>Gyakorlati megközelítés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D419C-0998-4A51-B0A1-5CDC13A5DEF4}"/>
                </a:ext>
              </a:extLst>
            </p:cNvPr>
            <p:cNvSpPr txBox="1"/>
            <p:nvPr/>
          </p:nvSpPr>
          <p:spPr>
            <a:xfrm>
              <a:off x="5887705" y="1535314"/>
              <a:ext cx="958096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000" b="1" dirty="0">
                  <a:cs typeface="Arial" pitchFamily="34" charset="0"/>
                </a:rPr>
                <a:t>03</a:t>
              </a:r>
              <a:endParaRPr lang="ko-KR" altLang="en-US" sz="4000" b="1" dirty="0">
                <a:cs typeface="Arial" pitchFamily="34" charset="0"/>
              </a:endParaRP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538" y="1845425"/>
            <a:ext cx="3134438" cy="30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801760" y="152421"/>
            <a:ext cx="63900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altLang="ko-KR" sz="6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ETI Málta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872825" y="321017"/>
            <a:ext cx="4929077" cy="5261636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68A2D4-0C68-42F1-ACF3-E521CB309004}"/>
              </a:ext>
            </a:extLst>
          </p:cNvPr>
          <p:cNvSpPr/>
          <p:nvPr/>
        </p:nvSpPr>
        <p:spPr>
          <a:xfrm rot="18326748">
            <a:off x="10178807" y="371801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B5C258-C06B-4B1B-937D-DA569DB7552C}"/>
              </a:ext>
            </a:extLst>
          </p:cNvPr>
          <p:cNvSpPr/>
          <p:nvPr/>
        </p:nvSpPr>
        <p:spPr>
          <a:xfrm rot="18326748" flipH="1" flipV="1">
            <a:off x="-191713" y="5819647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99" y="112806"/>
            <a:ext cx="1273394" cy="5921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341" y="1554474"/>
            <a:ext cx="3003391" cy="21114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99346" y="5265582"/>
            <a:ext cx="1679248" cy="12594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409" y="4194485"/>
            <a:ext cx="3064702" cy="229852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367" y="4163285"/>
            <a:ext cx="3106303" cy="23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922697" y="36277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Tanulási tapasztalatok</a:t>
            </a:r>
            <a:endParaRPr lang="en-US" dirty="0"/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CE71BE0-F7EA-4D6B-A81D-D130E2CE4E57}"/>
              </a:ext>
            </a:extLst>
          </p:cNvPr>
          <p:cNvCxnSpPr>
            <a:cxnSpLocks/>
          </p:cNvCxnSpPr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ECFCC1E-CE11-4800-9062-7EBA13FBAF47}"/>
              </a:ext>
            </a:extLst>
          </p:cNvPr>
          <p:cNvGrpSpPr/>
          <p:nvPr/>
        </p:nvGrpSpPr>
        <p:grpSpPr>
          <a:xfrm>
            <a:off x="1311919" y="5081457"/>
            <a:ext cx="432048" cy="432048"/>
            <a:chOff x="763134" y="4698935"/>
            <a:chExt cx="432048" cy="432048"/>
          </a:xfrm>
        </p:grpSpPr>
        <p:sp>
          <p:nvSpPr>
            <p:cNvPr id="274" name="Teardrop 273">
              <a:extLst>
                <a:ext uri="{FF2B5EF4-FFF2-40B4-BE49-F238E27FC236}">
                  <a16:creationId xmlns:a16="http://schemas.microsoft.com/office/drawing/2014/main" id="{95C239F2-A8C5-4B95-BB4D-C0726D81110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134F439-F791-472F-8AB3-36F20D69D0B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FBDCAA0-E1E3-4159-BBF3-590D74827B87}"/>
              </a:ext>
            </a:extLst>
          </p:cNvPr>
          <p:cNvGrpSpPr/>
          <p:nvPr/>
        </p:nvGrpSpPr>
        <p:grpSpPr>
          <a:xfrm>
            <a:off x="3031161" y="5081457"/>
            <a:ext cx="432048" cy="432048"/>
            <a:chOff x="763134" y="4698935"/>
            <a:chExt cx="432048" cy="432048"/>
          </a:xfrm>
        </p:grpSpPr>
        <p:sp>
          <p:nvSpPr>
            <p:cNvPr id="278" name="Teardrop 277">
              <a:extLst>
                <a:ext uri="{FF2B5EF4-FFF2-40B4-BE49-F238E27FC236}">
                  <a16:creationId xmlns:a16="http://schemas.microsoft.com/office/drawing/2014/main" id="{57C281D4-E73B-451B-8874-8AEC8910BAF1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2A8A2CA-910F-4243-A641-E34B0DF753CA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DE0513C-E32B-4BEB-952F-772C032ED3F9}"/>
              </a:ext>
            </a:extLst>
          </p:cNvPr>
          <p:cNvGrpSpPr/>
          <p:nvPr/>
        </p:nvGrpSpPr>
        <p:grpSpPr>
          <a:xfrm>
            <a:off x="4750403" y="5081457"/>
            <a:ext cx="432048" cy="432048"/>
            <a:chOff x="763134" y="4698935"/>
            <a:chExt cx="432048" cy="432048"/>
          </a:xfrm>
        </p:grpSpPr>
        <p:sp>
          <p:nvSpPr>
            <p:cNvPr id="282" name="Teardrop 281">
              <a:extLst>
                <a:ext uri="{FF2B5EF4-FFF2-40B4-BE49-F238E27FC236}">
                  <a16:creationId xmlns:a16="http://schemas.microsoft.com/office/drawing/2014/main" id="{54AEEE33-1B8A-4824-8AD7-E9C2B79B0202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B9B89B5-9302-4BD2-A4A0-53F562065F60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40939DD-DFE2-4FA3-8FA4-53293CE09F14}"/>
              </a:ext>
            </a:extLst>
          </p:cNvPr>
          <p:cNvGrpSpPr/>
          <p:nvPr/>
        </p:nvGrpSpPr>
        <p:grpSpPr>
          <a:xfrm>
            <a:off x="6469645" y="5081457"/>
            <a:ext cx="432048" cy="432048"/>
            <a:chOff x="763134" y="4698935"/>
            <a:chExt cx="432048" cy="432048"/>
          </a:xfrm>
        </p:grpSpPr>
        <p:sp>
          <p:nvSpPr>
            <p:cNvPr id="286" name="Teardrop 285">
              <a:extLst>
                <a:ext uri="{FF2B5EF4-FFF2-40B4-BE49-F238E27FC236}">
                  <a16:creationId xmlns:a16="http://schemas.microsoft.com/office/drawing/2014/main" id="{1A6FD318-0069-445F-A977-0A0381FC704C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0AD2844D-35E2-4A5F-AAF6-F69872ADE0ED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236E95D-62B5-4AB7-9455-B8FFEA54A85B}"/>
              </a:ext>
            </a:extLst>
          </p:cNvPr>
          <p:cNvGrpSpPr/>
          <p:nvPr/>
        </p:nvGrpSpPr>
        <p:grpSpPr>
          <a:xfrm>
            <a:off x="8188887" y="5081457"/>
            <a:ext cx="432048" cy="432048"/>
            <a:chOff x="763134" y="4698935"/>
            <a:chExt cx="432048" cy="432048"/>
          </a:xfrm>
        </p:grpSpPr>
        <p:sp>
          <p:nvSpPr>
            <p:cNvPr id="290" name="Teardrop 289">
              <a:extLst>
                <a:ext uri="{FF2B5EF4-FFF2-40B4-BE49-F238E27FC236}">
                  <a16:creationId xmlns:a16="http://schemas.microsoft.com/office/drawing/2014/main" id="{97D53FD8-66C2-40A2-A4D2-EAD37E822106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9F4DA02-B946-493F-A11C-812BFA85809C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7250F84-F420-471A-B035-3A8CA9924641}"/>
              </a:ext>
            </a:extLst>
          </p:cNvPr>
          <p:cNvGrpSpPr/>
          <p:nvPr/>
        </p:nvGrpSpPr>
        <p:grpSpPr>
          <a:xfrm>
            <a:off x="9908131" y="5081457"/>
            <a:ext cx="432048" cy="432048"/>
            <a:chOff x="763134" y="4698935"/>
            <a:chExt cx="432048" cy="432048"/>
          </a:xfrm>
        </p:grpSpPr>
        <p:sp>
          <p:nvSpPr>
            <p:cNvPr id="294" name="Teardrop 293">
              <a:extLst>
                <a:ext uri="{FF2B5EF4-FFF2-40B4-BE49-F238E27FC236}">
                  <a16:creationId xmlns:a16="http://schemas.microsoft.com/office/drawing/2014/main" id="{ECFB084E-1676-4AFE-A9C3-68A468D155C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8308B0F-B988-4155-99AB-C08040F09B3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7" name="Rounded Rectangle 51">
            <a:extLst>
              <a:ext uri="{FF2B5EF4-FFF2-40B4-BE49-F238E27FC236}">
                <a16:creationId xmlns:a16="http://schemas.microsoft.com/office/drawing/2014/main" id="{AC67DF8D-06C8-437E-9D3A-9CCF2DFF5C44}"/>
              </a:ext>
            </a:extLst>
          </p:cNvPr>
          <p:cNvSpPr/>
          <p:nvPr/>
        </p:nvSpPr>
        <p:spPr>
          <a:xfrm>
            <a:off x="1498207" y="4424158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8" name="Rounded Rectangle 52">
            <a:extLst>
              <a:ext uri="{FF2B5EF4-FFF2-40B4-BE49-F238E27FC236}">
                <a16:creationId xmlns:a16="http://schemas.microsoft.com/office/drawing/2014/main" id="{8BB91E81-12EA-4EC1-B7D2-0BDB6129440C}"/>
              </a:ext>
            </a:extLst>
          </p:cNvPr>
          <p:cNvSpPr/>
          <p:nvPr/>
        </p:nvSpPr>
        <p:spPr>
          <a:xfrm>
            <a:off x="3339923" y="4226136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9" name="Rounded Rectangle 53">
            <a:extLst>
              <a:ext uri="{FF2B5EF4-FFF2-40B4-BE49-F238E27FC236}">
                <a16:creationId xmlns:a16="http://schemas.microsoft.com/office/drawing/2014/main" id="{CC353913-3229-40CF-97C1-F808F4AAD1A5}"/>
              </a:ext>
            </a:extLst>
          </p:cNvPr>
          <p:cNvSpPr/>
          <p:nvPr/>
        </p:nvSpPr>
        <p:spPr>
          <a:xfrm>
            <a:off x="5181639" y="402811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0" name="Rounded Rectangle 54">
            <a:extLst>
              <a:ext uri="{FF2B5EF4-FFF2-40B4-BE49-F238E27FC236}">
                <a16:creationId xmlns:a16="http://schemas.microsoft.com/office/drawing/2014/main" id="{195992B9-1D03-4EB9-BA13-C2430C614D17}"/>
              </a:ext>
            </a:extLst>
          </p:cNvPr>
          <p:cNvSpPr/>
          <p:nvPr/>
        </p:nvSpPr>
        <p:spPr>
          <a:xfrm>
            <a:off x="7009361" y="3872380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1" name="Rounded Rectangle 55">
            <a:extLst>
              <a:ext uri="{FF2B5EF4-FFF2-40B4-BE49-F238E27FC236}">
                <a16:creationId xmlns:a16="http://schemas.microsoft.com/office/drawing/2014/main" id="{8B6DEE0A-1952-4738-8DD8-2B5A549CC877}"/>
              </a:ext>
            </a:extLst>
          </p:cNvPr>
          <p:cNvSpPr/>
          <p:nvPr/>
        </p:nvSpPr>
        <p:spPr>
          <a:xfrm>
            <a:off x="8918511" y="3410213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5832955-343C-401A-B59E-5F1D5D38A990}"/>
              </a:ext>
            </a:extLst>
          </p:cNvPr>
          <p:cNvSpPr txBox="1"/>
          <p:nvPr/>
        </p:nvSpPr>
        <p:spPr>
          <a:xfrm>
            <a:off x="1478731" y="2709530"/>
            <a:ext cx="179561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Differenciált oktatási stratégiák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BE1D00E-B025-4169-8387-71A25C480A16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CBBF22D6-46E2-48B2-A655-3B47F9D3AA20}"/>
              </a:ext>
            </a:extLst>
          </p:cNvPr>
          <p:cNvSpPr txBox="1"/>
          <p:nvPr/>
        </p:nvSpPr>
        <p:spPr>
          <a:xfrm>
            <a:off x="3339923" y="2593738"/>
            <a:ext cx="1841716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pedagógiai megközelítés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F9DE4A8-B994-4F10-9B67-A6EB446534C1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93CA1A11-BF2C-452E-AFD7-4F44B6597298}"/>
              </a:ext>
            </a:extLst>
          </p:cNvPr>
          <p:cNvSpPr txBox="1"/>
          <p:nvPr/>
        </p:nvSpPr>
        <p:spPr>
          <a:xfrm>
            <a:off x="5245688" y="2279263"/>
            <a:ext cx="179561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Új eszközök, új technikák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4B0EDF4-C54E-4C9B-A5A9-43EA1956BCFB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>
            <a:extLst>
              <a:ext uri="{FF2B5EF4-FFF2-40B4-BE49-F238E27FC236}">
                <a16:creationId xmlns:a16="http://schemas.microsoft.com/office/drawing/2014/main" id="{FD235949-5503-4EFC-9FDB-80B12835F98E}"/>
              </a:ext>
            </a:extLst>
          </p:cNvPr>
          <p:cNvSpPr txBox="1"/>
          <p:nvPr/>
        </p:nvSpPr>
        <p:spPr>
          <a:xfrm>
            <a:off x="7046313" y="1780307"/>
            <a:ext cx="1887812" cy="203132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Fejlesztettük interkulturális kommunikációs képességeinket, ez elengedhetetlen a menekült és külföldi diákok sikeres integrációjához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E250204-D183-4065-879A-2569DBE0CBE4}"/>
              </a:ext>
            </a:extLst>
          </p:cNvPr>
          <p:cNvCxnSpPr/>
          <p:nvPr/>
        </p:nvCxnSpPr>
        <p:spPr>
          <a:xfrm>
            <a:off x="7023356" y="188693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DC6BD28C-914F-4F2E-ACCE-9E1A55BDF2A5}"/>
              </a:ext>
            </a:extLst>
          </p:cNvPr>
          <p:cNvSpPr txBox="1"/>
          <p:nvPr/>
        </p:nvSpPr>
        <p:spPr>
          <a:xfrm>
            <a:off x="8906071" y="1848376"/>
            <a:ext cx="2345949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pedagógia legújabb trendjei</a:t>
            </a:r>
          </a:p>
          <a:p>
            <a:r>
              <a:rPr lang="hu-HU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Workshopok</a:t>
            </a:r>
            <a:r>
              <a:rPr lang="hu-H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inspirációs ötletek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B8F15602-FDAD-4488-B8AC-558CAF303F02}"/>
              </a:ext>
            </a:extLst>
          </p:cNvPr>
          <p:cNvCxnSpPr/>
          <p:nvPr/>
        </p:nvCxnSpPr>
        <p:spPr>
          <a:xfrm>
            <a:off x="8901065" y="165399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844" y="5440480"/>
            <a:ext cx="1798787" cy="1199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62" y="5504443"/>
            <a:ext cx="2330316" cy="970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2" y="5538484"/>
            <a:ext cx="1505565" cy="100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22" y="5488063"/>
            <a:ext cx="1593857" cy="1070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715" y="5488063"/>
            <a:ext cx="2365766" cy="1104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 sokszínűség gazdagsága iskolánkban</a:t>
            </a:r>
            <a:endParaRPr lang="en-US" dirty="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058FE623-E263-47F6-B4F0-284CDBD0A636}"/>
              </a:ext>
            </a:extLst>
          </p:cNvPr>
          <p:cNvGrpSpPr/>
          <p:nvPr/>
        </p:nvGrpSpPr>
        <p:grpSpPr>
          <a:xfrm>
            <a:off x="1239141" y="2136350"/>
            <a:ext cx="4387148" cy="1591477"/>
            <a:chOff x="2341506" y="2510548"/>
            <a:chExt cx="2732556" cy="1096313"/>
          </a:xfrm>
        </p:grpSpPr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08B57AC6-EA8D-4EF3-9FBC-CB45B2AE255E}"/>
                </a:ext>
              </a:extLst>
            </p:cNvPr>
            <p:cNvSpPr/>
            <p:nvPr/>
          </p:nvSpPr>
          <p:spPr>
            <a:xfrm>
              <a:off x="2384089" y="3034416"/>
              <a:ext cx="2689973" cy="572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ko-KR" sz="2400" dirty="0" smtClean="0">
                  <a:solidFill>
                    <a:schemeClr val="bg1"/>
                  </a:solidFill>
                </a:rPr>
                <a:t>Különböző nyelvi hátterű családok</a:t>
              </a:r>
              <a:endParaRPr lang="en-US" altLang="ko-KR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7A24AEDC-4FF0-4280-8625-8FDF490FD824}"/>
                </a:ext>
              </a:extLst>
            </p:cNvPr>
            <p:cNvSpPr/>
            <p:nvPr/>
          </p:nvSpPr>
          <p:spPr>
            <a:xfrm>
              <a:off x="2341506" y="2510548"/>
              <a:ext cx="2666717" cy="360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ko-KR" sz="2800" b="1" dirty="0" smtClean="0">
                  <a:solidFill>
                    <a:schemeClr val="bg1"/>
                  </a:solidFill>
                </a:rPr>
                <a:t>Kulturális sokszínűség</a:t>
              </a:r>
              <a:endParaRPr lang="en-US" altLang="ko-KR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39C66E0-F551-4227-A392-A393A52E2BDF}"/>
              </a:ext>
            </a:extLst>
          </p:cNvPr>
          <p:cNvGrpSpPr/>
          <p:nvPr/>
        </p:nvGrpSpPr>
        <p:grpSpPr>
          <a:xfrm>
            <a:off x="6229883" y="2218499"/>
            <a:ext cx="4674550" cy="2617322"/>
            <a:chOff x="2382526" y="2166850"/>
            <a:chExt cx="2391273" cy="2261877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C720E264-4AD0-481F-852C-E82BAB59F488}"/>
                </a:ext>
              </a:extLst>
            </p:cNvPr>
            <p:cNvSpPr/>
            <p:nvPr/>
          </p:nvSpPr>
          <p:spPr>
            <a:xfrm>
              <a:off x="2443302" y="2753059"/>
              <a:ext cx="2330497" cy="1675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ko-KR" sz="2400" dirty="0" smtClean="0">
                  <a:solidFill>
                    <a:schemeClr val="bg1"/>
                  </a:solidFill>
                </a:rPr>
                <a:t>Tapasztalt tanári karunk folyamatosan </a:t>
              </a:r>
              <a:r>
                <a:rPr lang="hu-HU" altLang="ko-KR" sz="2400" dirty="0" err="1" smtClean="0">
                  <a:solidFill>
                    <a:schemeClr val="bg1"/>
                  </a:solidFill>
                </a:rPr>
                <a:t>képzi</a:t>
              </a:r>
              <a:r>
                <a:rPr lang="hu-HU" altLang="ko-KR" sz="2400" dirty="0" smtClean="0">
                  <a:solidFill>
                    <a:schemeClr val="bg1"/>
                  </a:solidFill>
                </a:rPr>
                <a:t> magát, hogy a lehető legjobb támogatást nyújtsa minden diáknak (</a:t>
              </a:r>
              <a:r>
                <a:rPr lang="hu-HU" altLang="ko-KR" sz="2400" dirty="0" err="1" smtClean="0">
                  <a:solidFill>
                    <a:schemeClr val="bg1"/>
                  </a:solidFill>
                </a:rPr>
                <a:t>inklúzió</a:t>
              </a:r>
              <a:r>
                <a:rPr lang="hu-HU" altLang="ko-KR" sz="2400" dirty="0" smtClean="0">
                  <a:solidFill>
                    <a:schemeClr val="bg1"/>
                  </a:solidFill>
                </a:rPr>
                <a:t>)</a:t>
              </a:r>
              <a:endParaRPr lang="en-US" altLang="ko-KR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574F92C3-A5D6-4DD3-8F3F-C61C6CF55388}"/>
                </a:ext>
              </a:extLst>
            </p:cNvPr>
            <p:cNvSpPr/>
            <p:nvPr/>
          </p:nvSpPr>
          <p:spPr>
            <a:xfrm>
              <a:off x="2382526" y="2166850"/>
              <a:ext cx="2391273" cy="452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altLang="ko-KR" sz="2800" b="1" dirty="0" smtClean="0">
                  <a:solidFill>
                    <a:schemeClr val="bg1"/>
                  </a:solidFill>
                </a:rPr>
                <a:t>Elhivatott pedagógusok</a:t>
              </a:r>
              <a:endParaRPr lang="en-US" altLang="ko-KR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830" y="3476635"/>
            <a:ext cx="1322819" cy="1763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0" y="4440348"/>
            <a:ext cx="1101163" cy="1101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944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val 150">
            <a:extLst>
              <a:ext uri="{FF2B5EF4-FFF2-40B4-BE49-F238E27FC236}">
                <a16:creationId xmlns:a16="http://schemas.microsoft.com/office/drawing/2014/main" id="{5A0FAE94-9C0C-4625-B58C-3E94C93DEB56}"/>
              </a:ext>
            </a:extLst>
          </p:cNvPr>
          <p:cNvSpPr/>
          <p:nvPr/>
        </p:nvSpPr>
        <p:spPr>
          <a:xfrm rot="10800000" flipV="1">
            <a:off x="2810703" y="6377477"/>
            <a:ext cx="1148872" cy="368424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8CF46C5-1C50-4B62-AFF1-A3B01A8EBB12}"/>
              </a:ext>
            </a:extLst>
          </p:cNvPr>
          <p:cNvSpPr/>
          <p:nvPr/>
        </p:nvSpPr>
        <p:spPr>
          <a:xfrm rot="10800000">
            <a:off x="0" y="-1"/>
            <a:ext cx="12192000" cy="4748427"/>
          </a:xfrm>
          <a:custGeom>
            <a:avLst/>
            <a:gdLst>
              <a:gd name="connsiteX0" fmla="*/ 12192000 w 12192000"/>
              <a:gd name="connsiteY0" fmla="*/ 4521164 h 4521164"/>
              <a:gd name="connsiteX1" fmla="*/ 0 w 12192000"/>
              <a:gd name="connsiteY1" fmla="*/ 4521164 h 4521164"/>
              <a:gd name="connsiteX2" fmla="*/ 0 w 12192000"/>
              <a:gd name="connsiteY2" fmla="*/ 2244860 h 4521164"/>
              <a:gd name="connsiteX3" fmla="*/ 10428 w 12192000"/>
              <a:gd name="connsiteY3" fmla="*/ 2244860 h 4521164"/>
              <a:gd name="connsiteX4" fmla="*/ 10428 w 12192000"/>
              <a:gd name="connsiteY4" fmla="*/ 209087 h 4521164"/>
              <a:gd name="connsiteX5" fmla="*/ 1313554 w 12192000"/>
              <a:gd name="connsiteY5" fmla="*/ 102 h 4521164"/>
              <a:gd name="connsiteX6" fmla="*/ 3127327 w 12192000"/>
              <a:gd name="connsiteY6" fmla="*/ 376275 h 4521164"/>
              <a:gd name="connsiteX7" fmla="*/ 6996708 w 12192000"/>
              <a:gd name="connsiteY7" fmla="*/ 1115556 h 4521164"/>
              <a:gd name="connsiteX8" fmla="*/ 11688332 w 12192000"/>
              <a:gd name="connsiteY8" fmla="*/ 1414230 h 4521164"/>
              <a:gd name="connsiteX9" fmla="*/ 12185026 w 12192000"/>
              <a:gd name="connsiteY9" fmla="*/ 1448189 h 4521164"/>
              <a:gd name="connsiteX10" fmla="*/ 12185026 w 12192000"/>
              <a:gd name="connsiteY10" fmla="*/ 2244860 h 4521164"/>
              <a:gd name="connsiteX11" fmla="*/ 12192000 w 12192000"/>
              <a:gd name="connsiteY11" fmla="*/ 2244860 h 452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21164">
                <a:moveTo>
                  <a:pt x="12192000" y="4521164"/>
                </a:moveTo>
                <a:lnTo>
                  <a:pt x="0" y="4521164"/>
                </a:lnTo>
                <a:lnTo>
                  <a:pt x="0" y="2244860"/>
                </a:lnTo>
                <a:lnTo>
                  <a:pt x="10428" y="2244860"/>
                </a:lnTo>
                <a:lnTo>
                  <a:pt x="10428" y="209087"/>
                </a:lnTo>
                <a:cubicBezTo>
                  <a:pt x="171343" y="163807"/>
                  <a:pt x="645715" y="5327"/>
                  <a:pt x="1313554" y="102"/>
                </a:cubicBezTo>
                <a:cubicBezTo>
                  <a:pt x="1823270" y="-3380"/>
                  <a:pt x="2445534" y="81955"/>
                  <a:pt x="3127327" y="376275"/>
                </a:cubicBezTo>
                <a:cubicBezTo>
                  <a:pt x="4803439" y="1101624"/>
                  <a:pt x="4916916" y="1371562"/>
                  <a:pt x="6996708" y="1115556"/>
                </a:cubicBezTo>
                <a:cubicBezTo>
                  <a:pt x="9076499" y="859550"/>
                  <a:pt x="11059558" y="1371562"/>
                  <a:pt x="11688332" y="1414230"/>
                </a:cubicBezTo>
                <a:cubicBezTo>
                  <a:pt x="12185026" y="1448189"/>
                  <a:pt x="12162703" y="1446448"/>
                  <a:pt x="12185026" y="1448189"/>
                </a:cubicBezTo>
                <a:lnTo>
                  <a:pt x="12185026" y="2244860"/>
                </a:lnTo>
                <a:lnTo>
                  <a:pt x="12192000" y="2244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2" name="Graphic 40">
            <a:extLst>
              <a:ext uri="{FF2B5EF4-FFF2-40B4-BE49-F238E27FC236}">
                <a16:creationId xmlns:a16="http://schemas.microsoft.com/office/drawing/2014/main" id="{0B9C2D69-AF31-4E2E-8B44-FA5F1866DFE5}"/>
              </a:ext>
            </a:extLst>
          </p:cNvPr>
          <p:cNvGrpSpPr/>
          <p:nvPr/>
        </p:nvGrpSpPr>
        <p:grpSpPr>
          <a:xfrm>
            <a:off x="4351867" y="4074857"/>
            <a:ext cx="2011847" cy="2005599"/>
            <a:chOff x="4562475" y="1900237"/>
            <a:chExt cx="2011847" cy="20055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67427B-4FDF-4CBE-91F6-37E8B6CF9B7C}"/>
                </a:ext>
              </a:extLst>
            </p:cNvPr>
            <p:cNvSpPr/>
            <p:nvPr/>
          </p:nvSpPr>
          <p:spPr>
            <a:xfrm>
              <a:off x="5355293" y="3535385"/>
              <a:ext cx="6248" cy="6248"/>
            </a:xfrm>
            <a:custGeom>
              <a:avLst/>
              <a:gdLst>
                <a:gd name="connsiteX0" fmla="*/ 3174 w 6247"/>
                <a:gd name="connsiteY0" fmla="*/ 3071 h 6247"/>
                <a:gd name="connsiteX1" fmla="*/ 3174 w 6247"/>
                <a:gd name="connsiteY1" fmla="*/ 3071 h 6247"/>
                <a:gd name="connsiteX2" fmla="*/ 3174 w 6247"/>
                <a:gd name="connsiteY2" fmla="*/ 3071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6247">
                  <a:moveTo>
                    <a:pt x="3174" y="3071"/>
                  </a:moveTo>
                  <a:cubicBezTo>
                    <a:pt x="2549" y="11818"/>
                    <a:pt x="5048" y="6195"/>
                    <a:pt x="3174" y="3071"/>
                  </a:cubicBezTo>
                  <a:lnTo>
                    <a:pt x="3174" y="3071"/>
                  </a:lnTo>
                  <a:close/>
                </a:path>
              </a:pathLst>
            </a:custGeom>
            <a:solidFill>
              <a:srgbClr val="00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A267C2-B27E-4E84-903B-C920FBF6CEE3}"/>
                </a:ext>
              </a:extLst>
            </p:cNvPr>
            <p:cNvSpPr/>
            <p:nvPr/>
          </p:nvSpPr>
          <p:spPr>
            <a:xfrm>
              <a:off x="5877000" y="3509095"/>
              <a:ext cx="62480" cy="68728"/>
            </a:xfrm>
            <a:custGeom>
              <a:avLst/>
              <a:gdLst>
                <a:gd name="connsiteX0" fmla="*/ 61279 w 62479"/>
                <a:gd name="connsiteY0" fmla="*/ 37482 h 68727"/>
                <a:gd name="connsiteX1" fmla="*/ 58155 w 62479"/>
                <a:gd name="connsiteY1" fmla="*/ 59350 h 68727"/>
                <a:gd name="connsiteX2" fmla="*/ 9421 w 62479"/>
                <a:gd name="connsiteY2" fmla="*/ 69972 h 68727"/>
                <a:gd name="connsiteX3" fmla="*/ 4422 w 62479"/>
                <a:gd name="connsiteY3" fmla="*/ 63099 h 68727"/>
                <a:gd name="connsiteX4" fmla="*/ 3173 w 62479"/>
                <a:gd name="connsiteY4" fmla="*/ 11866 h 68727"/>
                <a:gd name="connsiteX5" fmla="*/ 8171 w 62479"/>
                <a:gd name="connsiteY5" fmla="*/ 3119 h 68727"/>
                <a:gd name="connsiteX6" fmla="*/ 11920 w 62479"/>
                <a:gd name="connsiteY6" fmla="*/ 11241 h 68727"/>
                <a:gd name="connsiteX7" fmla="*/ 15669 w 62479"/>
                <a:gd name="connsiteY7" fmla="*/ 38107 h 68727"/>
                <a:gd name="connsiteX8" fmla="*/ 55656 w 62479"/>
                <a:gd name="connsiteY8" fmla="*/ 44980 h 68727"/>
                <a:gd name="connsiteX9" fmla="*/ 61279 w 62479"/>
                <a:gd name="connsiteY9" fmla="*/ 37482 h 6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9" h="68727">
                  <a:moveTo>
                    <a:pt x="61279" y="37482"/>
                  </a:moveTo>
                  <a:cubicBezTo>
                    <a:pt x="68776" y="47479"/>
                    <a:pt x="65028" y="53102"/>
                    <a:pt x="58155" y="59350"/>
                  </a:cubicBezTo>
                  <a:cubicBezTo>
                    <a:pt x="43784" y="71846"/>
                    <a:pt x="26290" y="68722"/>
                    <a:pt x="9421" y="69972"/>
                  </a:cubicBezTo>
                  <a:cubicBezTo>
                    <a:pt x="4422" y="70597"/>
                    <a:pt x="4422" y="66848"/>
                    <a:pt x="4422" y="63099"/>
                  </a:cubicBezTo>
                  <a:cubicBezTo>
                    <a:pt x="4422" y="46230"/>
                    <a:pt x="3797" y="29360"/>
                    <a:pt x="3173" y="11866"/>
                  </a:cubicBezTo>
                  <a:cubicBezTo>
                    <a:pt x="3173" y="8117"/>
                    <a:pt x="1923" y="2494"/>
                    <a:pt x="8171" y="3119"/>
                  </a:cubicBezTo>
                  <a:cubicBezTo>
                    <a:pt x="13169" y="3119"/>
                    <a:pt x="11920" y="8117"/>
                    <a:pt x="11920" y="11241"/>
                  </a:cubicBezTo>
                  <a:cubicBezTo>
                    <a:pt x="11920" y="20613"/>
                    <a:pt x="12545" y="29360"/>
                    <a:pt x="15669" y="38107"/>
                  </a:cubicBezTo>
                  <a:cubicBezTo>
                    <a:pt x="23791" y="58101"/>
                    <a:pt x="41285" y="61225"/>
                    <a:pt x="55656" y="44980"/>
                  </a:cubicBezTo>
                  <a:cubicBezTo>
                    <a:pt x="56905" y="43106"/>
                    <a:pt x="58780" y="40606"/>
                    <a:pt x="61279" y="37482"/>
                  </a:cubicBezTo>
                  <a:close/>
                </a:path>
              </a:pathLst>
            </a:custGeom>
            <a:solidFill>
              <a:srgbClr val="F5F5F5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C1C264-E228-42D8-98E5-FCCB85B6FA1C}"/>
                </a:ext>
              </a:extLst>
            </p:cNvPr>
            <p:cNvSpPr/>
            <p:nvPr/>
          </p:nvSpPr>
          <p:spPr>
            <a:xfrm>
              <a:off x="5033625" y="3011180"/>
              <a:ext cx="1362058" cy="899708"/>
            </a:xfrm>
            <a:custGeom>
              <a:avLst/>
              <a:gdLst>
                <a:gd name="connsiteX0" fmla="*/ 487288 w 1362057"/>
                <a:gd name="connsiteY0" fmla="*/ 897155 h 899707"/>
                <a:gd name="connsiteX1" fmla="*/ 462297 w 1362057"/>
                <a:gd name="connsiteY1" fmla="*/ 894031 h 899707"/>
                <a:gd name="connsiteX2" fmla="*/ 300474 w 1362057"/>
                <a:gd name="connsiteY2" fmla="*/ 868415 h 899707"/>
                <a:gd name="connsiteX3" fmla="*/ 7444 w 1362057"/>
                <a:gd name="connsiteY3" fmla="*/ 746579 h 899707"/>
                <a:gd name="connsiteX4" fmla="*/ 3071 w 1362057"/>
                <a:gd name="connsiteY4" fmla="*/ 743455 h 899707"/>
                <a:gd name="connsiteX5" fmla="*/ 150523 w 1362057"/>
                <a:gd name="connsiteY5" fmla="*/ 714715 h 899707"/>
                <a:gd name="connsiteX6" fmla="*/ 567263 w 1362057"/>
                <a:gd name="connsiteY6" fmla="*/ 549768 h 899707"/>
                <a:gd name="connsiteX7" fmla="*/ 862167 w 1362057"/>
                <a:gd name="connsiteY7" fmla="*/ 324216 h 899707"/>
                <a:gd name="connsiteX8" fmla="*/ 1081471 w 1362057"/>
                <a:gd name="connsiteY8" fmla="*/ 13692 h 899707"/>
                <a:gd name="connsiteX9" fmla="*/ 1084595 w 1362057"/>
                <a:gd name="connsiteY9" fmla="*/ 14942 h 899707"/>
                <a:gd name="connsiteX10" fmla="*/ 1234546 w 1362057"/>
                <a:gd name="connsiteY10" fmla="*/ 34310 h 899707"/>
                <a:gd name="connsiteX11" fmla="*/ 1315770 w 1362057"/>
                <a:gd name="connsiteY11" fmla="*/ 3071 h 899707"/>
                <a:gd name="connsiteX12" fmla="*/ 1358881 w 1362057"/>
                <a:gd name="connsiteY12" fmla="*/ 218001 h 899707"/>
                <a:gd name="connsiteX13" fmla="*/ 1356381 w 1362057"/>
                <a:gd name="connsiteY13" fmla="*/ 350458 h 899707"/>
                <a:gd name="connsiteX14" fmla="*/ 1310146 w 1362057"/>
                <a:gd name="connsiteY14" fmla="*/ 515404 h 899707"/>
                <a:gd name="connsiteX15" fmla="*/ 1298900 w 1362057"/>
                <a:gd name="connsiteY15" fmla="*/ 546019 h 899707"/>
                <a:gd name="connsiteX16" fmla="*/ 1147074 w 1362057"/>
                <a:gd name="connsiteY16" fmla="*/ 689723 h 899707"/>
                <a:gd name="connsiteX17" fmla="*/ 874663 w 1362057"/>
                <a:gd name="connsiteY17" fmla="*/ 838424 h 899707"/>
                <a:gd name="connsiteX18" fmla="*/ 609124 w 1362057"/>
                <a:gd name="connsiteY18" fmla="*/ 894656 h 899707"/>
                <a:gd name="connsiteX19" fmla="*/ 590380 w 1362057"/>
                <a:gd name="connsiteY19" fmla="*/ 897155 h 899707"/>
                <a:gd name="connsiteX20" fmla="*/ 487288 w 1362057"/>
                <a:gd name="connsiteY20" fmla="*/ 897155 h 8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2057" h="899707">
                  <a:moveTo>
                    <a:pt x="487288" y="897155"/>
                  </a:moveTo>
                  <a:cubicBezTo>
                    <a:pt x="479166" y="894031"/>
                    <a:pt x="470419" y="894656"/>
                    <a:pt x="462297" y="894031"/>
                  </a:cubicBezTo>
                  <a:cubicBezTo>
                    <a:pt x="407314" y="890283"/>
                    <a:pt x="353582" y="881535"/>
                    <a:pt x="300474" y="868415"/>
                  </a:cubicBezTo>
                  <a:cubicBezTo>
                    <a:pt x="196133" y="843423"/>
                    <a:pt x="98665" y="802811"/>
                    <a:pt x="7444" y="746579"/>
                  </a:cubicBezTo>
                  <a:cubicBezTo>
                    <a:pt x="6195" y="745330"/>
                    <a:pt x="4320" y="744705"/>
                    <a:pt x="3071" y="743455"/>
                  </a:cubicBezTo>
                  <a:cubicBezTo>
                    <a:pt x="52430" y="735958"/>
                    <a:pt x="101789" y="726586"/>
                    <a:pt x="150523" y="714715"/>
                  </a:cubicBezTo>
                  <a:cubicBezTo>
                    <a:pt x="296725" y="678476"/>
                    <a:pt x="436055" y="624119"/>
                    <a:pt x="567263" y="549768"/>
                  </a:cubicBezTo>
                  <a:cubicBezTo>
                    <a:pt x="675977" y="487913"/>
                    <a:pt x="774695" y="413562"/>
                    <a:pt x="862167" y="324216"/>
                  </a:cubicBezTo>
                  <a:cubicBezTo>
                    <a:pt x="952138" y="232996"/>
                    <a:pt x="1025239" y="129280"/>
                    <a:pt x="1081471" y="13692"/>
                  </a:cubicBezTo>
                  <a:cubicBezTo>
                    <a:pt x="1082720" y="14317"/>
                    <a:pt x="1083345" y="14317"/>
                    <a:pt x="1084595" y="14942"/>
                  </a:cubicBezTo>
                  <a:cubicBezTo>
                    <a:pt x="1132704" y="35560"/>
                    <a:pt x="1182688" y="43682"/>
                    <a:pt x="1234546" y="34310"/>
                  </a:cubicBezTo>
                  <a:cubicBezTo>
                    <a:pt x="1263912" y="29312"/>
                    <a:pt x="1290153" y="18066"/>
                    <a:pt x="1315770" y="3071"/>
                  </a:cubicBezTo>
                  <a:cubicBezTo>
                    <a:pt x="1338262" y="73048"/>
                    <a:pt x="1353257" y="144900"/>
                    <a:pt x="1358881" y="218001"/>
                  </a:cubicBezTo>
                  <a:cubicBezTo>
                    <a:pt x="1362005" y="262361"/>
                    <a:pt x="1362005" y="306097"/>
                    <a:pt x="1356381" y="350458"/>
                  </a:cubicBezTo>
                  <a:cubicBezTo>
                    <a:pt x="1348884" y="407939"/>
                    <a:pt x="1333889" y="462921"/>
                    <a:pt x="1310146" y="515404"/>
                  </a:cubicBezTo>
                  <a:cubicBezTo>
                    <a:pt x="1305773" y="525401"/>
                    <a:pt x="1300775" y="535398"/>
                    <a:pt x="1298900" y="546019"/>
                  </a:cubicBezTo>
                  <a:cubicBezTo>
                    <a:pt x="1253290" y="599127"/>
                    <a:pt x="1202681" y="647237"/>
                    <a:pt x="1147074" y="689723"/>
                  </a:cubicBezTo>
                  <a:cubicBezTo>
                    <a:pt x="1063976" y="753452"/>
                    <a:pt x="973381" y="802811"/>
                    <a:pt x="874663" y="838424"/>
                  </a:cubicBezTo>
                  <a:cubicBezTo>
                    <a:pt x="789066" y="869040"/>
                    <a:pt x="700344" y="888408"/>
                    <a:pt x="609124" y="894656"/>
                  </a:cubicBezTo>
                  <a:cubicBezTo>
                    <a:pt x="602876" y="895281"/>
                    <a:pt x="596003" y="894031"/>
                    <a:pt x="590380" y="897155"/>
                  </a:cubicBezTo>
                  <a:cubicBezTo>
                    <a:pt x="555391" y="897155"/>
                    <a:pt x="521028" y="897155"/>
                    <a:pt x="487288" y="897155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F174B6-11A6-43A6-BFB0-90DAAF0D60D8}"/>
                </a:ext>
              </a:extLst>
            </p:cNvPr>
            <p:cNvSpPr/>
            <p:nvPr/>
          </p:nvSpPr>
          <p:spPr>
            <a:xfrm>
              <a:off x="6328830" y="2806871"/>
              <a:ext cx="243671" cy="749757"/>
            </a:xfrm>
            <a:custGeom>
              <a:avLst/>
              <a:gdLst>
                <a:gd name="connsiteX0" fmla="*/ 244867 w 243670"/>
                <a:gd name="connsiteY0" fmla="*/ 149273 h 749756"/>
                <a:gd name="connsiteX1" fmla="*/ 242993 w 243670"/>
                <a:gd name="connsiteY1" fmla="*/ 156771 h 749756"/>
                <a:gd name="connsiteX2" fmla="*/ 29937 w 243670"/>
                <a:gd name="connsiteY2" fmla="*/ 717839 h 749756"/>
                <a:gd name="connsiteX3" fmla="*/ 3071 w 243670"/>
                <a:gd name="connsiteY3" fmla="*/ 750328 h 749756"/>
                <a:gd name="connsiteX4" fmla="*/ 14317 w 243670"/>
                <a:gd name="connsiteY4" fmla="*/ 719713 h 749756"/>
                <a:gd name="connsiteX5" fmla="*/ 60552 w 243670"/>
                <a:gd name="connsiteY5" fmla="*/ 554767 h 749756"/>
                <a:gd name="connsiteX6" fmla="*/ 63051 w 243670"/>
                <a:gd name="connsiteY6" fmla="*/ 422310 h 749756"/>
                <a:gd name="connsiteX7" fmla="*/ 19940 w 243670"/>
                <a:gd name="connsiteY7" fmla="*/ 207379 h 749756"/>
                <a:gd name="connsiteX8" fmla="*/ 113660 w 243670"/>
                <a:gd name="connsiteY8" fmla="*/ 96790 h 749756"/>
                <a:gd name="connsiteX9" fmla="*/ 141775 w 243670"/>
                <a:gd name="connsiteY9" fmla="*/ 3071 h 749756"/>
                <a:gd name="connsiteX10" fmla="*/ 237994 w 243670"/>
                <a:gd name="connsiteY10" fmla="*/ 63676 h 749756"/>
                <a:gd name="connsiteX11" fmla="*/ 244867 w 243670"/>
                <a:gd name="connsiteY11" fmla="*/ 68050 h 749756"/>
                <a:gd name="connsiteX12" fmla="*/ 244867 w 243670"/>
                <a:gd name="connsiteY12" fmla="*/ 149273 h 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670" h="749756">
                  <a:moveTo>
                    <a:pt x="244867" y="149273"/>
                  </a:moveTo>
                  <a:cubicBezTo>
                    <a:pt x="241743" y="151148"/>
                    <a:pt x="242993" y="154272"/>
                    <a:pt x="242993" y="156771"/>
                  </a:cubicBezTo>
                  <a:cubicBezTo>
                    <a:pt x="228622" y="365453"/>
                    <a:pt x="158645" y="552892"/>
                    <a:pt x="29937" y="717839"/>
                  </a:cubicBezTo>
                  <a:cubicBezTo>
                    <a:pt x="21190" y="729085"/>
                    <a:pt x="13067" y="740331"/>
                    <a:pt x="3071" y="750328"/>
                  </a:cubicBezTo>
                  <a:cubicBezTo>
                    <a:pt x="4945" y="739707"/>
                    <a:pt x="9943" y="729710"/>
                    <a:pt x="14317" y="719713"/>
                  </a:cubicBezTo>
                  <a:cubicBezTo>
                    <a:pt x="38059" y="666605"/>
                    <a:pt x="53054" y="611623"/>
                    <a:pt x="60552" y="554767"/>
                  </a:cubicBezTo>
                  <a:cubicBezTo>
                    <a:pt x="66175" y="511031"/>
                    <a:pt x="66800" y="466670"/>
                    <a:pt x="63051" y="422310"/>
                  </a:cubicBezTo>
                  <a:cubicBezTo>
                    <a:pt x="57428" y="348583"/>
                    <a:pt x="41808" y="277357"/>
                    <a:pt x="19940" y="207379"/>
                  </a:cubicBezTo>
                  <a:cubicBezTo>
                    <a:pt x="61802" y="179263"/>
                    <a:pt x="92417" y="142400"/>
                    <a:pt x="113660" y="96790"/>
                  </a:cubicBezTo>
                  <a:cubicBezTo>
                    <a:pt x="127405" y="66800"/>
                    <a:pt x="136152" y="34935"/>
                    <a:pt x="141775" y="3071"/>
                  </a:cubicBezTo>
                  <a:cubicBezTo>
                    <a:pt x="176764" y="18691"/>
                    <a:pt x="209254" y="38059"/>
                    <a:pt x="237994" y="63676"/>
                  </a:cubicBezTo>
                  <a:cubicBezTo>
                    <a:pt x="239869" y="65550"/>
                    <a:pt x="241743" y="68050"/>
                    <a:pt x="244867" y="68050"/>
                  </a:cubicBezTo>
                  <a:cubicBezTo>
                    <a:pt x="244867" y="94916"/>
                    <a:pt x="244867" y="122407"/>
                    <a:pt x="244867" y="149273"/>
                  </a:cubicBezTo>
                  <a:close/>
                </a:path>
              </a:pathLst>
            </a:custGeom>
            <a:solidFill>
              <a:srgbClr val="01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219138A-AE2C-4FA9-B39D-02A3738DC638}"/>
                </a:ext>
              </a:extLst>
            </p:cNvPr>
            <p:cNvSpPr/>
            <p:nvPr/>
          </p:nvSpPr>
          <p:spPr>
            <a:xfrm>
              <a:off x="6095156" y="2048992"/>
              <a:ext cx="481094" cy="824732"/>
            </a:xfrm>
            <a:custGeom>
              <a:avLst/>
              <a:gdLst>
                <a:gd name="connsiteX0" fmla="*/ 478541 w 481093"/>
                <a:gd name="connsiteY0" fmla="*/ 825304 h 824732"/>
                <a:gd name="connsiteX1" fmla="*/ 471668 w 481093"/>
                <a:gd name="connsiteY1" fmla="*/ 820930 h 824732"/>
                <a:gd name="connsiteX2" fmla="*/ 375450 w 481093"/>
                <a:gd name="connsiteY2" fmla="*/ 760325 h 824732"/>
                <a:gd name="connsiteX3" fmla="*/ 372326 w 481093"/>
                <a:gd name="connsiteY3" fmla="*/ 621620 h 824732"/>
                <a:gd name="connsiteX4" fmla="*/ 167392 w 481093"/>
                <a:gd name="connsiteY4" fmla="*/ 318593 h 824732"/>
                <a:gd name="connsiteX5" fmla="*/ 146149 w 481093"/>
                <a:gd name="connsiteY5" fmla="*/ 225498 h 824732"/>
                <a:gd name="connsiteX6" fmla="*/ 76172 w 481093"/>
                <a:gd name="connsiteY6" fmla="*/ 84294 h 824732"/>
                <a:gd name="connsiteX7" fmla="*/ 4945 w 481093"/>
                <a:gd name="connsiteY7" fmla="*/ 9319 h 824732"/>
                <a:gd name="connsiteX8" fmla="*/ 3071 w 481093"/>
                <a:gd name="connsiteY8" fmla="*/ 3071 h 824732"/>
                <a:gd name="connsiteX9" fmla="*/ 3695 w 481093"/>
                <a:gd name="connsiteY9" fmla="*/ 3071 h 824732"/>
                <a:gd name="connsiteX10" fmla="*/ 27438 w 481093"/>
                <a:gd name="connsiteY10" fmla="*/ 17441 h 824732"/>
                <a:gd name="connsiteX11" fmla="*/ 426683 w 481093"/>
                <a:gd name="connsiteY11" fmla="*/ 538522 h 824732"/>
                <a:gd name="connsiteX12" fmla="*/ 471044 w 481093"/>
                <a:gd name="connsiteY12" fmla="*/ 734708 h 824732"/>
                <a:gd name="connsiteX13" fmla="*/ 477292 w 481093"/>
                <a:gd name="connsiteY13" fmla="*/ 800937 h 824732"/>
                <a:gd name="connsiteX14" fmla="*/ 479166 w 481093"/>
                <a:gd name="connsiteY14" fmla="*/ 806560 h 824732"/>
                <a:gd name="connsiteX15" fmla="*/ 478541 w 481093"/>
                <a:gd name="connsiteY15" fmla="*/ 825304 h 8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093" h="824732">
                  <a:moveTo>
                    <a:pt x="478541" y="825304"/>
                  </a:moveTo>
                  <a:cubicBezTo>
                    <a:pt x="475417" y="825304"/>
                    <a:pt x="473543" y="822805"/>
                    <a:pt x="471668" y="820930"/>
                  </a:cubicBezTo>
                  <a:cubicBezTo>
                    <a:pt x="442928" y="795938"/>
                    <a:pt x="410438" y="775945"/>
                    <a:pt x="375450" y="760325"/>
                  </a:cubicBezTo>
                  <a:cubicBezTo>
                    <a:pt x="382323" y="714090"/>
                    <a:pt x="381698" y="667230"/>
                    <a:pt x="372326" y="621620"/>
                  </a:cubicBezTo>
                  <a:cubicBezTo>
                    <a:pt x="346084" y="492287"/>
                    <a:pt x="282355" y="388571"/>
                    <a:pt x="167392" y="318593"/>
                  </a:cubicBezTo>
                  <a:cubicBezTo>
                    <a:pt x="163643" y="286729"/>
                    <a:pt x="156146" y="256114"/>
                    <a:pt x="146149" y="225498"/>
                  </a:cubicBezTo>
                  <a:cubicBezTo>
                    <a:pt x="129904" y="174890"/>
                    <a:pt x="106162" y="128030"/>
                    <a:pt x="76172" y="84294"/>
                  </a:cubicBezTo>
                  <a:cubicBezTo>
                    <a:pt x="56803" y="55554"/>
                    <a:pt x="37434" y="26188"/>
                    <a:pt x="4945" y="9319"/>
                  </a:cubicBezTo>
                  <a:cubicBezTo>
                    <a:pt x="4320" y="7444"/>
                    <a:pt x="3695" y="4945"/>
                    <a:pt x="3071" y="3071"/>
                  </a:cubicBezTo>
                  <a:cubicBezTo>
                    <a:pt x="3071" y="3071"/>
                    <a:pt x="3695" y="3071"/>
                    <a:pt x="3695" y="3071"/>
                  </a:cubicBezTo>
                  <a:cubicBezTo>
                    <a:pt x="12443" y="6195"/>
                    <a:pt x="19940" y="12443"/>
                    <a:pt x="27438" y="17441"/>
                  </a:cubicBezTo>
                  <a:cubicBezTo>
                    <a:pt x="219250" y="146149"/>
                    <a:pt x="352332" y="319843"/>
                    <a:pt x="426683" y="538522"/>
                  </a:cubicBezTo>
                  <a:cubicBezTo>
                    <a:pt x="448551" y="602251"/>
                    <a:pt x="462921" y="667855"/>
                    <a:pt x="471044" y="734708"/>
                  </a:cubicBezTo>
                  <a:cubicBezTo>
                    <a:pt x="473543" y="756576"/>
                    <a:pt x="475417" y="779069"/>
                    <a:pt x="477292" y="800937"/>
                  </a:cubicBezTo>
                  <a:cubicBezTo>
                    <a:pt x="477292" y="802811"/>
                    <a:pt x="476042" y="805310"/>
                    <a:pt x="479166" y="806560"/>
                  </a:cubicBezTo>
                  <a:cubicBezTo>
                    <a:pt x="478541" y="812808"/>
                    <a:pt x="478541" y="819056"/>
                    <a:pt x="478541" y="825304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C860B-E87B-4BD2-8558-02379D201062}"/>
                </a:ext>
              </a:extLst>
            </p:cNvPr>
            <p:cNvSpPr/>
            <p:nvPr/>
          </p:nvSpPr>
          <p:spPr>
            <a:xfrm>
              <a:off x="4560029" y="2568406"/>
              <a:ext cx="1555745" cy="1187115"/>
            </a:xfrm>
            <a:custGeom>
              <a:avLst/>
              <a:gdLst>
                <a:gd name="connsiteX0" fmla="*/ 1554442 w 1555745"/>
                <a:gd name="connsiteY0" fmla="*/ 457091 h 1187114"/>
                <a:gd name="connsiteX1" fmla="*/ 1335138 w 1555745"/>
                <a:gd name="connsiteY1" fmla="*/ 767615 h 1187114"/>
                <a:gd name="connsiteX2" fmla="*/ 1040234 w 1555745"/>
                <a:gd name="connsiteY2" fmla="*/ 993167 h 1187114"/>
                <a:gd name="connsiteX3" fmla="*/ 623494 w 1555745"/>
                <a:gd name="connsiteY3" fmla="*/ 1158113 h 1187114"/>
                <a:gd name="connsiteX4" fmla="*/ 476042 w 1555745"/>
                <a:gd name="connsiteY4" fmla="*/ 1186854 h 1187114"/>
                <a:gd name="connsiteX5" fmla="*/ 397942 w 1555745"/>
                <a:gd name="connsiteY5" fmla="*/ 1133122 h 1187114"/>
                <a:gd name="connsiteX6" fmla="*/ 88668 w 1555745"/>
                <a:gd name="connsiteY6" fmla="*/ 740749 h 1187114"/>
                <a:gd name="connsiteX7" fmla="*/ 30562 w 1555745"/>
                <a:gd name="connsiteY7" fmla="*/ 568305 h 1187114"/>
                <a:gd name="connsiteX8" fmla="*/ 14942 w 1555745"/>
                <a:gd name="connsiteY8" fmla="*/ 488331 h 1187114"/>
                <a:gd name="connsiteX9" fmla="*/ 6819 w 1555745"/>
                <a:gd name="connsiteY9" fmla="*/ 418978 h 1187114"/>
                <a:gd name="connsiteX10" fmla="*/ 3071 w 1555745"/>
                <a:gd name="connsiteY10" fmla="*/ 383990 h 1187114"/>
                <a:gd name="connsiteX11" fmla="*/ 3071 w 1555745"/>
                <a:gd name="connsiteY11" fmla="*/ 287771 h 1187114"/>
                <a:gd name="connsiteX12" fmla="*/ 4945 w 1555745"/>
                <a:gd name="connsiteY12" fmla="*/ 262779 h 1187114"/>
                <a:gd name="connsiteX13" fmla="*/ 13067 w 1555745"/>
                <a:gd name="connsiteY13" fmla="*/ 252158 h 1187114"/>
                <a:gd name="connsiteX14" fmla="*/ 61802 w 1555745"/>
                <a:gd name="connsiteY14" fmla="*/ 225291 h 1187114"/>
                <a:gd name="connsiteX15" fmla="*/ 341711 w 1555745"/>
                <a:gd name="connsiteY15" fmla="*/ 104081 h 1187114"/>
                <a:gd name="connsiteX16" fmla="*/ 762824 w 1555745"/>
                <a:gd name="connsiteY16" fmla="*/ 15359 h 1187114"/>
                <a:gd name="connsiteX17" fmla="*/ 935893 w 1555745"/>
                <a:gd name="connsiteY17" fmla="*/ 3488 h 1187114"/>
                <a:gd name="connsiteX18" fmla="*/ 1187061 w 1555745"/>
                <a:gd name="connsiteY18" fmla="*/ 17859 h 1187114"/>
                <a:gd name="connsiteX19" fmla="*/ 1313270 w 1555745"/>
                <a:gd name="connsiteY19" fmla="*/ 42226 h 1187114"/>
                <a:gd name="connsiteX20" fmla="*/ 1323267 w 1555745"/>
                <a:gd name="connsiteY20" fmla="*/ 154064 h 1187114"/>
                <a:gd name="connsiteX21" fmla="*/ 1554442 w 1555745"/>
                <a:gd name="connsiteY21" fmla="*/ 457091 h 118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745" h="1187114">
                  <a:moveTo>
                    <a:pt x="1554442" y="457091"/>
                  </a:moveTo>
                  <a:cubicBezTo>
                    <a:pt x="1498210" y="572679"/>
                    <a:pt x="1425109" y="675770"/>
                    <a:pt x="1335138" y="767615"/>
                  </a:cubicBezTo>
                  <a:cubicBezTo>
                    <a:pt x="1247667" y="856961"/>
                    <a:pt x="1148324" y="931312"/>
                    <a:pt x="1040234" y="993167"/>
                  </a:cubicBezTo>
                  <a:cubicBezTo>
                    <a:pt x="909027" y="1067518"/>
                    <a:pt x="769697" y="1121875"/>
                    <a:pt x="623494" y="1158113"/>
                  </a:cubicBezTo>
                  <a:cubicBezTo>
                    <a:pt x="574760" y="1169985"/>
                    <a:pt x="525401" y="1179357"/>
                    <a:pt x="476042" y="1186854"/>
                  </a:cubicBezTo>
                  <a:cubicBezTo>
                    <a:pt x="448551" y="1170609"/>
                    <a:pt x="422934" y="1152490"/>
                    <a:pt x="397942" y="1133122"/>
                  </a:cubicBezTo>
                  <a:cubicBezTo>
                    <a:pt x="261737" y="1028156"/>
                    <a:pt x="158645" y="897573"/>
                    <a:pt x="88668" y="740749"/>
                  </a:cubicBezTo>
                  <a:cubicBezTo>
                    <a:pt x="63676" y="685142"/>
                    <a:pt x="44932" y="627661"/>
                    <a:pt x="30562" y="568305"/>
                  </a:cubicBezTo>
                  <a:cubicBezTo>
                    <a:pt x="24314" y="542063"/>
                    <a:pt x="19315" y="515197"/>
                    <a:pt x="14942" y="488331"/>
                  </a:cubicBezTo>
                  <a:cubicBezTo>
                    <a:pt x="11193" y="465213"/>
                    <a:pt x="8694" y="442721"/>
                    <a:pt x="6819" y="418978"/>
                  </a:cubicBezTo>
                  <a:cubicBezTo>
                    <a:pt x="6195" y="407107"/>
                    <a:pt x="4320" y="395861"/>
                    <a:pt x="3071" y="383990"/>
                  </a:cubicBezTo>
                  <a:cubicBezTo>
                    <a:pt x="3071" y="352125"/>
                    <a:pt x="3071" y="319636"/>
                    <a:pt x="3071" y="287771"/>
                  </a:cubicBezTo>
                  <a:cubicBezTo>
                    <a:pt x="3071" y="279649"/>
                    <a:pt x="6195" y="270901"/>
                    <a:pt x="4945" y="262779"/>
                  </a:cubicBezTo>
                  <a:cubicBezTo>
                    <a:pt x="5570" y="257156"/>
                    <a:pt x="8694" y="254657"/>
                    <a:pt x="13067" y="252158"/>
                  </a:cubicBezTo>
                  <a:cubicBezTo>
                    <a:pt x="29312" y="243410"/>
                    <a:pt x="45557" y="234038"/>
                    <a:pt x="61802" y="225291"/>
                  </a:cubicBezTo>
                  <a:cubicBezTo>
                    <a:pt x="152397" y="177807"/>
                    <a:pt x="244242" y="134071"/>
                    <a:pt x="341711" y="104081"/>
                  </a:cubicBezTo>
                  <a:cubicBezTo>
                    <a:pt x="479166" y="61594"/>
                    <a:pt x="619746" y="31604"/>
                    <a:pt x="762824" y="15359"/>
                  </a:cubicBezTo>
                  <a:cubicBezTo>
                    <a:pt x="820305" y="9111"/>
                    <a:pt x="877787" y="4738"/>
                    <a:pt x="935893" y="3488"/>
                  </a:cubicBezTo>
                  <a:cubicBezTo>
                    <a:pt x="1020240" y="1614"/>
                    <a:pt x="1103963" y="5987"/>
                    <a:pt x="1187061" y="17859"/>
                  </a:cubicBezTo>
                  <a:cubicBezTo>
                    <a:pt x="1229548" y="24107"/>
                    <a:pt x="1271409" y="31604"/>
                    <a:pt x="1313270" y="42226"/>
                  </a:cubicBezTo>
                  <a:cubicBezTo>
                    <a:pt x="1312021" y="79713"/>
                    <a:pt x="1314520" y="117826"/>
                    <a:pt x="1323267" y="154064"/>
                  </a:cubicBezTo>
                  <a:cubicBezTo>
                    <a:pt x="1357006" y="288396"/>
                    <a:pt x="1426984" y="394611"/>
                    <a:pt x="1554442" y="457091"/>
                  </a:cubicBezTo>
                  <a:close/>
                </a:path>
              </a:pathLst>
            </a:custGeom>
            <a:solidFill>
              <a:srgbClr val="007F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3287DC-F0E9-4A81-9948-6ACD6729B763}"/>
                </a:ext>
              </a:extLst>
            </p:cNvPr>
            <p:cNvSpPr/>
            <p:nvPr/>
          </p:nvSpPr>
          <p:spPr>
            <a:xfrm>
              <a:off x="4562528" y="1963356"/>
              <a:ext cx="1424538" cy="868468"/>
            </a:xfrm>
            <a:custGeom>
              <a:avLst/>
              <a:gdLst>
                <a:gd name="connsiteX0" fmla="*/ 1311396 w 1424537"/>
                <a:gd name="connsiteY0" fmla="*/ 646651 h 868468"/>
                <a:gd name="connsiteX1" fmla="*/ 1185187 w 1424537"/>
                <a:gd name="connsiteY1" fmla="*/ 622284 h 868468"/>
                <a:gd name="connsiteX2" fmla="*/ 934018 w 1424537"/>
                <a:gd name="connsiteY2" fmla="*/ 607914 h 868468"/>
                <a:gd name="connsiteX3" fmla="*/ 760950 w 1424537"/>
                <a:gd name="connsiteY3" fmla="*/ 619785 h 868468"/>
                <a:gd name="connsiteX4" fmla="*/ 339836 w 1424537"/>
                <a:gd name="connsiteY4" fmla="*/ 708506 h 868468"/>
                <a:gd name="connsiteX5" fmla="*/ 59927 w 1424537"/>
                <a:gd name="connsiteY5" fmla="*/ 829716 h 868468"/>
                <a:gd name="connsiteX6" fmla="*/ 11193 w 1424537"/>
                <a:gd name="connsiteY6" fmla="*/ 856583 h 868468"/>
                <a:gd name="connsiteX7" fmla="*/ 3071 w 1424537"/>
                <a:gd name="connsiteY7" fmla="*/ 867204 h 868468"/>
                <a:gd name="connsiteX8" fmla="*/ 40558 w 1424537"/>
                <a:gd name="connsiteY8" fmla="*/ 656648 h 868468"/>
                <a:gd name="connsiteX9" fmla="*/ 298600 w 1424537"/>
                <a:gd name="connsiteY9" fmla="*/ 226787 h 868468"/>
                <a:gd name="connsiteX10" fmla="*/ 626618 w 1424537"/>
                <a:gd name="connsiteY10" fmla="*/ 9983 h 868468"/>
                <a:gd name="connsiteX11" fmla="*/ 640989 w 1424537"/>
                <a:gd name="connsiteY11" fmla="*/ 3735 h 868468"/>
                <a:gd name="connsiteX12" fmla="*/ 646612 w 1424537"/>
                <a:gd name="connsiteY12" fmla="*/ 3110 h 868468"/>
                <a:gd name="connsiteX13" fmla="*/ 814682 w 1424537"/>
                <a:gd name="connsiteY13" fmla="*/ 21854 h 868468"/>
                <a:gd name="connsiteX14" fmla="*/ 1095216 w 1424537"/>
                <a:gd name="connsiteY14" fmla="*/ 135567 h 868468"/>
                <a:gd name="connsiteX15" fmla="*/ 1425109 w 1424537"/>
                <a:gd name="connsiteY15" fmla="*/ 409228 h 868468"/>
                <a:gd name="connsiteX16" fmla="*/ 1348259 w 1424537"/>
                <a:gd name="connsiteY16" fmla="*/ 502948 h 868468"/>
                <a:gd name="connsiteX17" fmla="*/ 1311396 w 1424537"/>
                <a:gd name="connsiteY17" fmla="*/ 646651 h 86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37" h="868468">
                  <a:moveTo>
                    <a:pt x="1311396" y="646651"/>
                  </a:moveTo>
                  <a:cubicBezTo>
                    <a:pt x="1270159" y="636029"/>
                    <a:pt x="1227673" y="627907"/>
                    <a:pt x="1185187" y="622284"/>
                  </a:cubicBezTo>
                  <a:cubicBezTo>
                    <a:pt x="1102089" y="610413"/>
                    <a:pt x="1017741" y="606039"/>
                    <a:pt x="934018" y="607914"/>
                  </a:cubicBezTo>
                  <a:cubicBezTo>
                    <a:pt x="875912" y="609163"/>
                    <a:pt x="818431" y="613537"/>
                    <a:pt x="760950" y="619785"/>
                  </a:cubicBezTo>
                  <a:cubicBezTo>
                    <a:pt x="617871" y="636029"/>
                    <a:pt x="477292" y="666020"/>
                    <a:pt x="339836" y="708506"/>
                  </a:cubicBezTo>
                  <a:cubicBezTo>
                    <a:pt x="242368" y="738496"/>
                    <a:pt x="149898" y="782232"/>
                    <a:pt x="59927" y="829716"/>
                  </a:cubicBezTo>
                  <a:cubicBezTo>
                    <a:pt x="43682" y="838464"/>
                    <a:pt x="27438" y="847836"/>
                    <a:pt x="11193" y="856583"/>
                  </a:cubicBezTo>
                  <a:cubicBezTo>
                    <a:pt x="6195" y="859082"/>
                    <a:pt x="3071" y="862206"/>
                    <a:pt x="3071" y="867204"/>
                  </a:cubicBezTo>
                  <a:cubicBezTo>
                    <a:pt x="7444" y="795353"/>
                    <a:pt x="21190" y="725375"/>
                    <a:pt x="40558" y="656648"/>
                  </a:cubicBezTo>
                  <a:cubicBezTo>
                    <a:pt x="88668" y="490452"/>
                    <a:pt x="176139" y="347998"/>
                    <a:pt x="298600" y="226787"/>
                  </a:cubicBezTo>
                  <a:cubicBezTo>
                    <a:pt x="393569" y="133068"/>
                    <a:pt x="502908" y="60591"/>
                    <a:pt x="626618" y="9983"/>
                  </a:cubicBezTo>
                  <a:cubicBezTo>
                    <a:pt x="631617" y="8108"/>
                    <a:pt x="635990" y="6234"/>
                    <a:pt x="640989" y="3735"/>
                  </a:cubicBezTo>
                  <a:cubicBezTo>
                    <a:pt x="642863" y="3735"/>
                    <a:pt x="644737" y="3110"/>
                    <a:pt x="646612" y="3110"/>
                  </a:cubicBezTo>
                  <a:cubicBezTo>
                    <a:pt x="703468" y="2485"/>
                    <a:pt x="759075" y="9358"/>
                    <a:pt x="814682" y="21854"/>
                  </a:cubicBezTo>
                  <a:cubicBezTo>
                    <a:pt x="914025" y="44971"/>
                    <a:pt x="1007120" y="84333"/>
                    <a:pt x="1095216" y="135567"/>
                  </a:cubicBezTo>
                  <a:cubicBezTo>
                    <a:pt x="1220176" y="208043"/>
                    <a:pt x="1330140" y="299888"/>
                    <a:pt x="1425109" y="409228"/>
                  </a:cubicBezTo>
                  <a:cubicBezTo>
                    <a:pt x="1391995" y="434220"/>
                    <a:pt x="1366378" y="465460"/>
                    <a:pt x="1348259" y="502948"/>
                  </a:cubicBezTo>
                  <a:cubicBezTo>
                    <a:pt x="1325142" y="548558"/>
                    <a:pt x="1314520" y="596667"/>
                    <a:pt x="1311396" y="64665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0F4D50-A093-4C60-996B-EC64F3F09735}"/>
                </a:ext>
              </a:extLst>
            </p:cNvPr>
            <p:cNvSpPr/>
            <p:nvPr/>
          </p:nvSpPr>
          <p:spPr>
            <a:xfrm>
              <a:off x="5198542" y="1897216"/>
              <a:ext cx="1062155" cy="474846"/>
            </a:xfrm>
            <a:custGeom>
              <a:avLst/>
              <a:gdLst>
                <a:gd name="connsiteX0" fmla="*/ 788470 w 1062155"/>
                <a:gd name="connsiteY0" fmla="*/ 475993 h 474845"/>
                <a:gd name="connsiteX1" fmla="*/ 458577 w 1062155"/>
                <a:gd name="connsiteY1" fmla="*/ 202332 h 474845"/>
                <a:gd name="connsiteX2" fmla="*/ 178043 w 1062155"/>
                <a:gd name="connsiteY2" fmla="*/ 88619 h 474845"/>
                <a:gd name="connsiteX3" fmla="*/ 9973 w 1062155"/>
                <a:gd name="connsiteY3" fmla="*/ 69875 h 474845"/>
                <a:gd name="connsiteX4" fmla="*/ 4350 w 1062155"/>
                <a:gd name="connsiteY4" fmla="*/ 70499 h 474845"/>
                <a:gd name="connsiteX5" fmla="*/ 6849 w 1062155"/>
                <a:gd name="connsiteY5" fmla="*/ 66751 h 474845"/>
                <a:gd name="connsiteX6" fmla="*/ 120562 w 1062155"/>
                <a:gd name="connsiteY6" fmla="*/ 31762 h 474845"/>
                <a:gd name="connsiteX7" fmla="*/ 414841 w 1062155"/>
                <a:gd name="connsiteY7" fmla="*/ 4896 h 474845"/>
                <a:gd name="connsiteX8" fmla="*/ 873443 w 1062155"/>
                <a:gd name="connsiteY8" fmla="*/ 145475 h 474845"/>
                <a:gd name="connsiteX9" fmla="*/ 900309 w 1062155"/>
                <a:gd name="connsiteY9" fmla="*/ 161720 h 474845"/>
                <a:gd name="connsiteX10" fmla="*/ 971536 w 1062155"/>
                <a:gd name="connsiteY10" fmla="*/ 236696 h 474845"/>
                <a:gd name="connsiteX11" fmla="*/ 1041513 w 1062155"/>
                <a:gd name="connsiteY11" fmla="*/ 377900 h 474845"/>
                <a:gd name="connsiteX12" fmla="*/ 1062756 w 1062155"/>
                <a:gd name="connsiteY12" fmla="*/ 470995 h 474845"/>
                <a:gd name="connsiteX13" fmla="*/ 1029017 w 1062155"/>
                <a:gd name="connsiteY13" fmla="*/ 454750 h 474845"/>
                <a:gd name="connsiteX14" fmla="*/ 864695 w 1062155"/>
                <a:gd name="connsiteY14" fmla="*/ 439755 h 474845"/>
                <a:gd name="connsiteX15" fmla="*/ 788470 w 1062155"/>
                <a:gd name="connsiteY15" fmla="*/ 475993 h 47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155" h="474845">
                  <a:moveTo>
                    <a:pt x="788470" y="475993"/>
                  </a:moveTo>
                  <a:cubicBezTo>
                    <a:pt x="694126" y="366029"/>
                    <a:pt x="584162" y="274808"/>
                    <a:pt x="458577" y="202332"/>
                  </a:cubicBezTo>
                  <a:cubicBezTo>
                    <a:pt x="370481" y="151098"/>
                    <a:pt x="277386" y="111736"/>
                    <a:pt x="178043" y="88619"/>
                  </a:cubicBezTo>
                  <a:cubicBezTo>
                    <a:pt x="123061" y="76123"/>
                    <a:pt x="66829" y="69250"/>
                    <a:pt x="9973" y="69875"/>
                  </a:cubicBezTo>
                  <a:cubicBezTo>
                    <a:pt x="8098" y="69875"/>
                    <a:pt x="6224" y="69875"/>
                    <a:pt x="4350" y="70499"/>
                  </a:cubicBezTo>
                  <a:cubicBezTo>
                    <a:pt x="601" y="66126"/>
                    <a:pt x="6224" y="67376"/>
                    <a:pt x="6849" y="66751"/>
                  </a:cubicBezTo>
                  <a:cubicBezTo>
                    <a:pt x="43712" y="53005"/>
                    <a:pt x="81825" y="41134"/>
                    <a:pt x="120562" y="31762"/>
                  </a:cubicBezTo>
                  <a:cubicBezTo>
                    <a:pt x="217406" y="8645"/>
                    <a:pt x="315499" y="-1352"/>
                    <a:pt x="414841" y="4896"/>
                  </a:cubicBezTo>
                  <a:cubicBezTo>
                    <a:pt x="579163" y="14893"/>
                    <a:pt x="732238" y="61128"/>
                    <a:pt x="873443" y="145475"/>
                  </a:cubicBezTo>
                  <a:cubicBezTo>
                    <a:pt x="882190" y="151098"/>
                    <a:pt x="891562" y="156097"/>
                    <a:pt x="900309" y="161720"/>
                  </a:cubicBezTo>
                  <a:cubicBezTo>
                    <a:pt x="932798" y="178589"/>
                    <a:pt x="951542" y="207955"/>
                    <a:pt x="971536" y="236696"/>
                  </a:cubicBezTo>
                  <a:cubicBezTo>
                    <a:pt x="1001526" y="280431"/>
                    <a:pt x="1025268" y="327291"/>
                    <a:pt x="1041513" y="377900"/>
                  </a:cubicBezTo>
                  <a:cubicBezTo>
                    <a:pt x="1051510" y="408515"/>
                    <a:pt x="1059007" y="439130"/>
                    <a:pt x="1062756" y="470995"/>
                  </a:cubicBezTo>
                  <a:cubicBezTo>
                    <a:pt x="1051510" y="465371"/>
                    <a:pt x="1040263" y="459748"/>
                    <a:pt x="1029017" y="454750"/>
                  </a:cubicBezTo>
                  <a:cubicBezTo>
                    <a:pt x="975909" y="432257"/>
                    <a:pt x="920927" y="425384"/>
                    <a:pt x="864695" y="439755"/>
                  </a:cubicBezTo>
                  <a:cubicBezTo>
                    <a:pt x="837829" y="447252"/>
                    <a:pt x="812213" y="460373"/>
                    <a:pt x="788470" y="475993"/>
                  </a:cubicBezTo>
                  <a:close/>
                </a:path>
              </a:pathLst>
            </a:custGeom>
            <a:solidFill>
              <a:srgbClr val="7F017F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267242-1CDD-4989-8738-372B476DB2F9}"/>
                </a:ext>
              </a:extLst>
            </p:cNvPr>
            <p:cNvSpPr/>
            <p:nvPr/>
          </p:nvSpPr>
          <p:spPr>
            <a:xfrm>
              <a:off x="4559471" y="2853106"/>
              <a:ext cx="6248" cy="99968"/>
            </a:xfrm>
            <a:custGeom>
              <a:avLst/>
              <a:gdLst>
                <a:gd name="connsiteX0" fmla="*/ 4254 w 6247"/>
                <a:gd name="connsiteY0" fmla="*/ 3071 h 99967"/>
                <a:gd name="connsiteX1" fmla="*/ 4254 w 6247"/>
                <a:gd name="connsiteY1" fmla="*/ 99289 h 99967"/>
                <a:gd name="connsiteX2" fmla="*/ 4254 w 6247"/>
                <a:gd name="connsiteY2" fmla="*/ 3071 h 9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99967">
                  <a:moveTo>
                    <a:pt x="4254" y="3071"/>
                  </a:moveTo>
                  <a:cubicBezTo>
                    <a:pt x="4254" y="34935"/>
                    <a:pt x="4254" y="67425"/>
                    <a:pt x="4254" y="99289"/>
                  </a:cubicBezTo>
                  <a:cubicBezTo>
                    <a:pt x="3004" y="67425"/>
                    <a:pt x="2379" y="34935"/>
                    <a:pt x="4254" y="307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56179A-7B0D-4170-AB85-C82F4B2B4340}"/>
                </a:ext>
              </a:extLst>
            </p:cNvPr>
            <p:cNvSpPr/>
            <p:nvPr/>
          </p:nvSpPr>
          <p:spPr>
            <a:xfrm>
              <a:off x="6093282" y="2047118"/>
              <a:ext cx="6248" cy="6248"/>
            </a:xfrm>
            <a:custGeom>
              <a:avLst/>
              <a:gdLst>
                <a:gd name="connsiteX0" fmla="*/ 4320 w 6247"/>
                <a:gd name="connsiteY0" fmla="*/ 5570 h 6247"/>
                <a:gd name="connsiteX1" fmla="*/ 3071 w 6247"/>
                <a:gd name="connsiteY1" fmla="*/ 3695 h 6247"/>
                <a:gd name="connsiteX2" fmla="*/ 3695 w 6247"/>
                <a:gd name="connsiteY2" fmla="*/ 3071 h 6247"/>
                <a:gd name="connsiteX3" fmla="*/ 4320 w 6247"/>
                <a:gd name="connsiteY3" fmla="*/ 5570 h 6247"/>
                <a:gd name="connsiteX4" fmla="*/ 4320 w 6247"/>
                <a:gd name="connsiteY4" fmla="*/ 5570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6247">
                  <a:moveTo>
                    <a:pt x="4320" y="5570"/>
                  </a:moveTo>
                  <a:cubicBezTo>
                    <a:pt x="3071" y="5570"/>
                    <a:pt x="3071" y="4945"/>
                    <a:pt x="3071" y="3695"/>
                  </a:cubicBezTo>
                  <a:cubicBezTo>
                    <a:pt x="3071" y="3695"/>
                    <a:pt x="3695" y="3071"/>
                    <a:pt x="3695" y="3071"/>
                  </a:cubicBezTo>
                  <a:cubicBezTo>
                    <a:pt x="3695" y="3695"/>
                    <a:pt x="4320" y="4320"/>
                    <a:pt x="4320" y="5570"/>
                  </a:cubicBezTo>
                  <a:cubicBezTo>
                    <a:pt x="4945" y="5570"/>
                    <a:pt x="4320" y="5570"/>
                    <a:pt x="4320" y="5570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14EF27-A304-4ABD-8829-EE491C065D63}"/>
                </a:ext>
              </a:extLst>
            </p:cNvPr>
            <p:cNvSpPr/>
            <p:nvPr/>
          </p:nvSpPr>
          <p:spPr>
            <a:xfrm>
              <a:off x="5870552" y="2326375"/>
              <a:ext cx="606053" cy="724765"/>
            </a:xfrm>
            <a:custGeom>
              <a:avLst/>
              <a:gdLst>
                <a:gd name="connsiteX0" fmla="*/ 116461 w 606053"/>
                <a:gd name="connsiteY0" fmla="*/ 46833 h 724764"/>
                <a:gd name="connsiteX1" fmla="*/ 193311 w 606053"/>
                <a:gd name="connsiteY1" fmla="*/ 10595 h 724764"/>
                <a:gd name="connsiteX2" fmla="*/ 357632 w 606053"/>
                <a:gd name="connsiteY2" fmla="*/ 25590 h 724764"/>
                <a:gd name="connsiteX3" fmla="*/ 391371 w 606053"/>
                <a:gd name="connsiteY3" fmla="*/ 41835 h 724764"/>
                <a:gd name="connsiteX4" fmla="*/ 596305 w 606053"/>
                <a:gd name="connsiteY4" fmla="*/ 344862 h 724764"/>
                <a:gd name="connsiteX5" fmla="*/ 599429 w 606053"/>
                <a:gd name="connsiteY5" fmla="*/ 483567 h 724764"/>
                <a:gd name="connsiteX6" fmla="*/ 571313 w 606053"/>
                <a:gd name="connsiteY6" fmla="*/ 577286 h 724764"/>
                <a:gd name="connsiteX7" fmla="*/ 477593 w 606053"/>
                <a:gd name="connsiteY7" fmla="*/ 687875 h 724764"/>
                <a:gd name="connsiteX8" fmla="*/ 396370 w 606053"/>
                <a:gd name="connsiteY8" fmla="*/ 719115 h 724764"/>
                <a:gd name="connsiteX9" fmla="*/ 246418 w 606053"/>
                <a:gd name="connsiteY9" fmla="*/ 699746 h 724764"/>
                <a:gd name="connsiteX10" fmla="*/ 243295 w 606053"/>
                <a:gd name="connsiteY10" fmla="*/ 698497 h 724764"/>
                <a:gd name="connsiteX11" fmla="*/ 13369 w 606053"/>
                <a:gd name="connsiteY11" fmla="*/ 395470 h 724764"/>
                <a:gd name="connsiteX12" fmla="*/ 3372 w 606053"/>
                <a:gd name="connsiteY12" fmla="*/ 283632 h 724764"/>
                <a:gd name="connsiteX13" fmla="*/ 39611 w 606053"/>
                <a:gd name="connsiteY13" fmla="*/ 140553 h 724764"/>
                <a:gd name="connsiteX14" fmla="*/ 116461 w 606053"/>
                <a:gd name="connsiteY14" fmla="*/ 46833 h 7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53" h="724764">
                  <a:moveTo>
                    <a:pt x="116461" y="46833"/>
                  </a:moveTo>
                  <a:cubicBezTo>
                    <a:pt x="140203" y="30589"/>
                    <a:pt x="165195" y="18093"/>
                    <a:pt x="193311" y="10595"/>
                  </a:cubicBezTo>
                  <a:cubicBezTo>
                    <a:pt x="250167" y="-3775"/>
                    <a:pt x="304525" y="3098"/>
                    <a:pt x="357632" y="25590"/>
                  </a:cubicBezTo>
                  <a:cubicBezTo>
                    <a:pt x="368879" y="30589"/>
                    <a:pt x="380125" y="36212"/>
                    <a:pt x="391371" y="41835"/>
                  </a:cubicBezTo>
                  <a:cubicBezTo>
                    <a:pt x="505709" y="111812"/>
                    <a:pt x="569439" y="215529"/>
                    <a:pt x="596305" y="344862"/>
                  </a:cubicBezTo>
                  <a:cubicBezTo>
                    <a:pt x="605677" y="391097"/>
                    <a:pt x="606926" y="437332"/>
                    <a:pt x="599429" y="483567"/>
                  </a:cubicBezTo>
                  <a:cubicBezTo>
                    <a:pt x="593806" y="516056"/>
                    <a:pt x="585683" y="547296"/>
                    <a:pt x="571313" y="577286"/>
                  </a:cubicBezTo>
                  <a:cubicBezTo>
                    <a:pt x="550070" y="622896"/>
                    <a:pt x="519455" y="660384"/>
                    <a:pt x="477593" y="687875"/>
                  </a:cubicBezTo>
                  <a:cubicBezTo>
                    <a:pt x="452601" y="702870"/>
                    <a:pt x="425735" y="714117"/>
                    <a:pt x="396370" y="719115"/>
                  </a:cubicBezTo>
                  <a:cubicBezTo>
                    <a:pt x="344512" y="728487"/>
                    <a:pt x="294528" y="720365"/>
                    <a:pt x="246418" y="699746"/>
                  </a:cubicBezTo>
                  <a:cubicBezTo>
                    <a:pt x="245169" y="699122"/>
                    <a:pt x="244544" y="699122"/>
                    <a:pt x="243295" y="698497"/>
                  </a:cubicBezTo>
                  <a:cubicBezTo>
                    <a:pt x="115836" y="636017"/>
                    <a:pt x="45859" y="529802"/>
                    <a:pt x="13369" y="395470"/>
                  </a:cubicBezTo>
                  <a:cubicBezTo>
                    <a:pt x="4622" y="358607"/>
                    <a:pt x="2123" y="321119"/>
                    <a:pt x="3372" y="283632"/>
                  </a:cubicBezTo>
                  <a:cubicBezTo>
                    <a:pt x="6496" y="233648"/>
                    <a:pt x="16493" y="185538"/>
                    <a:pt x="39611" y="140553"/>
                  </a:cubicBezTo>
                  <a:cubicBezTo>
                    <a:pt x="58354" y="103690"/>
                    <a:pt x="83971" y="72450"/>
                    <a:pt x="116461" y="46833"/>
                  </a:cubicBezTo>
                  <a:close/>
                </a:path>
              </a:pathLst>
            </a:custGeom>
            <a:solidFill>
              <a:srgbClr val="FEFE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E265DB5-D26F-43D3-90F7-C9DF641E3B43}"/>
              </a:ext>
            </a:extLst>
          </p:cNvPr>
          <p:cNvSpPr/>
          <p:nvPr/>
        </p:nvSpPr>
        <p:spPr>
          <a:xfrm rot="10800000">
            <a:off x="0" y="-1"/>
            <a:ext cx="12192000" cy="4661763"/>
          </a:xfrm>
          <a:custGeom>
            <a:avLst/>
            <a:gdLst>
              <a:gd name="connsiteX0" fmla="*/ 12192000 w 12192000"/>
              <a:gd name="connsiteY0" fmla="*/ 4498091 h 4498091"/>
              <a:gd name="connsiteX1" fmla="*/ 0 w 12192000"/>
              <a:gd name="connsiteY1" fmla="*/ 4498091 h 4498091"/>
              <a:gd name="connsiteX2" fmla="*/ 0 w 12192000"/>
              <a:gd name="connsiteY2" fmla="*/ 1604570 h 4498091"/>
              <a:gd name="connsiteX3" fmla="*/ 3262 w 12192000"/>
              <a:gd name="connsiteY3" fmla="*/ 1604570 h 4498091"/>
              <a:gd name="connsiteX4" fmla="*/ 3262 w 12192000"/>
              <a:gd name="connsiteY4" fmla="*/ 608056 h 4498091"/>
              <a:gd name="connsiteX5" fmla="*/ 3702744 w 12192000"/>
              <a:gd name="connsiteY5" fmla="*/ 340535 h 4498091"/>
              <a:gd name="connsiteX6" fmla="*/ 7267276 w 12192000"/>
              <a:gd name="connsiteY6" fmla="*/ 727154 h 4498091"/>
              <a:gd name="connsiteX7" fmla="*/ 10332028 w 12192000"/>
              <a:gd name="connsiteY7" fmla="*/ 321983 h 4498091"/>
              <a:gd name="connsiteX8" fmla="*/ 12185025 w 12192000"/>
              <a:gd name="connsiteY8" fmla="*/ 0 h 4498091"/>
              <a:gd name="connsiteX9" fmla="*/ 12185025 w 12192000"/>
              <a:gd name="connsiteY9" fmla="*/ 1604570 h 4498091"/>
              <a:gd name="connsiteX10" fmla="*/ 12192000 w 12192000"/>
              <a:gd name="connsiteY10" fmla="*/ 1604570 h 44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98091">
                <a:moveTo>
                  <a:pt x="12192000" y="4498091"/>
                </a:moveTo>
                <a:lnTo>
                  <a:pt x="0" y="4498091"/>
                </a:lnTo>
                <a:lnTo>
                  <a:pt x="0" y="1604570"/>
                </a:lnTo>
                <a:lnTo>
                  <a:pt x="3262" y="1604570"/>
                </a:lnTo>
                <a:lnTo>
                  <a:pt x="3262" y="608056"/>
                </a:lnTo>
                <a:cubicBezTo>
                  <a:pt x="780387" y="555989"/>
                  <a:pt x="2490989" y="438687"/>
                  <a:pt x="3702744" y="340535"/>
                </a:cubicBezTo>
                <a:cubicBezTo>
                  <a:pt x="5315625" y="210067"/>
                  <a:pt x="5944770" y="518285"/>
                  <a:pt x="7267276" y="727154"/>
                </a:cubicBezTo>
                <a:cubicBezTo>
                  <a:pt x="8589781" y="936623"/>
                  <a:pt x="9396686" y="622420"/>
                  <a:pt x="10332028" y="321983"/>
                </a:cubicBezTo>
                <a:cubicBezTo>
                  <a:pt x="11032834" y="96954"/>
                  <a:pt x="11550296" y="45485"/>
                  <a:pt x="12185025" y="0"/>
                </a:cubicBezTo>
                <a:lnTo>
                  <a:pt x="12185025" y="1604570"/>
                </a:lnTo>
                <a:lnTo>
                  <a:pt x="12192000" y="16045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338D3E-76C8-4CD8-82F3-D9B241D2B7D9}"/>
              </a:ext>
            </a:extLst>
          </p:cNvPr>
          <p:cNvSpPr/>
          <p:nvPr/>
        </p:nvSpPr>
        <p:spPr>
          <a:xfrm rot="10800000">
            <a:off x="-3587" y="3963"/>
            <a:ext cx="12195587" cy="3160252"/>
          </a:xfrm>
          <a:custGeom>
            <a:avLst/>
            <a:gdLst>
              <a:gd name="connsiteX0" fmla="*/ 12195587 w 12195587"/>
              <a:gd name="connsiteY0" fmla="*/ 3160252 h 3160252"/>
              <a:gd name="connsiteX1" fmla="*/ 3587 w 12195587"/>
              <a:gd name="connsiteY1" fmla="*/ 3160252 h 3160252"/>
              <a:gd name="connsiteX2" fmla="*/ 3587 w 12195587"/>
              <a:gd name="connsiteY2" fmla="*/ 1051140 h 3160252"/>
              <a:gd name="connsiteX3" fmla="*/ 0 w 12195587"/>
              <a:gd name="connsiteY3" fmla="*/ 1051140 h 3160252"/>
              <a:gd name="connsiteX4" fmla="*/ 0 w 12195587"/>
              <a:gd name="connsiteY4" fmla="*/ 244001 h 3160252"/>
              <a:gd name="connsiteX5" fmla="*/ 141276 w 12195587"/>
              <a:gd name="connsiteY5" fmla="*/ 253009 h 3160252"/>
              <a:gd name="connsiteX6" fmla="*/ 3002507 w 12195587"/>
              <a:gd name="connsiteY6" fmla="*/ 358197 h 3160252"/>
              <a:gd name="connsiteX7" fmla="*/ 7970293 w 12195587"/>
              <a:gd name="connsiteY7" fmla="*/ 253 h 3160252"/>
              <a:gd name="connsiteX8" fmla="*/ 11368585 w 12195587"/>
              <a:gd name="connsiteY8" fmla="*/ 422443 h 3160252"/>
              <a:gd name="connsiteX9" fmla="*/ 12082747 w 12195587"/>
              <a:gd name="connsiteY9" fmla="*/ 397347 h 3160252"/>
              <a:gd name="connsiteX10" fmla="*/ 12192000 w 12195587"/>
              <a:gd name="connsiteY10" fmla="*/ 385359 h 3160252"/>
              <a:gd name="connsiteX11" fmla="*/ 12192000 w 12195587"/>
              <a:gd name="connsiteY11" fmla="*/ 883948 h 3160252"/>
              <a:gd name="connsiteX12" fmla="*/ 12195587 w 12195587"/>
              <a:gd name="connsiteY12" fmla="*/ 883948 h 3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587" h="3160252">
                <a:moveTo>
                  <a:pt x="12195587" y="3160252"/>
                </a:moveTo>
                <a:lnTo>
                  <a:pt x="3587" y="3160252"/>
                </a:lnTo>
                <a:lnTo>
                  <a:pt x="3587" y="1051140"/>
                </a:lnTo>
                <a:lnTo>
                  <a:pt x="0" y="1051140"/>
                </a:lnTo>
                <a:lnTo>
                  <a:pt x="0" y="244001"/>
                </a:lnTo>
                <a:lnTo>
                  <a:pt x="141276" y="253009"/>
                </a:lnTo>
                <a:cubicBezTo>
                  <a:pt x="866633" y="302269"/>
                  <a:pt x="1949924" y="385731"/>
                  <a:pt x="3002507" y="358197"/>
                </a:cubicBezTo>
                <a:cubicBezTo>
                  <a:pt x="4405953" y="321485"/>
                  <a:pt x="6575947" y="-10455"/>
                  <a:pt x="7970293" y="253"/>
                </a:cubicBezTo>
                <a:cubicBezTo>
                  <a:pt x="9364639" y="10960"/>
                  <a:pt x="10410967" y="394909"/>
                  <a:pt x="11368585" y="422443"/>
                </a:cubicBezTo>
                <a:cubicBezTo>
                  <a:pt x="11607989" y="429327"/>
                  <a:pt x="11849242" y="418237"/>
                  <a:pt x="12082747" y="397347"/>
                </a:cubicBezTo>
                <a:lnTo>
                  <a:pt x="12192000" y="385359"/>
                </a:lnTo>
                <a:lnTo>
                  <a:pt x="12192000" y="883948"/>
                </a:lnTo>
                <a:lnTo>
                  <a:pt x="12195587" y="8839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 31">
            <a:extLst>
              <a:ext uri="{FF2B5EF4-FFF2-40B4-BE49-F238E27FC236}">
                <a16:creationId xmlns:a16="http://schemas.microsoft.com/office/drawing/2014/main" id="{506A3E15-7E8B-4C5F-A67A-399BABF45C14}"/>
              </a:ext>
            </a:extLst>
          </p:cNvPr>
          <p:cNvSpPr>
            <a:spLocks noChangeAspect="1"/>
          </p:cNvSpPr>
          <p:nvPr/>
        </p:nvSpPr>
        <p:spPr>
          <a:xfrm flipH="1">
            <a:off x="535119" y="1868502"/>
            <a:ext cx="801436" cy="55066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44E169E9-0A41-4C3F-ABB9-56CFFB6996FF}"/>
              </a:ext>
            </a:extLst>
          </p:cNvPr>
          <p:cNvSpPr>
            <a:spLocks noChangeAspect="1"/>
          </p:cNvSpPr>
          <p:nvPr/>
        </p:nvSpPr>
        <p:spPr>
          <a:xfrm>
            <a:off x="5169276" y="75626"/>
            <a:ext cx="1761625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Freeform 33">
            <a:extLst>
              <a:ext uri="{FF2B5EF4-FFF2-40B4-BE49-F238E27FC236}">
                <a16:creationId xmlns:a16="http://schemas.microsoft.com/office/drawing/2014/main" id="{55AACBAD-8853-4F47-89D0-2B12F1FD3B71}"/>
              </a:ext>
            </a:extLst>
          </p:cNvPr>
          <p:cNvSpPr>
            <a:spLocks noChangeAspect="1"/>
          </p:cNvSpPr>
          <p:nvPr/>
        </p:nvSpPr>
        <p:spPr>
          <a:xfrm flipH="1">
            <a:off x="3651363" y="275305"/>
            <a:ext cx="103379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AF59FD44-5923-4FAF-9A4F-5F89A8507BAA}"/>
              </a:ext>
            </a:extLst>
          </p:cNvPr>
          <p:cNvSpPr>
            <a:spLocks noChangeAspect="1"/>
          </p:cNvSpPr>
          <p:nvPr/>
        </p:nvSpPr>
        <p:spPr>
          <a:xfrm>
            <a:off x="149251" y="326774"/>
            <a:ext cx="1017550" cy="699162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D11CB1-047E-4A24-8CD0-CB523A53F36B}"/>
              </a:ext>
            </a:extLst>
          </p:cNvPr>
          <p:cNvSpPr/>
          <p:nvPr/>
        </p:nvSpPr>
        <p:spPr>
          <a:xfrm>
            <a:off x="1575679" y="1168102"/>
            <a:ext cx="4835416" cy="5140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159B-6547-463F-A3C6-3EBA313BF0C7}"/>
              </a:ext>
            </a:extLst>
          </p:cNvPr>
          <p:cNvSpPr txBox="1"/>
          <p:nvPr/>
        </p:nvSpPr>
        <p:spPr>
          <a:xfrm>
            <a:off x="1826309" y="4280140"/>
            <a:ext cx="40627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2800" b="1" dirty="0" smtClean="0"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Kommunikációs módszerek </a:t>
            </a:r>
            <a:endParaRPr lang="en-US" altLang="ko-KR" sz="2800" b="1" dirty="0">
              <a:latin typeface="Arial Narrow" panose="020B0606020202030204" pitchFamily="34" charset="0"/>
              <a:ea typeface="Adobe Song Std L" panose="02020300000000000000" pitchFamily="18" charset="-128"/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52A383-1A2D-47A1-982F-D6C4849902DE}"/>
              </a:ext>
            </a:extLst>
          </p:cNvPr>
          <p:cNvGrpSpPr/>
          <p:nvPr/>
        </p:nvGrpSpPr>
        <p:grpSpPr>
          <a:xfrm>
            <a:off x="-62675" y="3095391"/>
            <a:ext cx="3020485" cy="3395372"/>
            <a:chOff x="1182871" y="2776621"/>
            <a:chExt cx="3473700" cy="390483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A0E67CA-F35B-43EF-B49D-EB818C6AA903}"/>
                </a:ext>
              </a:extLst>
            </p:cNvPr>
            <p:cNvSpPr/>
            <p:nvPr/>
          </p:nvSpPr>
          <p:spPr>
            <a:xfrm rot="20440996">
              <a:off x="3261164" y="3023859"/>
              <a:ext cx="111462" cy="36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ABF721C-1F32-4C42-A736-E3C344057A60}"/>
                </a:ext>
              </a:extLst>
            </p:cNvPr>
            <p:cNvGrpSpPr/>
            <p:nvPr/>
          </p:nvGrpSpPr>
          <p:grpSpPr>
            <a:xfrm>
              <a:off x="1182871" y="2776621"/>
              <a:ext cx="3473700" cy="1582768"/>
              <a:chOff x="1848834" y="2804151"/>
              <a:chExt cx="4093246" cy="1865060"/>
            </a:xfrm>
          </p:grpSpPr>
          <p:grpSp>
            <p:nvGrpSpPr>
              <p:cNvPr id="79" name="Graphic 84">
                <a:extLst>
                  <a:ext uri="{FF2B5EF4-FFF2-40B4-BE49-F238E27FC236}">
                    <a16:creationId xmlns:a16="http://schemas.microsoft.com/office/drawing/2014/main" id="{E15893A1-D1ED-4482-95D9-0A58E1C2E098}"/>
                  </a:ext>
                </a:extLst>
              </p:cNvPr>
              <p:cNvGrpSpPr/>
              <p:nvPr/>
            </p:nvGrpSpPr>
            <p:grpSpPr>
              <a:xfrm rot="20194412">
                <a:off x="1848834" y="2804151"/>
                <a:ext cx="4093246" cy="1865060"/>
                <a:chOff x="1327299" y="3316042"/>
                <a:chExt cx="854170" cy="389197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C0F8EC86-6058-4D55-9321-1A397FC60C9A}"/>
                    </a:ext>
                  </a:extLst>
                </p:cNvPr>
                <p:cNvSpPr/>
                <p:nvPr/>
              </p:nvSpPr>
              <p:spPr>
                <a:xfrm>
                  <a:off x="1337927" y="3331028"/>
                  <a:ext cx="407689" cy="374211"/>
                </a:xfrm>
                <a:custGeom>
                  <a:avLst/>
                  <a:gdLst>
                    <a:gd name="connsiteX0" fmla="*/ 213912 w 419100"/>
                    <a:gd name="connsiteY0" fmla="*/ 353854 h 381000"/>
                    <a:gd name="connsiteX1" fmla="*/ 186290 w 419100"/>
                    <a:gd name="connsiteY1" fmla="*/ 337661 h 381000"/>
                    <a:gd name="connsiteX2" fmla="*/ 91040 w 419100"/>
                    <a:gd name="connsiteY2" fmla="*/ 297656 h 381000"/>
                    <a:gd name="connsiteX3" fmla="*/ 20555 w 419100"/>
                    <a:gd name="connsiteY3" fmla="*/ 281464 h 381000"/>
                    <a:gd name="connsiteX4" fmla="*/ 14840 w 419100"/>
                    <a:gd name="connsiteY4" fmla="*/ 281464 h 381000"/>
                    <a:gd name="connsiteX5" fmla="*/ 9125 w 419100"/>
                    <a:gd name="connsiteY5" fmla="*/ 280511 h 381000"/>
                    <a:gd name="connsiteX6" fmla="*/ 8172 w 419100"/>
                    <a:gd name="connsiteY6" fmla="*/ 276701 h 381000"/>
                    <a:gd name="connsiteX7" fmla="*/ 8172 w 419100"/>
                    <a:gd name="connsiteY7" fmla="*/ 276701 h 381000"/>
                    <a:gd name="connsiteX8" fmla="*/ 10077 w 419100"/>
                    <a:gd name="connsiteY8" fmla="*/ 274796 h 381000"/>
                    <a:gd name="connsiteX9" fmla="*/ 10077 w 419100"/>
                    <a:gd name="connsiteY9" fmla="*/ 274796 h 381000"/>
                    <a:gd name="connsiteX10" fmla="*/ 10077 w 419100"/>
                    <a:gd name="connsiteY10" fmla="*/ 274796 h 381000"/>
                    <a:gd name="connsiteX11" fmla="*/ 11030 w 419100"/>
                    <a:gd name="connsiteY11" fmla="*/ 272891 h 381000"/>
                    <a:gd name="connsiteX12" fmla="*/ 11030 w 419100"/>
                    <a:gd name="connsiteY12" fmla="*/ 272891 h 381000"/>
                    <a:gd name="connsiteX13" fmla="*/ 14840 w 419100"/>
                    <a:gd name="connsiteY13" fmla="*/ 269081 h 381000"/>
                    <a:gd name="connsiteX14" fmla="*/ 57702 w 419100"/>
                    <a:gd name="connsiteY14" fmla="*/ 219551 h 381000"/>
                    <a:gd name="connsiteX15" fmla="*/ 127235 w 419100"/>
                    <a:gd name="connsiteY15" fmla="*/ 155734 h 381000"/>
                    <a:gd name="connsiteX16" fmla="*/ 262490 w 419100"/>
                    <a:gd name="connsiteY16" fmla="*/ 83344 h 381000"/>
                    <a:gd name="connsiteX17" fmla="*/ 310115 w 419100"/>
                    <a:gd name="connsiteY17" fmla="*/ 63341 h 381000"/>
                    <a:gd name="connsiteX18" fmla="*/ 382505 w 419100"/>
                    <a:gd name="connsiteY18" fmla="*/ 46196 h 381000"/>
                    <a:gd name="connsiteX19" fmla="*/ 390125 w 419100"/>
                    <a:gd name="connsiteY19" fmla="*/ 43339 h 381000"/>
                    <a:gd name="connsiteX20" fmla="*/ 231057 w 419100"/>
                    <a:gd name="connsiteY20" fmla="*/ 47149 h 381000"/>
                    <a:gd name="connsiteX21" fmla="*/ 232962 w 419100"/>
                    <a:gd name="connsiteY21" fmla="*/ 45244 h 381000"/>
                    <a:gd name="connsiteX22" fmla="*/ 272967 w 419100"/>
                    <a:gd name="connsiteY22" fmla="*/ 23336 h 381000"/>
                    <a:gd name="connsiteX23" fmla="*/ 299637 w 419100"/>
                    <a:gd name="connsiteY23" fmla="*/ 9049 h 381000"/>
                    <a:gd name="connsiteX24" fmla="*/ 309162 w 419100"/>
                    <a:gd name="connsiteY24" fmla="*/ 7144 h 381000"/>
                    <a:gd name="connsiteX25" fmla="*/ 331070 w 419100"/>
                    <a:gd name="connsiteY25" fmla="*/ 9049 h 381000"/>
                    <a:gd name="connsiteX26" fmla="*/ 360597 w 419100"/>
                    <a:gd name="connsiteY26" fmla="*/ 14764 h 381000"/>
                    <a:gd name="connsiteX27" fmla="*/ 412032 w 419100"/>
                    <a:gd name="connsiteY27" fmla="*/ 40481 h 381000"/>
                    <a:gd name="connsiteX28" fmla="*/ 411080 w 419100"/>
                    <a:gd name="connsiteY28" fmla="*/ 54769 h 381000"/>
                    <a:gd name="connsiteX29" fmla="*/ 399650 w 419100"/>
                    <a:gd name="connsiteY29" fmla="*/ 64294 h 381000"/>
                    <a:gd name="connsiteX30" fmla="*/ 398697 w 419100"/>
                    <a:gd name="connsiteY30" fmla="*/ 65246 h 381000"/>
                    <a:gd name="connsiteX31" fmla="*/ 357740 w 419100"/>
                    <a:gd name="connsiteY31" fmla="*/ 123349 h 381000"/>
                    <a:gd name="connsiteX32" fmla="*/ 342500 w 419100"/>
                    <a:gd name="connsiteY32" fmla="*/ 150971 h 381000"/>
                    <a:gd name="connsiteX33" fmla="*/ 328212 w 419100"/>
                    <a:gd name="connsiteY33" fmla="*/ 179546 h 381000"/>
                    <a:gd name="connsiteX34" fmla="*/ 312972 w 419100"/>
                    <a:gd name="connsiteY34" fmla="*/ 209074 h 381000"/>
                    <a:gd name="connsiteX35" fmla="*/ 292017 w 419100"/>
                    <a:gd name="connsiteY35" fmla="*/ 254794 h 381000"/>
                    <a:gd name="connsiteX36" fmla="*/ 265347 w 419100"/>
                    <a:gd name="connsiteY36" fmla="*/ 320516 h 381000"/>
                    <a:gd name="connsiteX37" fmla="*/ 256775 w 419100"/>
                    <a:gd name="connsiteY37" fmla="*/ 347186 h 381000"/>
                    <a:gd name="connsiteX38" fmla="*/ 252965 w 419100"/>
                    <a:gd name="connsiteY38" fmla="*/ 378619 h 381000"/>
                    <a:gd name="connsiteX39" fmla="*/ 251060 w 419100"/>
                    <a:gd name="connsiteY39" fmla="*/ 376714 h 381000"/>
                    <a:gd name="connsiteX40" fmla="*/ 213912 w 419100"/>
                    <a:gd name="connsiteY40" fmla="*/ 353854 h 381000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382982 w 406387"/>
                    <a:gd name="connsiteY19" fmla="*/ 36195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404047 w 406387"/>
                    <a:gd name="connsiteY19" fmla="*/ 35574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23927 w 406387"/>
                    <a:gd name="connsiteY25" fmla="*/ 4550 h 374120"/>
                    <a:gd name="connsiteX26" fmla="*/ 353454 w 406387"/>
                    <a:gd name="connsiteY26" fmla="*/ 10265 h 374120"/>
                    <a:gd name="connsiteX27" fmla="*/ 404889 w 406387"/>
                    <a:gd name="connsiteY27" fmla="*/ 35982 h 374120"/>
                    <a:gd name="connsiteX28" fmla="*/ 392507 w 406387"/>
                    <a:gd name="connsiteY28" fmla="*/ 59795 h 374120"/>
                    <a:gd name="connsiteX29" fmla="*/ 391554 w 406387"/>
                    <a:gd name="connsiteY29" fmla="*/ 60747 h 374120"/>
                    <a:gd name="connsiteX30" fmla="*/ 350597 w 406387"/>
                    <a:gd name="connsiteY30" fmla="*/ 118850 h 374120"/>
                    <a:gd name="connsiteX31" fmla="*/ 335357 w 406387"/>
                    <a:gd name="connsiteY31" fmla="*/ 146472 h 374120"/>
                    <a:gd name="connsiteX32" fmla="*/ 321069 w 406387"/>
                    <a:gd name="connsiteY32" fmla="*/ 175047 h 374120"/>
                    <a:gd name="connsiteX33" fmla="*/ 305829 w 406387"/>
                    <a:gd name="connsiteY33" fmla="*/ 204575 h 374120"/>
                    <a:gd name="connsiteX34" fmla="*/ 284874 w 406387"/>
                    <a:gd name="connsiteY34" fmla="*/ 250295 h 374120"/>
                    <a:gd name="connsiteX35" fmla="*/ 258204 w 406387"/>
                    <a:gd name="connsiteY35" fmla="*/ 316017 h 374120"/>
                    <a:gd name="connsiteX36" fmla="*/ 249632 w 406387"/>
                    <a:gd name="connsiteY36" fmla="*/ 342687 h 374120"/>
                    <a:gd name="connsiteX37" fmla="*/ 245822 w 406387"/>
                    <a:gd name="connsiteY37" fmla="*/ 374120 h 374120"/>
                    <a:gd name="connsiteX38" fmla="*/ 243917 w 406387"/>
                    <a:gd name="connsiteY38" fmla="*/ 372215 h 374120"/>
                    <a:gd name="connsiteX39" fmla="*/ 206769 w 406387"/>
                    <a:gd name="connsiteY39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53454 w 406387"/>
                    <a:gd name="connsiteY25" fmla="*/ 10265 h 374120"/>
                    <a:gd name="connsiteX26" fmla="*/ 404889 w 406387"/>
                    <a:gd name="connsiteY26" fmla="*/ 35982 h 374120"/>
                    <a:gd name="connsiteX27" fmla="*/ 392507 w 406387"/>
                    <a:gd name="connsiteY27" fmla="*/ 59795 h 374120"/>
                    <a:gd name="connsiteX28" fmla="*/ 391554 w 406387"/>
                    <a:gd name="connsiteY28" fmla="*/ 60747 h 374120"/>
                    <a:gd name="connsiteX29" fmla="*/ 350597 w 406387"/>
                    <a:gd name="connsiteY29" fmla="*/ 118850 h 374120"/>
                    <a:gd name="connsiteX30" fmla="*/ 335357 w 406387"/>
                    <a:gd name="connsiteY30" fmla="*/ 146472 h 374120"/>
                    <a:gd name="connsiteX31" fmla="*/ 321069 w 406387"/>
                    <a:gd name="connsiteY31" fmla="*/ 175047 h 374120"/>
                    <a:gd name="connsiteX32" fmla="*/ 305829 w 406387"/>
                    <a:gd name="connsiteY32" fmla="*/ 204575 h 374120"/>
                    <a:gd name="connsiteX33" fmla="*/ 284874 w 406387"/>
                    <a:gd name="connsiteY33" fmla="*/ 250295 h 374120"/>
                    <a:gd name="connsiteX34" fmla="*/ 258204 w 406387"/>
                    <a:gd name="connsiteY34" fmla="*/ 316017 h 374120"/>
                    <a:gd name="connsiteX35" fmla="*/ 249632 w 406387"/>
                    <a:gd name="connsiteY35" fmla="*/ 342687 h 374120"/>
                    <a:gd name="connsiteX36" fmla="*/ 245822 w 406387"/>
                    <a:gd name="connsiteY36" fmla="*/ 374120 h 374120"/>
                    <a:gd name="connsiteX37" fmla="*/ 243917 w 406387"/>
                    <a:gd name="connsiteY37" fmla="*/ 372215 h 374120"/>
                    <a:gd name="connsiteX38" fmla="*/ 206769 w 406387"/>
                    <a:gd name="connsiteY38" fmla="*/ 349355 h 374120"/>
                    <a:gd name="connsiteX0" fmla="*/ 206769 w 406387"/>
                    <a:gd name="connsiteY0" fmla="*/ 349577 h 374342"/>
                    <a:gd name="connsiteX1" fmla="*/ 179147 w 406387"/>
                    <a:gd name="connsiteY1" fmla="*/ 333384 h 374342"/>
                    <a:gd name="connsiteX2" fmla="*/ 83897 w 406387"/>
                    <a:gd name="connsiteY2" fmla="*/ 293379 h 374342"/>
                    <a:gd name="connsiteX3" fmla="*/ 13412 w 406387"/>
                    <a:gd name="connsiteY3" fmla="*/ 277187 h 374342"/>
                    <a:gd name="connsiteX4" fmla="*/ 7697 w 406387"/>
                    <a:gd name="connsiteY4" fmla="*/ 277187 h 374342"/>
                    <a:gd name="connsiteX5" fmla="*/ 1982 w 406387"/>
                    <a:gd name="connsiteY5" fmla="*/ 276234 h 374342"/>
                    <a:gd name="connsiteX6" fmla="*/ 1029 w 406387"/>
                    <a:gd name="connsiteY6" fmla="*/ 272424 h 374342"/>
                    <a:gd name="connsiteX7" fmla="*/ 1029 w 406387"/>
                    <a:gd name="connsiteY7" fmla="*/ 272424 h 374342"/>
                    <a:gd name="connsiteX8" fmla="*/ 2934 w 406387"/>
                    <a:gd name="connsiteY8" fmla="*/ 270519 h 374342"/>
                    <a:gd name="connsiteX9" fmla="*/ 2934 w 406387"/>
                    <a:gd name="connsiteY9" fmla="*/ 270519 h 374342"/>
                    <a:gd name="connsiteX10" fmla="*/ 2934 w 406387"/>
                    <a:gd name="connsiteY10" fmla="*/ 270519 h 374342"/>
                    <a:gd name="connsiteX11" fmla="*/ 3887 w 406387"/>
                    <a:gd name="connsiteY11" fmla="*/ 268614 h 374342"/>
                    <a:gd name="connsiteX12" fmla="*/ 3887 w 406387"/>
                    <a:gd name="connsiteY12" fmla="*/ 268614 h 374342"/>
                    <a:gd name="connsiteX13" fmla="*/ 7697 w 406387"/>
                    <a:gd name="connsiteY13" fmla="*/ 264804 h 374342"/>
                    <a:gd name="connsiteX14" fmla="*/ 50559 w 406387"/>
                    <a:gd name="connsiteY14" fmla="*/ 215274 h 374342"/>
                    <a:gd name="connsiteX15" fmla="*/ 120092 w 406387"/>
                    <a:gd name="connsiteY15" fmla="*/ 151457 h 374342"/>
                    <a:gd name="connsiteX16" fmla="*/ 255347 w 406387"/>
                    <a:gd name="connsiteY16" fmla="*/ 79067 h 374342"/>
                    <a:gd name="connsiteX17" fmla="*/ 302972 w 406387"/>
                    <a:gd name="connsiteY17" fmla="*/ 59064 h 374342"/>
                    <a:gd name="connsiteX18" fmla="*/ 375362 w 406387"/>
                    <a:gd name="connsiteY18" fmla="*/ 41919 h 374342"/>
                    <a:gd name="connsiteX19" fmla="*/ 404047 w 406387"/>
                    <a:gd name="connsiteY19" fmla="*/ 38441 h 374342"/>
                    <a:gd name="connsiteX20" fmla="*/ 223914 w 406387"/>
                    <a:gd name="connsiteY20" fmla="*/ 42872 h 374342"/>
                    <a:gd name="connsiteX21" fmla="*/ 225819 w 406387"/>
                    <a:gd name="connsiteY21" fmla="*/ 40967 h 374342"/>
                    <a:gd name="connsiteX22" fmla="*/ 265824 w 406387"/>
                    <a:gd name="connsiteY22" fmla="*/ 19059 h 374342"/>
                    <a:gd name="connsiteX23" fmla="*/ 306414 w 406387"/>
                    <a:gd name="connsiteY23" fmla="*/ 222 h 374342"/>
                    <a:gd name="connsiteX24" fmla="*/ 353454 w 406387"/>
                    <a:gd name="connsiteY24" fmla="*/ 10487 h 374342"/>
                    <a:gd name="connsiteX25" fmla="*/ 404889 w 406387"/>
                    <a:gd name="connsiteY25" fmla="*/ 36204 h 374342"/>
                    <a:gd name="connsiteX26" fmla="*/ 392507 w 406387"/>
                    <a:gd name="connsiteY26" fmla="*/ 60017 h 374342"/>
                    <a:gd name="connsiteX27" fmla="*/ 391554 w 406387"/>
                    <a:gd name="connsiteY27" fmla="*/ 60969 h 374342"/>
                    <a:gd name="connsiteX28" fmla="*/ 350597 w 406387"/>
                    <a:gd name="connsiteY28" fmla="*/ 119072 h 374342"/>
                    <a:gd name="connsiteX29" fmla="*/ 335357 w 406387"/>
                    <a:gd name="connsiteY29" fmla="*/ 146694 h 374342"/>
                    <a:gd name="connsiteX30" fmla="*/ 321069 w 406387"/>
                    <a:gd name="connsiteY30" fmla="*/ 175269 h 374342"/>
                    <a:gd name="connsiteX31" fmla="*/ 305829 w 406387"/>
                    <a:gd name="connsiteY31" fmla="*/ 204797 h 374342"/>
                    <a:gd name="connsiteX32" fmla="*/ 284874 w 406387"/>
                    <a:gd name="connsiteY32" fmla="*/ 250517 h 374342"/>
                    <a:gd name="connsiteX33" fmla="*/ 258204 w 406387"/>
                    <a:gd name="connsiteY33" fmla="*/ 316239 h 374342"/>
                    <a:gd name="connsiteX34" fmla="*/ 249632 w 406387"/>
                    <a:gd name="connsiteY34" fmla="*/ 342909 h 374342"/>
                    <a:gd name="connsiteX35" fmla="*/ 245822 w 406387"/>
                    <a:gd name="connsiteY35" fmla="*/ 374342 h 374342"/>
                    <a:gd name="connsiteX36" fmla="*/ 243917 w 406387"/>
                    <a:gd name="connsiteY36" fmla="*/ 372437 h 374342"/>
                    <a:gd name="connsiteX37" fmla="*/ 206769 w 406387"/>
                    <a:gd name="connsiteY37" fmla="*/ 349577 h 374342"/>
                    <a:gd name="connsiteX0" fmla="*/ 206769 w 406387"/>
                    <a:gd name="connsiteY0" fmla="*/ 350813 h 375578"/>
                    <a:gd name="connsiteX1" fmla="*/ 179147 w 406387"/>
                    <a:gd name="connsiteY1" fmla="*/ 334620 h 375578"/>
                    <a:gd name="connsiteX2" fmla="*/ 83897 w 406387"/>
                    <a:gd name="connsiteY2" fmla="*/ 294615 h 375578"/>
                    <a:gd name="connsiteX3" fmla="*/ 13412 w 406387"/>
                    <a:gd name="connsiteY3" fmla="*/ 278423 h 375578"/>
                    <a:gd name="connsiteX4" fmla="*/ 7697 w 406387"/>
                    <a:gd name="connsiteY4" fmla="*/ 278423 h 375578"/>
                    <a:gd name="connsiteX5" fmla="*/ 1982 w 406387"/>
                    <a:gd name="connsiteY5" fmla="*/ 277470 h 375578"/>
                    <a:gd name="connsiteX6" fmla="*/ 1029 w 406387"/>
                    <a:gd name="connsiteY6" fmla="*/ 273660 h 375578"/>
                    <a:gd name="connsiteX7" fmla="*/ 1029 w 406387"/>
                    <a:gd name="connsiteY7" fmla="*/ 273660 h 375578"/>
                    <a:gd name="connsiteX8" fmla="*/ 2934 w 406387"/>
                    <a:gd name="connsiteY8" fmla="*/ 271755 h 375578"/>
                    <a:gd name="connsiteX9" fmla="*/ 2934 w 406387"/>
                    <a:gd name="connsiteY9" fmla="*/ 271755 h 375578"/>
                    <a:gd name="connsiteX10" fmla="*/ 2934 w 406387"/>
                    <a:gd name="connsiteY10" fmla="*/ 271755 h 375578"/>
                    <a:gd name="connsiteX11" fmla="*/ 3887 w 406387"/>
                    <a:gd name="connsiteY11" fmla="*/ 269850 h 375578"/>
                    <a:gd name="connsiteX12" fmla="*/ 3887 w 406387"/>
                    <a:gd name="connsiteY12" fmla="*/ 269850 h 375578"/>
                    <a:gd name="connsiteX13" fmla="*/ 7697 w 406387"/>
                    <a:gd name="connsiteY13" fmla="*/ 266040 h 375578"/>
                    <a:gd name="connsiteX14" fmla="*/ 50559 w 406387"/>
                    <a:gd name="connsiteY14" fmla="*/ 216510 h 375578"/>
                    <a:gd name="connsiteX15" fmla="*/ 120092 w 406387"/>
                    <a:gd name="connsiteY15" fmla="*/ 152693 h 375578"/>
                    <a:gd name="connsiteX16" fmla="*/ 255347 w 406387"/>
                    <a:gd name="connsiteY16" fmla="*/ 80303 h 375578"/>
                    <a:gd name="connsiteX17" fmla="*/ 302972 w 406387"/>
                    <a:gd name="connsiteY17" fmla="*/ 60300 h 375578"/>
                    <a:gd name="connsiteX18" fmla="*/ 375362 w 406387"/>
                    <a:gd name="connsiteY18" fmla="*/ 43155 h 375578"/>
                    <a:gd name="connsiteX19" fmla="*/ 404047 w 406387"/>
                    <a:gd name="connsiteY19" fmla="*/ 39677 h 375578"/>
                    <a:gd name="connsiteX20" fmla="*/ 223914 w 406387"/>
                    <a:gd name="connsiteY20" fmla="*/ 44108 h 375578"/>
                    <a:gd name="connsiteX21" fmla="*/ 225819 w 406387"/>
                    <a:gd name="connsiteY21" fmla="*/ 42203 h 375578"/>
                    <a:gd name="connsiteX22" fmla="*/ 306414 w 406387"/>
                    <a:gd name="connsiteY22" fmla="*/ 1458 h 375578"/>
                    <a:gd name="connsiteX23" fmla="*/ 353454 w 406387"/>
                    <a:gd name="connsiteY23" fmla="*/ 11723 h 375578"/>
                    <a:gd name="connsiteX24" fmla="*/ 404889 w 406387"/>
                    <a:gd name="connsiteY24" fmla="*/ 37440 h 375578"/>
                    <a:gd name="connsiteX25" fmla="*/ 392507 w 406387"/>
                    <a:gd name="connsiteY25" fmla="*/ 61253 h 375578"/>
                    <a:gd name="connsiteX26" fmla="*/ 391554 w 406387"/>
                    <a:gd name="connsiteY26" fmla="*/ 62205 h 375578"/>
                    <a:gd name="connsiteX27" fmla="*/ 350597 w 406387"/>
                    <a:gd name="connsiteY27" fmla="*/ 120308 h 375578"/>
                    <a:gd name="connsiteX28" fmla="*/ 335357 w 406387"/>
                    <a:gd name="connsiteY28" fmla="*/ 147930 h 375578"/>
                    <a:gd name="connsiteX29" fmla="*/ 321069 w 406387"/>
                    <a:gd name="connsiteY29" fmla="*/ 176505 h 375578"/>
                    <a:gd name="connsiteX30" fmla="*/ 305829 w 406387"/>
                    <a:gd name="connsiteY30" fmla="*/ 206033 h 375578"/>
                    <a:gd name="connsiteX31" fmla="*/ 284874 w 406387"/>
                    <a:gd name="connsiteY31" fmla="*/ 251753 h 375578"/>
                    <a:gd name="connsiteX32" fmla="*/ 258204 w 406387"/>
                    <a:gd name="connsiteY32" fmla="*/ 317475 h 375578"/>
                    <a:gd name="connsiteX33" fmla="*/ 249632 w 406387"/>
                    <a:gd name="connsiteY33" fmla="*/ 344145 h 375578"/>
                    <a:gd name="connsiteX34" fmla="*/ 245822 w 406387"/>
                    <a:gd name="connsiteY34" fmla="*/ 375578 h 375578"/>
                    <a:gd name="connsiteX35" fmla="*/ 243917 w 406387"/>
                    <a:gd name="connsiteY35" fmla="*/ 373673 h 375578"/>
                    <a:gd name="connsiteX36" fmla="*/ 206769 w 406387"/>
                    <a:gd name="connsiteY36" fmla="*/ 350813 h 375578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306414 w 406387"/>
                    <a:gd name="connsiteY22" fmla="*/ 0 h 374120"/>
                    <a:gd name="connsiteX23" fmla="*/ 353454 w 406387"/>
                    <a:gd name="connsiteY23" fmla="*/ 10265 h 374120"/>
                    <a:gd name="connsiteX24" fmla="*/ 404889 w 406387"/>
                    <a:gd name="connsiteY24" fmla="*/ 35982 h 374120"/>
                    <a:gd name="connsiteX25" fmla="*/ 392507 w 406387"/>
                    <a:gd name="connsiteY25" fmla="*/ 59795 h 374120"/>
                    <a:gd name="connsiteX26" fmla="*/ 391554 w 406387"/>
                    <a:gd name="connsiteY26" fmla="*/ 60747 h 374120"/>
                    <a:gd name="connsiteX27" fmla="*/ 350597 w 406387"/>
                    <a:gd name="connsiteY27" fmla="*/ 118850 h 374120"/>
                    <a:gd name="connsiteX28" fmla="*/ 335357 w 406387"/>
                    <a:gd name="connsiteY28" fmla="*/ 146472 h 374120"/>
                    <a:gd name="connsiteX29" fmla="*/ 321069 w 406387"/>
                    <a:gd name="connsiteY29" fmla="*/ 175047 h 374120"/>
                    <a:gd name="connsiteX30" fmla="*/ 305829 w 406387"/>
                    <a:gd name="connsiteY30" fmla="*/ 204575 h 374120"/>
                    <a:gd name="connsiteX31" fmla="*/ 284874 w 406387"/>
                    <a:gd name="connsiteY31" fmla="*/ 250295 h 374120"/>
                    <a:gd name="connsiteX32" fmla="*/ 258204 w 406387"/>
                    <a:gd name="connsiteY32" fmla="*/ 316017 h 374120"/>
                    <a:gd name="connsiteX33" fmla="*/ 249632 w 406387"/>
                    <a:gd name="connsiteY33" fmla="*/ 342687 h 374120"/>
                    <a:gd name="connsiteX34" fmla="*/ 245822 w 406387"/>
                    <a:gd name="connsiteY34" fmla="*/ 374120 h 374120"/>
                    <a:gd name="connsiteX35" fmla="*/ 243917 w 406387"/>
                    <a:gd name="connsiteY35" fmla="*/ 372215 h 374120"/>
                    <a:gd name="connsiteX36" fmla="*/ 206769 w 406387"/>
                    <a:gd name="connsiteY36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3454 w 406387"/>
                    <a:gd name="connsiteY22" fmla="*/ 10356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5822 w 406387"/>
                    <a:gd name="connsiteY32" fmla="*/ 374211 h 374211"/>
                    <a:gd name="connsiteX33" fmla="*/ 243917 w 406387"/>
                    <a:gd name="connsiteY33" fmla="*/ 372306 h 374211"/>
                    <a:gd name="connsiteX34" fmla="*/ 206769 w 406387"/>
                    <a:gd name="connsiteY34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45822 w 406387"/>
                    <a:gd name="connsiteY31" fmla="*/ 374211 h 374211"/>
                    <a:gd name="connsiteX32" fmla="*/ 243917 w 406387"/>
                    <a:gd name="connsiteY32" fmla="*/ 372306 h 374211"/>
                    <a:gd name="connsiteX33" fmla="*/ 206769 w 406387"/>
                    <a:gd name="connsiteY33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21069 w 406387"/>
                    <a:gd name="connsiteY27" fmla="*/ 175138 h 374211"/>
                    <a:gd name="connsiteX28" fmla="*/ 305829 w 406387"/>
                    <a:gd name="connsiteY28" fmla="*/ 204666 h 374211"/>
                    <a:gd name="connsiteX29" fmla="*/ 284874 w 406387"/>
                    <a:gd name="connsiteY29" fmla="*/ 250386 h 374211"/>
                    <a:gd name="connsiteX30" fmla="*/ 245822 w 406387"/>
                    <a:gd name="connsiteY30" fmla="*/ 374211 h 374211"/>
                    <a:gd name="connsiteX31" fmla="*/ 243917 w 406387"/>
                    <a:gd name="connsiteY31" fmla="*/ 372306 h 374211"/>
                    <a:gd name="connsiteX32" fmla="*/ 206769 w 406387"/>
                    <a:gd name="connsiteY32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05829 w 406387"/>
                    <a:gd name="connsiteY27" fmla="*/ 204666 h 374211"/>
                    <a:gd name="connsiteX28" fmla="*/ 284874 w 406387"/>
                    <a:gd name="connsiteY28" fmla="*/ 250386 h 374211"/>
                    <a:gd name="connsiteX29" fmla="*/ 245822 w 406387"/>
                    <a:gd name="connsiteY29" fmla="*/ 374211 h 374211"/>
                    <a:gd name="connsiteX30" fmla="*/ 243917 w 406387"/>
                    <a:gd name="connsiteY30" fmla="*/ 372306 h 374211"/>
                    <a:gd name="connsiteX31" fmla="*/ 206769 w 406387"/>
                    <a:gd name="connsiteY31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284874 w 406387"/>
                    <a:gd name="connsiteY27" fmla="*/ 250386 h 374211"/>
                    <a:gd name="connsiteX28" fmla="*/ 245822 w 406387"/>
                    <a:gd name="connsiteY28" fmla="*/ 374211 h 374211"/>
                    <a:gd name="connsiteX29" fmla="*/ 243917 w 406387"/>
                    <a:gd name="connsiteY29" fmla="*/ 372306 h 374211"/>
                    <a:gd name="connsiteX30" fmla="*/ 206769 w 406387"/>
                    <a:gd name="connsiteY30" fmla="*/ 349446 h 374211"/>
                    <a:gd name="connsiteX0" fmla="*/ 206769 w 406994"/>
                    <a:gd name="connsiteY0" fmla="*/ 349446 h 374211"/>
                    <a:gd name="connsiteX1" fmla="*/ 179147 w 406994"/>
                    <a:gd name="connsiteY1" fmla="*/ 333253 h 374211"/>
                    <a:gd name="connsiteX2" fmla="*/ 83897 w 406994"/>
                    <a:gd name="connsiteY2" fmla="*/ 293248 h 374211"/>
                    <a:gd name="connsiteX3" fmla="*/ 13412 w 406994"/>
                    <a:gd name="connsiteY3" fmla="*/ 277056 h 374211"/>
                    <a:gd name="connsiteX4" fmla="*/ 7697 w 406994"/>
                    <a:gd name="connsiteY4" fmla="*/ 277056 h 374211"/>
                    <a:gd name="connsiteX5" fmla="*/ 1982 w 406994"/>
                    <a:gd name="connsiteY5" fmla="*/ 276103 h 374211"/>
                    <a:gd name="connsiteX6" fmla="*/ 1029 w 406994"/>
                    <a:gd name="connsiteY6" fmla="*/ 272293 h 374211"/>
                    <a:gd name="connsiteX7" fmla="*/ 1029 w 406994"/>
                    <a:gd name="connsiteY7" fmla="*/ 272293 h 374211"/>
                    <a:gd name="connsiteX8" fmla="*/ 2934 w 406994"/>
                    <a:gd name="connsiteY8" fmla="*/ 270388 h 374211"/>
                    <a:gd name="connsiteX9" fmla="*/ 2934 w 406994"/>
                    <a:gd name="connsiteY9" fmla="*/ 270388 h 374211"/>
                    <a:gd name="connsiteX10" fmla="*/ 2934 w 406994"/>
                    <a:gd name="connsiteY10" fmla="*/ 270388 h 374211"/>
                    <a:gd name="connsiteX11" fmla="*/ 3887 w 406994"/>
                    <a:gd name="connsiteY11" fmla="*/ 268483 h 374211"/>
                    <a:gd name="connsiteX12" fmla="*/ 3887 w 406994"/>
                    <a:gd name="connsiteY12" fmla="*/ 268483 h 374211"/>
                    <a:gd name="connsiteX13" fmla="*/ 7697 w 406994"/>
                    <a:gd name="connsiteY13" fmla="*/ 264673 h 374211"/>
                    <a:gd name="connsiteX14" fmla="*/ 50559 w 406994"/>
                    <a:gd name="connsiteY14" fmla="*/ 215143 h 374211"/>
                    <a:gd name="connsiteX15" fmla="*/ 120092 w 406994"/>
                    <a:gd name="connsiteY15" fmla="*/ 151326 h 374211"/>
                    <a:gd name="connsiteX16" fmla="*/ 255347 w 406994"/>
                    <a:gd name="connsiteY16" fmla="*/ 78936 h 374211"/>
                    <a:gd name="connsiteX17" fmla="*/ 302972 w 406994"/>
                    <a:gd name="connsiteY17" fmla="*/ 58933 h 374211"/>
                    <a:gd name="connsiteX18" fmla="*/ 375362 w 406994"/>
                    <a:gd name="connsiteY18" fmla="*/ 41788 h 374211"/>
                    <a:gd name="connsiteX19" fmla="*/ 404047 w 406994"/>
                    <a:gd name="connsiteY19" fmla="*/ 38310 h 374211"/>
                    <a:gd name="connsiteX20" fmla="*/ 184246 w 406994"/>
                    <a:gd name="connsiteY20" fmla="*/ 35302 h 374211"/>
                    <a:gd name="connsiteX21" fmla="*/ 303204 w 406994"/>
                    <a:gd name="connsiteY21" fmla="*/ 0 h 374211"/>
                    <a:gd name="connsiteX22" fmla="*/ 356117 w 406994"/>
                    <a:gd name="connsiteY22" fmla="*/ 10210 h 374211"/>
                    <a:gd name="connsiteX23" fmla="*/ 404889 w 406994"/>
                    <a:gd name="connsiteY23" fmla="*/ 36073 h 374211"/>
                    <a:gd name="connsiteX24" fmla="*/ 392507 w 406994"/>
                    <a:gd name="connsiteY24" fmla="*/ 59886 h 374211"/>
                    <a:gd name="connsiteX25" fmla="*/ 350597 w 406994"/>
                    <a:gd name="connsiteY25" fmla="*/ 118941 h 374211"/>
                    <a:gd name="connsiteX26" fmla="*/ 284874 w 406994"/>
                    <a:gd name="connsiteY26" fmla="*/ 250386 h 374211"/>
                    <a:gd name="connsiteX27" fmla="*/ 245822 w 406994"/>
                    <a:gd name="connsiteY27" fmla="*/ 374211 h 374211"/>
                    <a:gd name="connsiteX28" fmla="*/ 243917 w 406994"/>
                    <a:gd name="connsiteY28" fmla="*/ 372306 h 374211"/>
                    <a:gd name="connsiteX29" fmla="*/ 206769 w 406994"/>
                    <a:gd name="connsiteY29" fmla="*/ 349446 h 374211"/>
                    <a:gd name="connsiteX0" fmla="*/ 206769 w 404889"/>
                    <a:gd name="connsiteY0" fmla="*/ 349446 h 374211"/>
                    <a:gd name="connsiteX1" fmla="*/ 179147 w 404889"/>
                    <a:gd name="connsiteY1" fmla="*/ 333253 h 374211"/>
                    <a:gd name="connsiteX2" fmla="*/ 83897 w 404889"/>
                    <a:gd name="connsiteY2" fmla="*/ 293248 h 374211"/>
                    <a:gd name="connsiteX3" fmla="*/ 13412 w 404889"/>
                    <a:gd name="connsiteY3" fmla="*/ 277056 h 374211"/>
                    <a:gd name="connsiteX4" fmla="*/ 7697 w 404889"/>
                    <a:gd name="connsiteY4" fmla="*/ 277056 h 374211"/>
                    <a:gd name="connsiteX5" fmla="*/ 1982 w 404889"/>
                    <a:gd name="connsiteY5" fmla="*/ 276103 h 374211"/>
                    <a:gd name="connsiteX6" fmla="*/ 1029 w 404889"/>
                    <a:gd name="connsiteY6" fmla="*/ 272293 h 374211"/>
                    <a:gd name="connsiteX7" fmla="*/ 1029 w 404889"/>
                    <a:gd name="connsiteY7" fmla="*/ 272293 h 374211"/>
                    <a:gd name="connsiteX8" fmla="*/ 2934 w 404889"/>
                    <a:gd name="connsiteY8" fmla="*/ 270388 h 374211"/>
                    <a:gd name="connsiteX9" fmla="*/ 2934 w 404889"/>
                    <a:gd name="connsiteY9" fmla="*/ 270388 h 374211"/>
                    <a:gd name="connsiteX10" fmla="*/ 2934 w 404889"/>
                    <a:gd name="connsiteY10" fmla="*/ 270388 h 374211"/>
                    <a:gd name="connsiteX11" fmla="*/ 3887 w 404889"/>
                    <a:gd name="connsiteY11" fmla="*/ 268483 h 374211"/>
                    <a:gd name="connsiteX12" fmla="*/ 3887 w 404889"/>
                    <a:gd name="connsiteY12" fmla="*/ 268483 h 374211"/>
                    <a:gd name="connsiteX13" fmla="*/ 7697 w 404889"/>
                    <a:gd name="connsiteY13" fmla="*/ 264673 h 374211"/>
                    <a:gd name="connsiteX14" fmla="*/ 50559 w 404889"/>
                    <a:gd name="connsiteY14" fmla="*/ 215143 h 374211"/>
                    <a:gd name="connsiteX15" fmla="*/ 120092 w 404889"/>
                    <a:gd name="connsiteY15" fmla="*/ 151326 h 374211"/>
                    <a:gd name="connsiteX16" fmla="*/ 255347 w 404889"/>
                    <a:gd name="connsiteY16" fmla="*/ 78936 h 374211"/>
                    <a:gd name="connsiteX17" fmla="*/ 302972 w 404889"/>
                    <a:gd name="connsiteY17" fmla="*/ 58933 h 374211"/>
                    <a:gd name="connsiteX18" fmla="*/ 375362 w 404889"/>
                    <a:gd name="connsiteY18" fmla="*/ 41788 h 374211"/>
                    <a:gd name="connsiteX19" fmla="*/ 404047 w 404889"/>
                    <a:gd name="connsiteY19" fmla="*/ 38310 h 374211"/>
                    <a:gd name="connsiteX20" fmla="*/ 184246 w 404889"/>
                    <a:gd name="connsiteY20" fmla="*/ 35302 h 374211"/>
                    <a:gd name="connsiteX21" fmla="*/ 303204 w 404889"/>
                    <a:gd name="connsiteY21" fmla="*/ 0 h 374211"/>
                    <a:gd name="connsiteX22" fmla="*/ 356117 w 404889"/>
                    <a:gd name="connsiteY22" fmla="*/ 10210 h 374211"/>
                    <a:gd name="connsiteX23" fmla="*/ 404889 w 404889"/>
                    <a:gd name="connsiteY23" fmla="*/ 36073 h 374211"/>
                    <a:gd name="connsiteX24" fmla="*/ 350597 w 404889"/>
                    <a:gd name="connsiteY24" fmla="*/ 118941 h 374211"/>
                    <a:gd name="connsiteX25" fmla="*/ 284874 w 404889"/>
                    <a:gd name="connsiteY25" fmla="*/ 250386 h 374211"/>
                    <a:gd name="connsiteX26" fmla="*/ 245822 w 404889"/>
                    <a:gd name="connsiteY26" fmla="*/ 374211 h 374211"/>
                    <a:gd name="connsiteX27" fmla="*/ 243917 w 404889"/>
                    <a:gd name="connsiteY27" fmla="*/ 372306 h 374211"/>
                    <a:gd name="connsiteX28" fmla="*/ 206769 w 404889"/>
                    <a:gd name="connsiteY28" fmla="*/ 349446 h 374211"/>
                    <a:gd name="connsiteX0" fmla="*/ 206769 w 404047"/>
                    <a:gd name="connsiteY0" fmla="*/ 349446 h 374211"/>
                    <a:gd name="connsiteX1" fmla="*/ 179147 w 404047"/>
                    <a:gd name="connsiteY1" fmla="*/ 333253 h 374211"/>
                    <a:gd name="connsiteX2" fmla="*/ 83897 w 404047"/>
                    <a:gd name="connsiteY2" fmla="*/ 293248 h 374211"/>
                    <a:gd name="connsiteX3" fmla="*/ 13412 w 404047"/>
                    <a:gd name="connsiteY3" fmla="*/ 277056 h 374211"/>
                    <a:gd name="connsiteX4" fmla="*/ 7697 w 404047"/>
                    <a:gd name="connsiteY4" fmla="*/ 277056 h 374211"/>
                    <a:gd name="connsiteX5" fmla="*/ 1982 w 404047"/>
                    <a:gd name="connsiteY5" fmla="*/ 276103 h 374211"/>
                    <a:gd name="connsiteX6" fmla="*/ 1029 w 404047"/>
                    <a:gd name="connsiteY6" fmla="*/ 272293 h 374211"/>
                    <a:gd name="connsiteX7" fmla="*/ 1029 w 404047"/>
                    <a:gd name="connsiteY7" fmla="*/ 272293 h 374211"/>
                    <a:gd name="connsiteX8" fmla="*/ 2934 w 404047"/>
                    <a:gd name="connsiteY8" fmla="*/ 270388 h 374211"/>
                    <a:gd name="connsiteX9" fmla="*/ 2934 w 404047"/>
                    <a:gd name="connsiteY9" fmla="*/ 270388 h 374211"/>
                    <a:gd name="connsiteX10" fmla="*/ 2934 w 404047"/>
                    <a:gd name="connsiteY10" fmla="*/ 270388 h 374211"/>
                    <a:gd name="connsiteX11" fmla="*/ 3887 w 404047"/>
                    <a:gd name="connsiteY11" fmla="*/ 268483 h 374211"/>
                    <a:gd name="connsiteX12" fmla="*/ 3887 w 404047"/>
                    <a:gd name="connsiteY12" fmla="*/ 268483 h 374211"/>
                    <a:gd name="connsiteX13" fmla="*/ 7697 w 404047"/>
                    <a:gd name="connsiteY13" fmla="*/ 264673 h 374211"/>
                    <a:gd name="connsiteX14" fmla="*/ 50559 w 404047"/>
                    <a:gd name="connsiteY14" fmla="*/ 215143 h 374211"/>
                    <a:gd name="connsiteX15" fmla="*/ 120092 w 404047"/>
                    <a:gd name="connsiteY15" fmla="*/ 151326 h 374211"/>
                    <a:gd name="connsiteX16" fmla="*/ 255347 w 404047"/>
                    <a:gd name="connsiteY16" fmla="*/ 78936 h 374211"/>
                    <a:gd name="connsiteX17" fmla="*/ 302972 w 404047"/>
                    <a:gd name="connsiteY17" fmla="*/ 58933 h 374211"/>
                    <a:gd name="connsiteX18" fmla="*/ 375362 w 404047"/>
                    <a:gd name="connsiteY18" fmla="*/ 41788 h 374211"/>
                    <a:gd name="connsiteX19" fmla="*/ 404047 w 404047"/>
                    <a:gd name="connsiteY19" fmla="*/ 38310 h 374211"/>
                    <a:gd name="connsiteX20" fmla="*/ 184246 w 404047"/>
                    <a:gd name="connsiteY20" fmla="*/ 35302 h 374211"/>
                    <a:gd name="connsiteX21" fmla="*/ 303204 w 404047"/>
                    <a:gd name="connsiteY21" fmla="*/ 0 h 374211"/>
                    <a:gd name="connsiteX22" fmla="*/ 356117 w 404047"/>
                    <a:gd name="connsiteY22" fmla="*/ 10210 h 374211"/>
                    <a:gd name="connsiteX23" fmla="*/ 399727 w 404047"/>
                    <a:gd name="connsiteY23" fmla="*/ 34487 h 374211"/>
                    <a:gd name="connsiteX24" fmla="*/ 350597 w 404047"/>
                    <a:gd name="connsiteY24" fmla="*/ 118941 h 374211"/>
                    <a:gd name="connsiteX25" fmla="*/ 284874 w 404047"/>
                    <a:gd name="connsiteY25" fmla="*/ 250386 h 374211"/>
                    <a:gd name="connsiteX26" fmla="*/ 245822 w 404047"/>
                    <a:gd name="connsiteY26" fmla="*/ 374211 h 374211"/>
                    <a:gd name="connsiteX27" fmla="*/ 243917 w 404047"/>
                    <a:gd name="connsiteY27" fmla="*/ 372306 h 374211"/>
                    <a:gd name="connsiteX28" fmla="*/ 206769 w 404047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7934 w 408718"/>
                    <a:gd name="connsiteY18" fmla="*/ 44852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3887 w 408718"/>
                    <a:gd name="connsiteY11" fmla="*/ 268483 h 374211"/>
                    <a:gd name="connsiteX12" fmla="*/ 7697 w 408718"/>
                    <a:gd name="connsiteY12" fmla="*/ 264673 h 374211"/>
                    <a:gd name="connsiteX13" fmla="*/ 50559 w 408718"/>
                    <a:gd name="connsiteY13" fmla="*/ 215143 h 374211"/>
                    <a:gd name="connsiteX14" fmla="*/ 120092 w 408718"/>
                    <a:gd name="connsiteY14" fmla="*/ 151326 h 374211"/>
                    <a:gd name="connsiteX15" fmla="*/ 255347 w 408718"/>
                    <a:gd name="connsiteY15" fmla="*/ 78936 h 374211"/>
                    <a:gd name="connsiteX16" fmla="*/ 302972 w 408718"/>
                    <a:gd name="connsiteY16" fmla="*/ 58933 h 374211"/>
                    <a:gd name="connsiteX17" fmla="*/ 377934 w 408718"/>
                    <a:gd name="connsiteY17" fmla="*/ 44852 h 374211"/>
                    <a:gd name="connsiteX18" fmla="*/ 404047 w 408718"/>
                    <a:gd name="connsiteY18" fmla="*/ 38310 h 374211"/>
                    <a:gd name="connsiteX19" fmla="*/ 184246 w 408718"/>
                    <a:gd name="connsiteY19" fmla="*/ 35302 h 374211"/>
                    <a:gd name="connsiteX20" fmla="*/ 303204 w 408718"/>
                    <a:gd name="connsiteY20" fmla="*/ 0 h 374211"/>
                    <a:gd name="connsiteX21" fmla="*/ 356117 w 408718"/>
                    <a:gd name="connsiteY21" fmla="*/ 10210 h 374211"/>
                    <a:gd name="connsiteX22" fmla="*/ 408718 w 408718"/>
                    <a:gd name="connsiteY22" fmla="*/ 37733 h 374211"/>
                    <a:gd name="connsiteX23" fmla="*/ 350597 w 408718"/>
                    <a:gd name="connsiteY23" fmla="*/ 118941 h 374211"/>
                    <a:gd name="connsiteX24" fmla="*/ 284874 w 408718"/>
                    <a:gd name="connsiteY24" fmla="*/ 250386 h 374211"/>
                    <a:gd name="connsiteX25" fmla="*/ 245822 w 408718"/>
                    <a:gd name="connsiteY25" fmla="*/ 374211 h 374211"/>
                    <a:gd name="connsiteX26" fmla="*/ 243917 w 408718"/>
                    <a:gd name="connsiteY26" fmla="*/ 372306 h 374211"/>
                    <a:gd name="connsiteX27" fmla="*/ 206769 w 408718"/>
                    <a:gd name="connsiteY27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7697 w 408718"/>
                    <a:gd name="connsiteY11" fmla="*/ 264673 h 374211"/>
                    <a:gd name="connsiteX12" fmla="*/ 50559 w 408718"/>
                    <a:gd name="connsiteY12" fmla="*/ 215143 h 374211"/>
                    <a:gd name="connsiteX13" fmla="*/ 120092 w 408718"/>
                    <a:gd name="connsiteY13" fmla="*/ 151326 h 374211"/>
                    <a:gd name="connsiteX14" fmla="*/ 255347 w 408718"/>
                    <a:gd name="connsiteY14" fmla="*/ 78936 h 374211"/>
                    <a:gd name="connsiteX15" fmla="*/ 302972 w 408718"/>
                    <a:gd name="connsiteY15" fmla="*/ 58933 h 374211"/>
                    <a:gd name="connsiteX16" fmla="*/ 377934 w 408718"/>
                    <a:gd name="connsiteY16" fmla="*/ 44852 h 374211"/>
                    <a:gd name="connsiteX17" fmla="*/ 404047 w 408718"/>
                    <a:gd name="connsiteY17" fmla="*/ 38310 h 374211"/>
                    <a:gd name="connsiteX18" fmla="*/ 184246 w 408718"/>
                    <a:gd name="connsiteY18" fmla="*/ 35302 h 374211"/>
                    <a:gd name="connsiteX19" fmla="*/ 303204 w 408718"/>
                    <a:gd name="connsiteY19" fmla="*/ 0 h 374211"/>
                    <a:gd name="connsiteX20" fmla="*/ 356117 w 408718"/>
                    <a:gd name="connsiteY20" fmla="*/ 10210 h 374211"/>
                    <a:gd name="connsiteX21" fmla="*/ 408718 w 408718"/>
                    <a:gd name="connsiteY21" fmla="*/ 37733 h 374211"/>
                    <a:gd name="connsiteX22" fmla="*/ 350597 w 408718"/>
                    <a:gd name="connsiteY22" fmla="*/ 118941 h 374211"/>
                    <a:gd name="connsiteX23" fmla="*/ 284874 w 408718"/>
                    <a:gd name="connsiteY23" fmla="*/ 250386 h 374211"/>
                    <a:gd name="connsiteX24" fmla="*/ 245822 w 408718"/>
                    <a:gd name="connsiteY24" fmla="*/ 374211 h 374211"/>
                    <a:gd name="connsiteX25" fmla="*/ 243917 w 408718"/>
                    <a:gd name="connsiteY25" fmla="*/ 372306 h 374211"/>
                    <a:gd name="connsiteX26" fmla="*/ 206769 w 408718"/>
                    <a:gd name="connsiteY26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7697 w 408718"/>
                    <a:gd name="connsiteY10" fmla="*/ 264673 h 374211"/>
                    <a:gd name="connsiteX11" fmla="*/ 50559 w 408718"/>
                    <a:gd name="connsiteY11" fmla="*/ 215143 h 374211"/>
                    <a:gd name="connsiteX12" fmla="*/ 120092 w 408718"/>
                    <a:gd name="connsiteY12" fmla="*/ 151326 h 374211"/>
                    <a:gd name="connsiteX13" fmla="*/ 255347 w 408718"/>
                    <a:gd name="connsiteY13" fmla="*/ 78936 h 374211"/>
                    <a:gd name="connsiteX14" fmla="*/ 302972 w 408718"/>
                    <a:gd name="connsiteY14" fmla="*/ 58933 h 374211"/>
                    <a:gd name="connsiteX15" fmla="*/ 377934 w 408718"/>
                    <a:gd name="connsiteY15" fmla="*/ 44852 h 374211"/>
                    <a:gd name="connsiteX16" fmla="*/ 404047 w 408718"/>
                    <a:gd name="connsiteY16" fmla="*/ 38310 h 374211"/>
                    <a:gd name="connsiteX17" fmla="*/ 184246 w 408718"/>
                    <a:gd name="connsiteY17" fmla="*/ 35302 h 374211"/>
                    <a:gd name="connsiteX18" fmla="*/ 303204 w 408718"/>
                    <a:gd name="connsiteY18" fmla="*/ 0 h 374211"/>
                    <a:gd name="connsiteX19" fmla="*/ 356117 w 408718"/>
                    <a:gd name="connsiteY19" fmla="*/ 10210 h 374211"/>
                    <a:gd name="connsiteX20" fmla="*/ 408718 w 408718"/>
                    <a:gd name="connsiteY20" fmla="*/ 37733 h 374211"/>
                    <a:gd name="connsiteX21" fmla="*/ 350597 w 408718"/>
                    <a:gd name="connsiteY21" fmla="*/ 118941 h 374211"/>
                    <a:gd name="connsiteX22" fmla="*/ 284874 w 408718"/>
                    <a:gd name="connsiteY22" fmla="*/ 250386 h 374211"/>
                    <a:gd name="connsiteX23" fmla="*/ 245822 w 408718"/>
                    <a:gd name="connsiteY23" fmla="*/ 374211 h 374211"/>
                    <a:gd name="connsiteX24" fmla="*/ 243917 w 408718"/>
                    <a:gd name="connsiteY24" fmla="*/ 372306 h 374211"/>
                    <a:gd name="connsiteX25" fmla="*/ 206769 w 408718"/>
                    <a:gd name="connsiteY25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7697 w 408718"/>
                    <a:gd name="connsiteY9" fmla="*/ 264673 h 374211"/>
                    <a:gd name="connsiteX10" fmla="*/ 50559 w 408718"/>
                    <a:gd name="connsiteY10" fmla="*/ 215143 h 374211"/>
                    <a:gd name="connsiteX11" fmla="*/ 120092 w 408718"/>
                    <a:gd name="connsiteY11" fmla="*/ 151326 h 374211"/>
                    <a:gd name="connsiteX12" fmla="*/ 255347 w 408718"/>
                    <a:gd name="connsiteY12" fmla="*/ 78936 h 374211"/>
                    <a:gd name="connsiteX13" fmla="*/ 302972 w 408718"/>
                    <a:gd name="connsiteY13" fmla="*/ 58933 h 374211"/>
                    <a:gd name="connsiteX14" fmla="*/ 377934 w 408718"/>
                    <a:gd name="connsiteY14" fmla="*/ 44852 h 374211"/>
                    <a:gd name="connsiteX15" fmla="*/ 404047 w 408718"/>
                    <a:gd name="connsiteY15" fmla="*/ 38310 h 374211"/>
                    <a:gd name="connsiteX16" fmla="*/ 184246 w 408718"/>
                    <a:gd name="connsiteY16" fmla="*/ 35302 h 374211"/>
                    <a:gd name="connsiteX17" fmla="*/ 303204 w 408718"/>
                    <a:gd name="connsiteY17" fmla="*/ 0 h 374211"/>
                    <a:gd name="connsiteX18" fmla="*/ 356117 w 408718"/>
                    <a:gd name="connsiteY18" fmla="*/ 10210 h 374211"/>
                    <a:gd name="connsiteX19" fmla="*/ 408718 w 408718"/>
                    <a:gd name="connsiteY19" fmla="*/ 37733 h 374211"/>
                    <a:gd name="connsiteX20" fmla="*/ 350597 w 408718"/>
                    <a:gd name="connsiteY20" fmla="*/ 118941 h 374211"/>
                    <a:gd name="connsiteX21" fmla="*/ 284874 w 408718"/>
                    <a:gd name="connsiteY21" fmla="*/ 250386 h 374211"/>
                    <a:gd name="connsiteX22" fmla="*/ 245822 w 408718"/>
                    <a:gd name="connsiteY22" fmla="*/ 374211 h 374211"/>
                    <a:gd name="connsiteX23" fmla="*/ 243917 w 408718"/>
                    <a:gd name="connsiteY23" fmla="*/ 372306 h 374211"/>
                    <a:gd name="connsiteX24" fmla="*/ 206769 w 408718"/>
                    <a:gd name="connsiteY24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7697 w 408718"/>
                    <a:gd name="connsiteY8" fmla="*/ 264673 h 374211"/>
                    <a:gd name="connsiteX9" fmla="*/ 50559 w 408718"/>
                    <a:gd name="connsiteY9" fmla="*/ 215143 h 374211"/>
                    <a:gd name="connsiteX10" fmla="*/ 120092 w 408718"/>
                    <a:gd name="connsiteY10" fmla="*/ 151326 h 374211"/>
                    <a:gd name="connsiteX11" fmla="*/ 255347 w 408718"/>
                    <a:gd name="connsiteY11" fmla="*/ 78936 h 374211"/>
                    <a:gd name="connsiteX12" fmla="*/ 302972 w 408718"/>
                    <a:gd name="connsiteY12" fmla="*/ 58933 h 374211"/>
                    <a:gd name="connsiteX13" fmla="*/ 377934 w 408718"/>
                    <a:gd name="connsiteY13" fmla="*/ 44852 h 374211"/>
                    <a:gd name="connsiteX14" fmla="*/ 404047 w 408718"/>
                    <a:gd name="connsiteY14" fmla="*/ 38310 h 374211"/>
                    <a:gd name="connsiteX15" fmla="*/ 184246 w 408718"/>
                    <a:gd name="connsiteY15" fmla="*/ 35302 h 374211"/>
                    <a:gd name="connsiteX16" fmla="*/ 303204 w 408718"/>
                    <a:gd name="connsiteY16" fmla="*/ 0 h 374211"/>
                    <a:gd name="connsiteX17" fmla="*/ 356117 w 408718"/>
                    <a:gd name="connsiteY17" fmla="*/ 10210 h 374211"/>
                    <a:gd name="connsiteX18" fmla="*/ 408718 w 408718"/>
                    <a:gd name="connsiteY18" fmla="*/ 37733 h 374211"/>
                    <a:gd name="connsiteX19" fmla="*/ 350597 w 408718"/>
                    <a:gd name="connsiteY19" fmla="*/ 118941 h 374211"/>
                    <a:gd name="connsiteX20" fmla="*/ 284874 w 408718"/>
                    <a:gd name="connsiteY20" fmla="*/ 250386 h 374211"/>
                    <a:gd name="connsiteX21" fmla="*/ 245822 w 408718"/>
                    <a:gd name="connsiteY21" fmla="*/ 374211 h 374211"/>
                    <a:gd name="connsiteX22" fmla="*/ 243917 w 408718"/>
                    <a:gd name="connsiteY22" fmla="*/ 372306 h 374211"/>
                    <a:gd name="connsiteX23" fmla="*/ 206769 w 408718"/>
                    <a:gd name="connsiteY23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7697 w 408718"/>
                    <a:gd name="connsiteY7" fmla="*/ 264673 h 374211"/>
                    <a:gd name="connsiteX8" fmla="*/ 50559 w 408718"/>
                    <a:gd name="connsiteY8" fmla="*/ 215143 h 374211"/>
                    <a:gd name="connsiteX9" fmla="*/ 120092 w 408718"/>
                    <a:gd name="connsiteY9" fmla="*/ 151326 h 374211"/>
                    <a:gd name="connsiteX10" fmla="*/ 255347 w 408718"/>
                    <a:gd name="connsiteY10" fmla="*/ 78936 h 374211"/>
                    <a:gd name="connsiteX11" fmla="*/ 302972 w 408718"/>
                    <a:gd name="connsiteY11" fmla="*/ 58933 h 374211"/>
                    <a:gd name="connsiteX12" fmla="*/ 377934 w 408718"/>
                    <a:gd name="connsiteY12" fmla="*/ 44852 h 374211"/>
                    <a:gd name="connsiteX13" fmla="*/ 404047 w 408718"/>
                    <a:gd name="connsiteY13" fmla="*/ 38310 h 374211"/>
                    <a:gd name="connsiteX14" fmla="*/ 184246 w 408718"/>
                    <a:gd name="connsiteY14" fmla="*/ 35302 h 374211"/>
                    <a:gd name="connsiteX15" fmla="*/ 303204 w 408718"/>
                    <a:gd name="connsiteY15" fmla="*/ 0 h 374211"/>
                    <a:gd name="connsiteX16" fmla="*/ 356117 w 408718"/>
                    <a:gd name="connsiteY16" fmla="*/ 10210 h 374211"/>
                    <a:gd name="connsiteX17" fmla="*/ 408718 w 408718"/>
                    <a:gd name="connsiteY17" fmla="*/ 37733 h 374211"/>
                    <a:gd name="connsiteX18" fmla="*/ 350597 w 408718"/>
                    <a:gd name="connsiteY18" fmla="*/ 118941 h 374211"/>
                    <a:gd name="connsiteX19" fmla="*/ 284874 w 408718"/>
                    <a:gd name="connsiteY19" fmla="*/ 250386 h 374211"/>
                    <a:gd name="connsiteX20" fmla="*/ 245822 w 408718"/>
                    <a:gd name="connsiteY20" fmla="*/ 374211 h 374211"/>
                    <a:gd name="connsiteX21" fmla="*/ 243917 w 408718"/>
                    <a:gd name="connsiteY21" fmla="*/ 372306 h 374211"/>
                    <a:gd name="connsiteX22" fmla="*/ 206769 w 408718"/>
                    <a:gd name="connsiteY22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5442 w 413131"/>
                    <a:gd name="connsiteY5" fmla="*/ 272293 h 374211"/>
                    <a:gd name="connsiteX6" fmla="*/ 12110 w 413131"/>
                    <a:gd name="connsiteY6" fmla="*/ 264673 h 374211"/>
                    <a:gd name="connsiteX7" fmla="*/ 54972 w 413131"/>
                    <a:gd name="connsiteY7" fmla="*/ 215143 h 374211"/>
                    <a:gd name="connsiteX8" fmla="*/ 124505 w 413131"/>
                    <a:gd name="connsiteY8" fmla="*/ 151326 h 374211"/>
                    <a:gd name="connsiteX9" fmla="*/ 259760 w 413131"/>
                    <a:gd name="connsiteY9" fmla="*/ 78936 h 374211"/>
                    <a:gd name="connsiteX10" fmla="*/ 307385 w 413131"/>
                    <a:gd name="connsiteY10" fmla="*/ 58933 h 374211"/>
                    <a:gd name="connsiteX11" fmla="*/ 382347 w 413131"/>
                    <a:gd name="connsiteY11" fmla="*/ 44852 h 374211"/>
                    <a:gd name="connsiteX12" fmla="*/ 408460 w 413131"/>
                    <a:gd name="connsiteY12" fmla="*/ 38310 h 374211"/>
                    <a:gd name="connsiteX13" fmla="*/ 188659 w 413131"/>
                    <a:gd name="connsiteY13" fmla="*/ 35302 h 374211"/>
                    <a:gd name="connsiteX14" fmla="*/ 307617 w 413131"/>
                    <a:gd name="connsiteY14" fmla="*/ 0 h 374211"/>
                    <a:gd name="connsiteX15" fmla="*/ 360530 w 413131"/>
                    <a:gd name="connsiteY15" fmla="*/ 10210 h 374211"/>
                    <a:gd name="connsiteX16" fmla="*/ 413131 w 413131"/>
                    <a:gd name="connsiteY16" fmla="*/ 37733 h 374211"/>
                    <a:gd name="connsiteX17" fmla="*/ 355010 w 413131"/>
                    <a:gd name="connsiteY17" fmla="*/ 118941 h 374211"/>
                    <a:gd name="connsiteX18" fmla="*/ 289287 w 413131"/>
                    <a:gd name="connsiteY18" fmla="*/ 250386 h 374211"/>
                    <a:gd name="connsiteX19" fmla="*/ 250235 w 413131"/>
                    <a:gd name="connsiteY19" fmla="*/ 374211 h 374211"/>
                    <a:gd name="connsiteX20" fmla="*/ 248330 w 413131"/>
                    <a:gd name="connsiteY20" fmla="*/ 372306 h 374211"/>
                    <a:gd name="connsiteX21" fmla="*/ 211182 w 413131"/>
                    <a:gd name="connsiteY21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12110 w 413131"/>
                    <a:gd name="connsiteY5" fmla="*/ 264673 h 374211"/>
                    <a:gd name="connsiteX6" fmla="*/ 54972 w 413131"/>
                    <a:gd name="connsiteY6" fmla="*/ 215143 h 374211"/>
                    <a:gd name="connsiteX7" fmla="*/ 124505 w 413131"/>
                    <a:gd name="connsiteY7" fmla="*/ 151326 h 374211"/>
                    <a:gd name="connsiteX8" fmla="*/ 259760 w 413131"/>
                    <a:gd name="connsiteY8" fmla="*/ 78936 h 374211"/>
                    <a:gd name="connsiteX9" fmla="*/ 307385 w 413131"/>
                    <a:gd name="connsiteY9" fmla="*/ 58933 h 374211"/>
                    <a:gd name="connsiteX10" fmla="*/ 382347 w 413131"/>
                    <a:gd name="connsiteY10" fmla="*/ 44852 h 374211"/>
                    <a:gd name="connsiteX11" fmla="*/ 408460 w 413131"/>
                    <a:gd name="connsiteY11" fmla="*/ 38310 h 374211"/>
                    <a:gd name="connsiteX12" fmla="*/ 188659 w 413131"/>
                    <a:gd name="connsiteY12" fmla="*/ 35302 h 374211"/>
                    <a:gd name="connsiteX13" fmla="*/ 307617 w 413131"/>
                    <a:gd name="connsiteY13" fmla="*/ 0 h 374211"/>
                    <a:gd name="connsiteX14" fmla="*/ 360530 w 413131"/>
                    <a:gd name="connsiteY14" fmla="*/ 10210 h 374211"/>
                    <a:gd name="connsiteX15" fmla="*/ 413131 w 413131"/>
                    <a:gd name="connsiteY15" fmla="*/ 37733 h 374211"/>
                    <a:gd name="connsiteX16" fmla="*/ 355010 w 413131"/>
                    <a:gd name="connsiteY16" fmla="*/ 118941 h 374211"/>
                    <a:gd name="connsiteX17" fmla="*/ 289287 w 413131"/>
                    <a:gd name="connsiteY17" fmla="*/ 250386 h 374211"/>
                    <a:gd name="connsiteX18" fmla="*/ 250235 w 413131"/>
                    <a:gd name="connsiteY18" fmla="*/ 374211 h 374211"/>
                    <a:gd name="connsiteX19" fmla="*/ 248330 w 413131"/>
                    <a:gd name="connsiteY19" fmla="*/ 372306 h 374211"/>
                    <a:gd name="connsiteX20" fmla="*/ 211182 w 413131"/>
                    <a:gd name="connsiteY20" fmla="*/ 349446 h 374211"/>
                    <a:gd name="connsiteX0" fmla="*/ 210383 w 412332"/>
                    <a:gd name="connsiteY0" fmla="*/ 349446 h 374211"/>
                    <a:gd name="connsiteX1" fmla="*/ 182761 w 412332"/>
                    <a:gd name="connsiteY1" fmla="*/ 333253 h 374211"/>
                    <a:gd name="connsiteX2" fmla="*/ 87511 w 412332"/>
                    <a:gd name="connsiteY2" fmla="*/ 293248 h 374211"/>
                    <a:gd name="connsiteX3" fmla="*/ 4643 w 412332"/>
                    <a:gd name="connsiteY3" fmla="*/ 272293 h 374211"/>
                    <a:gd name="connsiteX4" fmla="*/ 11311 w 412332"/>
                    <a:gd name="connsiteY4" fmla="*/ 264673 h 374211"/>
                    <a:gd name="connsiteX5" fmla="*/ 54173 w 412332"/>
                    <a:gd name="connsiteY5" fmla="*/ 215143 h 374211"/>
                    <a:gd name="connsiteX6" fmla="*/ 123706 w 412332"/>
                    <a:gd name="connsiteY6" fmla="*/ 151326 h 374211"/>
                    <a:gd name="connsiteX7" fmla="*/ 258961 w 412332"/>
                    <a:gd name="connsiteY7" fmla="*/ 78936 h 374211"/>
                    <a:gd name="connsiteX8" fmla="*/ 306586 w 412332"/>
                    <a:gd name="connsiteY8" fmla="*/ 58933 h 374211"/>
                    <a:gd name="connsiteX9" fmla="*/ 381548 w 412332"/>
                    <a:gd name="connsiteY9" fmla="*/ 44852 h 374211"/>
                    <a:gd name="connsiteX10" fmla="*/ 407661 w 412332"/>
                    <a:gd name="connsiteY10" fmla="*/ 38310 h 374211"/>
                    <a:gd name="connsiteX11" fmla="*/ 187860 w 412332"/>
                    <a:gd name="connsiteY11" fmla="*/ 35302 h 374211"/>
                    <a:gd name="connsiteX12" fmla="*/ 306818 w 412332"/>
                    <a:gd name="connsiteY12" fmla="*/ 0 h 374211"/>
                    <a:gd name="connsiteX13" fmla="*/ 359731 w 412332"/>
                    <a:gd name="connsiteY13" fmla="*/ 10210 h 374211"/>
                    <a:gd name="connsiteX14" fmla="*/ 412332 w 412332"/>
                    <a:gd name="connsiteY14" fmla="*/ 37733 h 374211"/>
                    <a:gd name="connsiteX15" fmla="*/ 354211 w 412332"/>
                    <a:gd name="connsiteY15" fmla="*/ 118941 h 374211"/>
                    <a:gd name="connsiteX16" fmla="*/ 288488 w 412332"/>
                    <a:gd name="connsiteY16" fmla="*/ 250386 h 374211"/>
                    <a:gd name="connsiteX17" fmla="*/ 249436 w 412332"/>
                    <a:gd name="connsiteY17" fmla="*/ 374211 h 374211"/>
                    <a:gd name="connsiteX18" fmla="*/ 247531 w 412332"/>
                    <a:gd name="connsiteY18" fmla="*/ 372306 h 374211"/>
                    <a:gd name="connsiteX19" fmla="*/ 210383 w 412332"/>
                    <a:gd name="connsiteY19" fmla="*/ 349446 h 374211"/>
                    <a:gd name="connsiteX0" fmla="*/ 206327 w 408276"/>
                    <a:gd name="connsiteY0" fmla="*/ 349446 h 374211"/>
                    <a:gd name="connsiteX1" fmla="*/ 178705 w 408276"/>
                    <a:gd name="connsiteY1" fmla="*/ 333253 h 374211"/>
                    <a:gd name="connsiteX2" fmla="*/ 83455 w 408276"/>
                    <a:gd name="connsiteY2" fmla="*/ 293248 h 374211"/>
                    <a:gd name="connsiteX3" fmla="*/ 587 w 408276"/>
                    <a:gd name="connsiteY3" fmla="*/ 272293 h 374211"/>
                    <a:gd name="connsiteX4" fmla="*/ 50117 w 408276"/>
                    <a:gd name="connsiteY4" fmla="*/ 215143 h 374211"/>
                    <a:gd name="connsiteX5" fmla="*/ 119650 w 408276"/>
                    <a:gd name="connsiteY5" fmla="*/ 151326 h 374211"/>
                    <a:gd name="connsiteX6" fmla="*/ 254905 w 408276"/>
                    <a:gd name="connsiteY6" fmla="*/ 78936 h 374211"/>
                    <a:gd name="connsiteX7" fmla="*/ 302530 w 408276"/>
                    <a:gd name="connsiteY7" fmla="*/ 58933 h 374211"/>
                    <a:gd name="connsiteX8" fmla="*/ 377492 w 408276"/>
                    <a:gd name="connsiteY8" fmla="*/ 44852 h 374211"/>
                    <a:gd name="connsiteX9" fmla="*/ 403605 w 408276"/>
                    <a:gd name="connsiteY9" fmla="*/ 38310 h 374211"/>
                    <a:gd name="connsiteX10" fmla="*/ 183804 w 408276"/>
                    <a:gd name="connsiteY10" fmla="*/ 35302 h 374211"/>
                    <a:gd name="connsiteX11" fmla="*/ 302762 w 408276"/>
                    <a:gd name="connsiteY11" fmla="*/ 0 h 374211"/>
                    <a:gd name="connsiteX12" fmla="*/ 355675 w 408276"/>
                    <a:gd name="connsiteY12" fmla="*/ 10210 h 374211"/>
                    <a:gd name="connsiteX13" fmla="*/ 408276 w 408276"/>
                    <a:gd name="connsiteY13" fmla="*/ 37733 h 374211"/>
                    <a:gd name="connsiteX14" fmla="*/ 350155 w 408276"/>
                    <a:gd name="connsiteY14" fmla="*/ 118941 h 374211"/>
                    <a:gd name="connsiteX15" fmla="*/ 284432 w 408276"/>
                    <a:gd name="connsiteY15" fmla="*/ 250386 h 374211"/>
                    <a:gd name="connsiteX16" fmla="*/ 245380 w 408276"/>
                    <a:gd name="connsiteY16" fmla="*/ 374211 h 374211"/>
                    <a:gd name="connsiteX17" fmla="*/ 243475 w 408276"/>
                    <a:gd name="connsiteY17" fmla="*/ 372306 h 374211"/>
                    <a:gd name="connsiteX18" fmla="*/ 206327 w 408276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17" fmla="*/ 205740 w 407689"/>
                    <a:gd name="connsiteY17" fmla="*/ 349446 h 374211"/>
                    <a:gd name="connsiteX0" fmla="*/ 242888 w 407689"/>
                    <a:gd name="connsiteY0" fmla="*/ 37230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4409 w 407689"/>
                    <a:gd name="connsiteY1" fmla="*/ 307782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69404 w 407689"/>
                    <a:gd name="connsiteY11" fmla="*/ 1316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8614 w 407689"/>
                    <a:gd name="connsiteY11" fmla="*/ 2040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7689" h="374211">
                      <a:moveTo>
                        <a:pt x="242888" y="372306"/>
                      </a:moveTo>
                      <a:cubicBezTo>
                        <a:pt x="215901" y="358812"/>
                        <a:pt x="173704" y="327187"/>
                        <a:pt x="133223" y="310518"/>
                      </a:cubicBezTo>
                      <a:cubicBezTo>
                        <a:pt x="103537" y="300358"/>
                        <a:pt x="19599" y="278397"/>
                        <a:pt x="0" y="272293"/>
                      </a:cubicBezTo>
                      <a:cubicBezTo>
                        <a:pt x="14505" y="254971"/>
                        <a:pt x="29686" y="235304"/>
                        <a:pt x="49530" y="215143"/>
                      </a:cubicBezTo>
                      <a:cubicBezTo>
                        <a:pt x="69374" y="194982"/>
                        <a:pt x="92393" y="169423"/>
                        <a:pt x="119063" y="151326"/>
                      </a:cubicBezTo>
                      <a:cubicBezTo>
                        <a:pt x="161925" y="122751"/>
                        <a:pt x="208598" y="101796"/>
                        <a:pt x="254318" y="78936"/>
                      </a:cubicBezTo>
                      <a:cubicBezTo>
                        <a:pt x="269558" y="71316"/>
                        <a:pt x="285750" y="64648"/>
                        <a:pt x="301943" y="58933"/>
                      </a:cubicBezTo>
                      <a:cubicBezTo>
                        <a:pt x="325755" y="51313"/>
                        <a:pt x="352140" y="47710"/>
                        <a:pt x="376905" y="44852"/>
                      </a:cubicBezTo>
                      <a:cubicBezTo>
                        <a:pt x="378810" y="44852"/>
                        <a:pt x="400160" y="41167"/>
                        <a:pt x="403018" y="38310"/>
                      </a:cubicBezTo>
                      <a:cubicBezTo>
                        <a:pt x="340645" y="21508"/>
                        <a:pt x="235605" y="30539"/>
                        <a:pt x="183217" y="35302"/>
                      </a:cubicBezTo>
                      <a:cubicBezTo>
                        <a:pt x="226165" y="15431"/>
                        <a:pt x="256455" y="8272"/>
                        <a:pt x="302175" y="0"/>
                      </a:cubicBezTo>
                      <a:cubicBezTo>
                        <a:pt x="326074" y="3856"/>
                        <a:pt x="356268" y="10103"/>
                        <a:pt x="373854" y="16392"/>
                      </a:cubicBezTo>
                      <a:cubicBezTo>
                        <a:pt x="391440" y="22681"/>
                        <a:pt x="391497" y="27256"/>
                        <a:pt x="407689" y="37733"/>
                      </a:cubicBezTo>
                      <a:cubicBezTo>
                        <a:pt x="394257" y="51734"/>
                        <a:pt x="369570" y="83222"/>
                        <a:pt x="349568" y="118941"/>
                      </a:cubicBezTo>
                      <a:cubicBezTo>
                        <a:pt x="331788" y="150532"/>
                        <a:pt x="301308" y="207841"/>
                        <a:pt x="283845" y="250386"/>
                      </a:cubicBezTo>
                      <a:cubicBezTo>
                        <a:pt x="273844" y="278643"/>
                        <a:pt x="251619" y="353891"/>
                        <a:pt x="244793" y="374211"/>
                      </a:cubicBezTo>
                      <a:lnTo>
                        <a:pt x="242888" y="3723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38F3C6A-4593-4F21-AD3C-07706D070331}"/>
                    </a:ext>
                  </a:extLst>
                </p:cNvPr>
                <p:cNvSpPr/>
                <p:nvPr/>
              </p:nvSpPr>
              <p:spPr>
                <a:xfrm>
                  <a:off x="1747563" y="3321294"/>
                  <a:ext cx="433906" cy="371475"/>
                </a:xfrm>
                <a:custGeom>
                  <a:avLst/>
                  <a:gdLst>
                    <a:gd name="connsiteX0" fmla="*/ 204311 w 428625"/>
                    <a:gd name="connsiteY0" fmla="*/ 374809 h 381000"/>
                    <a:gd name="connsiteX1" fmla="*/ 197644 w 428625"/>
                    <a:gd name="connsiteY1" fmla="*/ 378619 h 381000"/>
                    <a:gd name="connsiteX2" fmla="*/ 183356 w 428625"/>
                    <a:gd name="connsiteY2" fmla="*/ 339566 h 381000"/>
                    <a:gd name="connsiteX3" fmla="*/ 151924 w 428625"/>
                    <a:gd name="connsiteY3" fmla="*/ 250984 h 381000"/>
                    <a:gd name="connsiteX4" fmla="*/ 86201 w 428625"/>
                    <a:gd name="connsiteY4" fmla="*/ 130969 h 381000"/>
                    <a:gd name="connsiteX5" fmla="*/ 48101 w 428625"/>
                    <a:gd name="connsiteY5" fmla="*/ 90964 h 381000"/>
                    <a:gd name="connsiteX6" fmla="*/ 44291 w 428625"/>
                    <a:gd name="connsiteY6" fmla="*/ 88106 h 381000"/>
                    <a:gd name="connsiteX7" fmla="*/ 40481 w 428625"/>
                    <a:gd name="connsiteY7" fmla="*/ 85249 h 381000"/>
                    <a:gd name="connsiteX8" fmla="*/ 35719 w 428625"/>
                    <a:gd name="connsiteY8" fmla="*/ 81439 h 381000"/>
                    <a:gd name="connsiteX9" fmla="*/ 8096 w 428625"/>
                    <a:gd name="connsiteY9" fmla="*/ 63341 h 381000"/>
                    <a:gd name="connsiteX10" fmla="*/ 8096 w 428625"/>
                    <a:gd name="connsiteY10" fmla="*/ 50959 h 381000"/>
                    <a:gd name="connsiteX11" fmla="*/ 10954 w 428625"/>
                    <a:gd name="connsiteY11" fmla="*/ 42386 h 381000"/>
                    <a:gd name="connsiteX12" fmla="*/ 67151 w 428625"/>
                    <a:gd name="connsiteY12" fmla="*/ 7144 h 381000"/>
                    <a:gd name="connsiteX13" fmla="*/ 99536 w 428625"/>
                    <a:gd name="connsiteY13" fmla="*/ 19526 h 381000"/>
                    <a:gd name="connsiteX14" fmla="*/ 138589 w 428625"/>
                    <a:gd name="connsiteY14" fmla="*/ 37624 h 381000"/>
                    <a:gd name="connsiteX15" fmla="*/ 145256 w 428625"/>
                    <a:gd name="connsiteY15" fmla="*/ 38576 h 381000"/>
                    <a:gd name="connsiteX16" fmla="*/ 149066 w 428625"/>
                    <a:gd name="connsiteY16" fmla="*/ 40481 h 381000"/>
                    <a:gd name="connsiteX17" fmla="*/ 16669 w 428625"/>
                    <a:gd name="connsiteY17" fmla="*/ 56674 h 381000"/>
                    <a:gd name="connsiteX18" fmla="*/ 21431 w 428625"/>
                    <a:gd name="connsiteY18" fmla="*/ 57626 h 381000"/>
                    <a:gd name="connsiteX19" fmla="*/ 95726 w 428625"/>
                    <a:gd name="connsiteY19" fmla="*/ 66199 h 381000"/>
                    <a:gd name="connsiteX20" fmla="*/ 159544 w 428625"/>
                    <a:gd name="connsiteY20" fmla="*/ 78581 h 381000"/>
                    <a:gd name="connsiteX21" fmla="*/ 188119 w 428625"/>
                    <a:gd name="connsiteY21" fmla="*/ 87154 h 381000"/>
                    <a:gd name="connsiteX22" fmla="*/ 210026 w 428625"/>
                    <a:gd name="connsiteY22" fmla="*/ 95726 h 381000"/>
                    <a:gd name="connsiteX23" fmla="*/ 258604 w 428625"/>
                    <a:gd name="connsiteY23" fmla="*/ 119539 h 381000"/>
                    <a:gd name="connsiteX24" fmla="*/ 330041 w 428625"/>
                    <a:gd name="connsiteY24" fmla="*/ 167164 h 381000"/>
                    <a:gd name="connsiteX25" fmla="*/ 353854 w 428625"/>
                    <a:gd name="connsiteY25" fmla="*/ 186214 h 381000"/>
                    <a:gd name="connsiteX26" fmla="*/ 381476 w 428625"/>
                    <a:gd name="connsiteY26" fmla="*/ 210979 h 381000"/>
                    <a:gd name="connsiteX27" fmla="*/ 420529 w 428625"/>
                    <a:gd name="connsiteY27" fmla="*/ 256699 h 381000"/>
                    <a:gd name="connsiteX28" fmla="*/ 420529 w 428625"/>
                    <a:gd name="connsiteY28" fmla="*/ 256699 h 381000"/>
                    <a:gd name="connsiteX29" fmla="*/ 421481 w 428625"/>
                    <a:gd name="connsiteY29" fmla="*/ 257651 h 381000"/>
                    <a:gd name="connsiteX30" fmla="*/ 421481 w 428625"/>
                    <a:gd name="connsiteY30" fmla="*/ 257651 h 381000"/>
                    <a:gd name="connsiteX31" fmla="*/ 422434 w 428625"/>
                    <a:gd name="connsiteY31" fmla="*/ 259556 h 381000"/>
                    <a:gd name="connsiteX32" fmla="*/ 422434 w 428625"/>
                    <a:gd name="connsiteY32" fmla="*/ 259556 h 381000"/>
                    <a:gd name="connsiteX33" fmla="*/ 422434 w 428625"/>
                    <a:gd name="connsiteY33" fmla="*/ 259556 h 381000"/>
                    <a:gd name="connsiteX34" fmla="*/ 426244 w 428625"/>
                    <a:gd name="connsiteY34" fmla="*/ 265271 h 381000"/>
                    <a:gd name="connsiteX35" fmla="*/ 422434 w 428625"/>
                    <a:gd name="connsiteY35" fmla="*/ 268129 h 381000"/>
                    <a:gd name="connsiteX36" fmla="*/ 320516 w 428625"/>
                    <a:gd name="connsiteY36" fmla="*/ 305276 h 381000"/>
                    <a:gd name="connsiteX37" fmla="*/ 252889 w 428625"/>
                    <a:gd name="connsiteY37" fmla="*/ 342424 h 381000"/>
                    <a:gd name="connsiteX38" fmla="*/ 204311 w 428625"/>
                    <a:gd name="connsiteY38" fmla="*/ 374809 h 381000"/>
                    <a:gd name="connsiteX0" fmla="*/ 210634 w 432567"/>
                    <a:gd name="connsiteY0" fmla="*/ 367665 h 371475"/>
                    <a:gd name="connsiteX1" fmla="*/ 203967 w 432567"/>
                    <a:gd name="connsiteY1" fmla="*/ 371475 h 371475"/>
                    <a:gd name="connsiteX2" fmla="*/ 189679 w 432567"/>
                    <a:gd name="connsiteY2" fmla="*/ 332422 h 371475"/>
                    <a:gd name="connsiteX3" fmla="*/ 158247 w 432567"/>
                    <a:gd name="connsiteY3" fmla="*/ 243840 h 371475"/>
                    <a:gd name="connsiteX4" fmla="*/ 92524 w 432567"/>
                    <a:gd name="connsiteY4" fmla="*/ 123825 h 371475"/>
                    <a:gd name="connsiteX5" fmla="*/ 54424 w 432567"/>
                    <a:gd name="connsiteY5" fmla="*/ 83820 h 371475"/>
                    <a:gd name="connsiteX6" fmla="*/ 50614 w 432567"/>
                    <a:gd name="connsiteY6" fmla="*/ 80962 h 371475"/>
                    <a:gd name="connsiteX7" fmla="*/ 46804 w 432567"/>
                    <a:gd name="connsiteY7" fmla="*/ 78105 h 371475"/>
                    <a:gd name="connsiteX8" fmla="*/ 42042 w 432567"/>
                    <a:gd name="connsiteY8" fmla="*/ 74295 h 371475"/>
                    <a:gd name="connsiteX9" fmla="*/ 14419 w 432567"/>
                    <a:gd name="connsiteY9" fmla="*/ 56197 h 371475"/>
                    <a:gd name="connsiteX10" fmla="*/ 321 w 432567"/>
                    <a:gd name="connsiteY10" fmla="*/ 44855 h 371475"/>
                    <a:gd name="connsiteX11" fmla="*/ 17277 w 432567"/>
                    <a:gd name="connsiteY11" fmla="*/ 35242 h 371475"/>
                    <a:gd name="connsiteX12" fmla="*/ 73474 w 432567"/>
                    <a:gd name="connsiteY12" fmla="*/ 0 h 371475"/>
                    <a:gd name="connsiteX13" fmla="*/ 105859 w 432567"/>
                    <a:gd name="connsiteY13" fmla="*/ 12382 h 371475"/>
                    <a:gd name="connsiteX14" fmla="*/ 144912 w 432567"/>
                    <a:gd name="connsiteY14" fmla="*/ 30480 h 371475"/>
                    <a:gd name="connsiteX15" fmla="*/ 151579 w 432567"/>
                    <a:gd name="connsiteY15" fmla="*/ 31432 h 371475"/>
                    <a:gd name="connsiteX16" fmla="*/ 155389 w 432567"/>
                    <a:gd name="connsiteY16" fmla="*/ 33337 h 371475"/>
                    <a:gd name="connsiteX17" fmla="*/ 22992 w 432567"/>
                    <a:gd name="connsiteY17" fmla="*/ 49530 h 371475"/>
                    <a:gd name="connsiteX18" fmla="*/ 27754 w 432567"/>
                    <a:gd name="connsiteY18" fmla="*/ 50482 h 371475"/>
                    <a:gd name="connsiteX19" fmla="*/ 102049 w 432567"/>
                    <a:gd name="connsiteY19" fmla="*/ 59055 h 371475"/>
                    <a:gd name="connsiteX20" fmla="*/ 165867 w 432567"/>
                    <a:gd name="connsiteY20" fmla="*/ 71437 h 371475"/>
                    <a:gd name="connsiteX21" fmla="*/ 194442 w 432567"/>
                    <a:gd name="connsiteY21" fmla="*/ 80010 h 371475"/>
                    <a:gd name="connsiteX22" fmla="*/ 216349 w 432567"/>
                    <a:gd name="connsiteY22" fmla="*/ 88582 h 371475"/>
                    <a:gd name="connsiteX23" fmla="*/ 264927 w 432567"/>
                    <a:gd name="connsiteY23" fmla="*/ 112395 h 371475"/>
                    <a:gd name="connsiteX24" fmla="*/ 336364 w 432567"/>
                    <a:gd name="connsiteY24" fmla="*/ 160020 h 371475"/>
                    <a:gd name="connsiteX25" fmla="*/ 360177 w 432567"/>
                    <a:gd name="connsiteY25" fmla="*/ 179070 h 371475"/>
                    <a:gd name="connsiteX26" fmla="*/ 387799 w 432567"/>
                    <a:gd name="connsiteY26" fmla="*/ 203835 h 371475"/>
                    <a:gd name="connsiteX27" fmla="*/ 426852 w 432567"/>
                    <a:gd name="connsiteY27" fmla="*/ 249555 h 371475"/>
                    <a:gd name="connsiteX28" fmla="*/ 426852 w 432567"/>
                    <a:gd name="connsiteY28" fmla="*/ 249555 h 371475"/>
                    <a:gd name="connsiteX29" fmla="*/ 427804 w 432567"/>
                    <a:gd name="connsiteY29" fmla="*/ 250507 h 371475"/>
                    <a:gd name="connsiteX30" fmla="*/ 427804 w 432567"/>
                    <a:gd name="connsiteY30" fmla="*/ 250507 h 371475"/>
                    <a:gd name="connsiteX31" fmla="*/ 428757 w 432567"/>
                    <a:gd name="connsiteY31" fmla="*/ 252412 h 371475"/>
                    <a:gd name="connsiteX32" fmla="*/ 428757 w 432567"/>
                    <a:gd name="connsiteY32" fmla="*/ 252412 h 371475"/>
                    <a:gd name="connsiteX33" fmla="*/ 428757 w 432567"/>
                    <a:gd name="connsiteY33" fmla="*/ 252412 h 371475"/>
                    <a:gd name="connsiteX34" fmla="*/ 432567 w 432567"/>
                    <a:gd name="connsiteY34" fmla="*/ 258127 h 371475"/>
                    <a:gd name="connsiteX35" fmla="*/ 428757 w 432567"/>
                    <a:gd name="connsiteY35" fmla="*/ 260985 h 371475"/>
                    <a:gd name="connsiteX36" fmla="*/ 326839 w 432567"/>
                    <a:gd name="connsiteY36" fmla="*/ 298132 h 371475"/>
                    <a:gd name="connsiteX37" fmla="*/ 259212 w 432567"/>
                    <a:gd name="connsiteY37" fmla="*/ 335280 h 371475"/>
                    <a:gd name="connsiteX38" fmla="*/ 210634 w 432567"/>
                    <a:gd name="connsiteY38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53737 w 430915"/>
                    <a:gd name="connsiteY16" fmla="*/ 33337 h 371475"/>
                    <a:gd name="connsiteX17" fmla="*/ 21340 w 430915"/>
                    <a:gd name="connsiteY17" fmla="*/ 49530 h 371475"/>
                    <a:gd name="connsiteX18" fmla="*/ 26102 w 430915"/>
                    <a:gd name="connsiteY18" fmla="*/ 50482 h 371475"/>
                    <a:gd name="connsiteX19" fmla="*/ 100397 w 430915"/>
                    <a:gd name="connsiteY19" fmla="*/ 59055 h 371475"/>
                    <a:gd name="connsiteX20" fmla="*/ 164215 w 430915"/>
                    <a:gd name="connsiteY20" fmla="*/ 71437 h 371475"/>
                    <a:gd name="connsiteX21" fmla="*/ 192790 w 430915"/>
                    <a:gd name="connsiteY21" fmla="*/ 80010 h 371475"/>
                    <a:gd name="connsiteX22" fmla="*/ 214697 w 430915"/>
                    <a:gd name="connsiteY22" fmla="*/ 88582 h 371475"/>
                    <a:gd name="connsiteX23" fmla="*/ 263275 w 430915"/>
                    <a:gd name="connsiteY23" fmla="*/ 112395 h 371475"/>
                    <a:gd name="connsiteX24" fmla="*/ 334712 w 430915"/>
                    <a:gd name="connsiteY24" fmla="*/ 160020 h 371475"/>
                    <a:gd name="connsiteX25" fmla="*/ 358525 w 430915"/>
                    <a:gd name="connsiteY25" fmla="*/ 179070 h 371475"/>
                    <a:gd name="connsiteX26" fmla="*/ 386147 w 430915"/>
                    <a:gd name="connsiteY26" fmla="*/ 203835 h 371475"/>
                    <a:gd name="connsiteX27" fmla="*/ 425200 w 430915"/>
                    <a:gd name="connsiteY27" fmla="*/ 249555 h 371475"/>
                    <a:gd name="connsiteX28" fmla="*/ 425200 w 430915"/>
                    <a:gd name="connsiteY28" fmla="*/ 249555 h 371475"/>
                    <a:gd name="connsiteX29" fmla="*/ 426152 w 430915"/>
                    <a:gd name="connsiteY29" fmla="*/ 250507 h 371475"/>
                    <a:gd name="connsiteX30" fmla="*/ 426152 w 430915"/>
                    <a:gd name="connsiteY30" fmla="*/ 250507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27105 w 430915"/>
                    <a:gd name="connsiteY33" fmla="*/ 252412 h 371475"/>
                    <a:gd name="connsiteX34" fmla="*/ 430915 w 430915"/>
                    <a:gd name="connsiteY34" fmla="*/ 258127 h 371475"/>
                    <a:gd name="connsiteX35" fmla="*/ 427105 w 430915"/>
                    <a:gd name="connsiteY35" fmla="*/ 260985 h 371475"/>
                    <a:gd name="connsiteX36" fmla="*/ 325187 w 430915"/>
                    <a:gd name="connsiteY36" fmla="*/ 298132 h 371475"/>
                    <a:gd name="connsiteX37" fmla="*/ 257560 w 430915"/>
                    <a:gd name="connsiteY37" fmla="*/ 335280 h 371475"/>
                    <a:gd name="connsiteX38" fmla="*/ 208982 w 430915"/>
                    <a:gd name="connsiteY38" fmla="*/ 367665 h 371475"/>
                    <a:gd name="connsiteX0" fmla="*/ 209090 w 431023"/>
                    <a:gd name="connsiteY0" fmla="*/ 367665 h 371475"/>
                    <a:gd name="connsiteX1" fmla="*/ 202423 w 431023"/>
                    <a:gd name="connsiteY1" fmla="*/ 371475 h 371475"/>
                    <a:gd name="connsiteX2" fmla="*/ 188135 w 431023"/>
                    <a:gd name="connsiteY2" fmla="*/ 332422 h 371475"/>
                    <a:gd name="connsiteX3" fmla="*/ 156703 w 431023"/>
                    <a:gd name="connsiteY3" fmla="*/ 243840 h 371475"/>
                    <a:gd name="connsiteX4" fmla="*/ 90980 w 431023"/>
                    <a:gd name="connsiteY4" fmla="*/ 123825 h 371475"/>
                    <a:gd name="connsiteX5" fmla="*/ 52880 w 431023"/>
                    <a:gd name="connsiteY5" fmla="*/ 83820 h 371475"/>
                    <a:gd name="connsiteX6" fmla="*/ 49070 w 431023"/>
                    <a:gd name="connsiteY6" fmla="*/ 80962 h 371475"/>
                    <a:gd name="connsiteX7" fmla="*/ 45260 w 431023"/>
                    <a:gd name="connsiteY7" fmla="*/ 78105 h 371475"/>
                    <a:gd name="connsiteX8" fmla="*/ 40498 w 431023"/>
                    <a:gd name="connsiteY8" fmla="*/ 74295 h 371475"/>
                    <a:gd name="connsiteX9" fmla="*/ 12875 w 431023"/>
                    <a:gd name="connsiteY9" fmla="*/ 56197 h 371475"/>
                    <a:gd name="connsiteX10" fmla="*/ 491 w 431023"/>
                    <a:gd name="connsiteY10" fmla="*/ 46897 h 371475"/>
                    <a:gd name="connsiteX11" fmla="*/ 15733 w 431023"/>
                    <a:gd name="connsiteY11" fmla="*/ 35242 h 371475"/>
                    <a:gd name="connsiteX12" fmla="*/ 71930 w 431023"/>
                    <a:gd name="connsiteY12" fmla="*/ 0 h 371475"/>
                    <a:gd name="connsiteX13" fmla="*/ 104315 w 431023"/>
                    <a:gd name="connsiteY13" fmla="*/ 12382 h 371475"/>
                    <a:gd name="connsiteX14" fmla="*/ 143368 w 431023"/>
                    <a:gd name="connsiteY14" fmla="*/ 30480 h 371475"/>
                    <a:gd name="connsiteX15" fmla="*/ 150035 w 431023"/>
                    <a:gd name="connsiteY15" fmla="*/ 31432 h 371475"/>
                    <a:gd name="connsiteX16" fmla="*/ 153845 w 431023"/>
                    <a:gd name="connsiteY16" fmla="*/ 33337 h 371475"/>
                    <a:gd name="connsiteX17" fmla="*/ 0 w 431023"/>
                    <a:gd name="connsiteY17" fmla="*/ 48035 h 371475"/>
                    <a:gd name="connsiteX18" fmla="*/ 26210 w 431023"/>
                    <a:gd name="connsiteY18" fmla="*/ 50482 h 371475"/>
                    <a:gd name="connsiteX19" fmla="*/ 100505 w 431023"/>
                    <a:gd name="connsiteY19" fmla="*/ 59055 h 371475"/>
                    <a:gd name="connsiteX20" fmla="*/ 164323 w 431023"/>
                    <a:gd name="connsiteY20" fmla="*/ 71437 h 371475"/>
                    <a:gd name="connsiteX21" fmla="*/ 192898 w 431023"/>
                    <a:gd name="connsiteY21" fmla="*/ 80010 h 371475"/>
                    <a:gd name="connsiteX22" fmla="*/ 214805 w 431023"/>
                    <a:gd name="connsiteY22" fmla="*/ 88582 h 371475"/>
                    <a:gd name="connsiteX23" fmla="*/ 263383 w 431023"/>
                    <a:gd name="connsiteY23" fmla="*/ 112395 h 371475"/>
                    <a:gd name="connsiteX24" fmla="*/ 334820 w 431023"/>
                    <a:gd name="connsiteY24" fmla="*/ 160020 h 371475"/>
                    <a:gd name="connsiteX25" fmla="*/ 358633 w 431023"/>
                    <a:gd name="connsiteY25" fmla="*/ 179070 h 371475"/>
                    <a:gd name="connsiteX26" fmla="*/ 386255 w 431023"/>
                    <a:gd name="connsiteY26" fmla="*/ 203835 h 371475"/>
                    <a:gd name="connsiteX27" fmla="*/ 425308 w 431023"/>
                    <a:gd name="connsiteY27" fmla="*/ 249555 h 371475"/>
                    <a:gd name="connsiteX28" fmla="*/ 425308 w 431023"/>
                    <a:gd name="connsiteY28" fmla="*/ 249555 h 371475"/>
                    <a:gd name="connsiteX29" fmla="*/ 426260 w 431023"/>
                    <a:gd name="connsiteY29" fmla="*/ 250507 h 371475"/>
                    <a:gd name="connsiteX30" fmla="*/ 426260 w 431023"/>
                    <a:gd name="connsiteY30" fmla="*/ 250507 h 371475"/>
                    <a:gd name="connsiteX31" fmla="*/ 427213 w 431023"/>
                    <a:gd name="connsiteY31" fmla="*/ 252412 h 371475"/>
                    <a:gd name="connsiteX32" fmla="*/ 427213 w 431023"/>
                    <a:gd name="connsiteY32" fmla="*/ 252412 h 371475"/>
                    <a:gd name="connsiteX33" fmla="*/ 427213 w 431023"/>
                    <a:gd name="connsiteY33" fmla="*/ 252412 h 371475"/>
                    <a:gd name="connsiteX34" fmla="*/ 431023 w 431023"/>
                    <a:gd name="connsiteY34" fmla="*/ 258127 h 371475"/>
                    <a:gd name="connsiteX35" fmla="*/ 427213 w 431023"/>
                    <a:gd name="connsiteY35" fmla="*/ 260985 h 371475"/>
                    <a:gd name="connsiteX36" fmla="*/ 325295 w 431023"/>
                    <a:gd name="connsiteY36" fmla="*/ 298132 h 371475"/>
                    <a:gd name="connsiteX37" fmla="*/ 257668 w 431023"/>
                    <a:gd name="connsiteY37" fmla="*/ 335280 h 371475"/>
                    <a:gd name="connsiteX38" fmla="*/ 209090 w 431023"/>
                    <a:gd name="connsiteY38" fmla="*/ 367665 h 371475"/>
                    <a:gd name="connsiteX0" fmla="*/ 209760 w 431693"/>
                    <a:gd name="connsiteY0" fmla="*/ 367665 h 371475"/>
                    <a:gd name="connsiteX1" fmla="*/ 203093 w 431693"/>
                    <a:gd name="connsiteY1" fmla="*/ 371475 h 371475"/>
                    <a:gd name="connsiteX2" fmla="*/ 188805 w 431693"/>
                    <a:gd name="connsiteY2" fmla="*/ 332422 h 371475"/>
                    <a:gd name="connsiteX3" fmla="*/ 157373 w 431693"/>
                    <a:gd name="connsiteY3" fmla="*/ 243840 h 371475"/>
                    <a:gd name="connsiteX4" fmla="*/ 91650 w 431693"/>
                    <a:gd name="connsiteY4" fmla="*/ 123825 h 371475"/>
                    <a:gd name="connsiteX5" fmla="*/ 53550 w 431693"/>
                    <a:gd name="connsiteY5" fmla="*/ 83820 h 371475"/>
                    <a:gd name="connsiteX6" fmla="*/ 49740 w 431693"/>
                    <a:gd name="connsiteY6" fmla="*/ 80962 h 371475"/>
                    <a:gd name="connsiteX7" fmla="*/ 45930 w 431693"/>
                    <a:gd name="connsiteY7" fmla="*/ 78105 h 371475"/>
                    <a:gd name="connsiteX8" fmla="*/ 41168 w 431693"/>
                    <a:gd name="connsiteY8" fmla="*/ 74295 h 371475"/>
                    <a:gd name="connsiteX9" fmla="*/ 13545 w 431693"/>
                    <a:gd name="connsiteY9" fmla="*/ 56197 h 371475"/>
                    <a:gd name="connsiteX10" fmla="*/ 1161 w 431693"/>
                    <a:gd name="connsiteY10" fmla="*/ 46897 h 371475"/>
                    <a:gd name="connsiteX11" fmla="*/ 16403 w 431693"/>
                    <a:gd name="connsiteY11" fmla="*/ 35242 h 371475"/>
                    <a:gd name="connsiteX12" fmla="*/ 72600 w 431693"/>
                    <a:gd name="connsiteY12" fmla="*/ 0 h 371475"/>
                    <a:gd name="connsiteX13" fmla="*/ 104985 w 431693"/>
                    <a:gd name="connsiteY13" fmla="*/ 12382 h 371475"/>
                    <a:gd name="connsiteX14" fmla="*/ 144038 w 431693"/>
                    <a:gd name="connsiteY14" fmla="*/ 30480 h 371475"/>
                    <a:gd name="connsiteX15" fmla="*/ 150705 w 431693"/>
                    <a:gd name="connsiteY15" fmla="*/ 31432 h 371475"/>
                    <a:gd name="connsiteX16" fmla="*/ 154515 w 431693"/>
                    <a:gd name="connsiteY16" fmla="*/ 33337 h 371475"/>
                    <a:gd name="connsiteX17" fmla="*/ 670 w 431693"/>
                    <a:gd name="connsiteY17" fmla="*/ 48035 h 371475"/>
                    <a:gd name="connsiteX18" fmla="*/ 101175 w 431693"/>
                    <a:gd name="connsiteY18" fmla="*/ 59055 h 371475"/>
                    <a:gd name="connsiteX19" fmla="*/ 164993 w 431693"/>
                    <a:gd name="connsiteY19" fmla="*/ 71437 h 371475"/>
                    <a:gd name="connsiteX20" fmla="*/ 193568 w 431693"/>
                    <a:gd name="connsiteY20" fmla="*/ 80010 h 371475"/>
                    <a:gd name="connsiteX21" fmla="*/ 215475 w 431693"/>
                    <a:gd name="connsiteY21" fmla="*/ 88582 h 371475"/>
                    <a:gd name="connsiteX22" fmla="*/ 264053 w 431693"/>
                    <a:gd name="connsiteY22" fmla="*/ 112395 h 371475"/>
                    <a:gd name="connsiteX23" fmla="*/ 335490 w 431693"/>
                    <a:gd name="connsiteY23" fmla="*/ 160020 h 371475"/>
                    <a:gd name="connsiteX24" fmla="*/ 359303 w 431693"/>
                    <a:gd name="connsiteY24" fmla="*/ 179070 h 371475"/>
                    <a:gd name="connsiteX25" fmla="*/ 386925 w 431693"/>
                    <a:gd name="connsiteY25" fmla="*/ 203835 h 371475"/>
                    <a:gd name="connsiteX26" fmla="*/ 425978 w 431693"/>
                    <a:gd name="connsiteY26" fmla="*/ 249555 h 371475"/>
                    <a:gd name="connsiteX27" fmla="*/ 425978 w 431693"/>
                    <a:gd name="connsiteY27" fmla="*/ 249555 h 371475"/>
                    <a:gd name="connsiteX28" fmla="*/ 426930 w 431693"/>
                    <a:gd name="connsiteY28" fmla="*/ 250507 h 371475"/>
                    <a:gd name="connsiteX29" fmla="*/ 426930 w 431693"/>
                    <a:gd name="connsiteY29" fmla="*/ 250507 h 371475"/>
                    <a:gd name="connsiteX30" fmla="*/ 427883 w 431693"/>
                    <a:gd name="connsiteY30" fmla="*/ 252412 h 371475"/>
                    <a:gd name="connsiteX31" fmla="*/ 427883 w 431693"/>
                    <a:gd name="connsiteY31" fmla="*/ 252412 h 371475"/>
                    <a:gd name="connsiteX32" fmla="*/ 427883 w 431693"/>
                    <a:gd name="connsiteY32" fmla="*/ 252412 h 371475"/>
                    <a:gd name="connsiteX33" fmla="*/ 431693 w 431693"/>
                    <a:gd name="connsiteY33" fmla="*/ 258127 h 371475"/>
                    <a:gd name="connsiteX34" fmla="*/ 427883 w 431693"/>
                    <a:gd name="connsiteY34" fmla="*/ 260985 h 371475"/>
                    <a:gd name="connsiteX35" fmla="*/ 325965 w 431693"/>
                    <a:gd name="connsiteY35" fmla="*/ 298132 h 371475"/>
                    <a:gd name="connsiteX36" fmla="*/ 258338 w 431693"/>
                    <a:gd name="connsiteY36" fmla="*/ 335280 h 371475"/>
                    <a:gd name="connsiteX37" fmla="*/ 209760 w 431693"/>
                    <a:gd name="connsiteY37" fmla="*/ 367665 h 371475"/>
                    <a:gd name="connsiteX0" fmla="*/ 209938 w 431871"/>
                    <a:gd name="connsiteY0" fmla="*/ 367665 h 371475"/>
                    <a:gd name="connsiteX1" fmla="*/ 203271 w 431871"/>
                    <a:gd name="connsiteY1" fmla="*/ 371475 h 371475"/>
                    <a:gd name="connsiteX2" fmla="*/ 188983 w 431871"/>
                    <a:gd name="connsiteY2" fmla="*/ 332422 h 371475"/>
                    <a:gd name="connsiteX3" fmla="*/ 157551 w 431871"/>
                    <a:gd name="connsiteY3" fmla="*/ 243840 h 371475"/>
                    <a:gd name="connsiteX4" fmla="*/ 91828 w 431871"/>
                    <a:gd name="connsiteY4" fmla="*/ 123825 h 371475"/>
                    <a:gd name="connsiteX5" fmla="*/ 53728 w 431871"/>
                    <a:gd name="connsiteY5" fmla="*/ 83820 h 371475"/>
                    <a:gd name="connsiteX6" fmla="*/ 49918 w 431871"/>
                    <a:gd name="connsiteY6" fmla="*/ 80962 h 371475"/>
                    <a:gd name="connsiteX7" fmla="*/ 46108 w 431871"/>
                    <a:gd name="connsiteY7" fmla="*/ 78105 h 371475"/>
                    <a:gd name="connsiteX8" fmla="*/ 41346 w 431871"/>
                    <a:gd name="connsiteY8" fmla="*/ 74295 h 371475"/>
                    <a:gd name="connsiteX9" fmla="*/ 13723 w 431871"/>
                    <a:gd name="connsiteY9" fmla="*/ 56197 h 371475"/>
                    <a:gd name="connsiteX10" fmla="*/ 1339 w 431871"/>
                    <a:gd name="connsiteY10" fmla="*/ 46897 h 371475"/>
                    <a:gd name="connsiteX11" fmla="*/ 16581 w 431871"/>
                    <a:gd name="connsiteY11" fmla="*/ 35242 h 371475"/>
                    <a:gd name="connsiteX12" fmla="*/ 72778 w 431871"/>
                    <a:gd name="connsiteY12" fmla="*/ 0 h 371475"/>
                    <a:gd name="connsiteX13" fmla="*/ 105163 w 431871"/>
                    <a:gd name="connsiteY13" fmla="*/ 12382 h 371475"/>
                    <a:gd name="connsiteX14" fmla="*/ 144216 w 431871"/>
                    <a:gd name="connsiteY14" fmla="*/ 30480 h 371475"/>
                    <a:gd name="connsiteX15" fmla="*/ 150883 w 431871"/>
                    <a:gd name="connsiteY15" fmla="*/ 31432 h 371475"/>
                    <a:gd name="connsiteX16" fmla="*/ 154693 w 431871"/>
                    <a:gd name="connsiteY16" fmla="*/ 33337 h 371475"/>
                    <a:gd name="connsiteX17" fmla="*/ 848 w 431871"/>
                    <a:gd name="connsiteY17" fmla="*/ 48035 h 371475"/>
                    <a:gd name="connsiteX18" fmla="*/ 101353 w 431871"/>
                    <a:gd name="connsiteY18" fmla="*/ 59055 h 371475"/>
                    <a:gd name="connsiteX19" fmla="*/ 165171 w 431871"/>
                    <a:gd name="connsiteY19" fmla="*/ 71437 h 371475"/>
                    <a:gd name="connsiteX20" fmla="*/ 193746 w 431871"/>
                    <a:gd name="connsiteY20" fmla="*/ 80010 h 371475"/>
                    <a:gd name="connsiteX21" fmla="*/ 215653 w 431871"/>
                    <a:gd name="connsiteY21" fmla="*/ 88582 h 371475"/>
                    <a:gd name="connsiteX22" fmla="*/ 264231 w 431871"/>
                    <a:gd name="connsiteY22" fmla="*/ 112395 h 371475"/>
                    <a:gd name="connsiteX23" fmla="*/ 335668 w 431871"/>
                    <a:gd name="connsiteY23" fmla="*/ 160020 h 371475"/>
                    <a:gd name="connsiteX24" fmla="*/ 359481 w 431871"/>
                    <a:gd name="connsiteY24" fmla="*/ 179070 h 371475"/>
                    <a:gd name="connsiteX25" fmla="*/ 387103 w 431871"/>
                    <a:gd name="connsiteY25" fmla="*/ 203835 h 371475"/>
                    <a:gd name="connsiteX26" fmla="*/ 426156 w 431871"/>
                    <a:gd name="connsiteY26" fmla="*/ 249555 h 371475"/>
                    <a:gd name="connsiteX27" fmla="*/ 426156 w 431871"/>
                    <a:gd name="connsiteY27" fmla="*/ 249555 h 371475"/>
                    <a:gd name="connsiteX28" fmla="*/ 427108 w 431871"/>
                    <a:gd name="connsiteY28" fmla="*/ 250507 h 371475"/>
                    <a:gd name="connsiteX29" fmla="*/ 427108 w 431871"/>
                    <a:gd name="connsiteY29" fmla="*/ 250507 h 371475"/>
                    <a:gd name="connsiteX30" fmla="*/ 428061 w 431871"/>
                    <a:gd name="connsiteY30" fmla="*/ 252412 h 371475"/>
                    <a:gd name="connsiteX31" fmla="*/ 428061 w 431871"/>
                    <a:gd name="connsiteY31" fmla="*/ 252412 h 371475"/>
                    <a:gd name="connsiteX32" fmla="*/ 428061 w 431871"/>
                    <a:gd name="connsiteY32" fmla="*/ 252412 h 371475"/>
                    <a:gd name="connsiteX33" fmla="*/ 431871 w 431871"/>
                    <a:gd name="connsiteY33" fmla="*/ 258127 h 371475"/>
                    <a:gd name="connsiteX34" fmla="*/ 428061 w 431871"/>
                    <a:gd name="connsiteY34" fmla="*/ 260985 h 371475"/>
                    <a:gd name="connsiteX35" fmla="*/ 326143 w 431871"/>
                    <a:gd name="connsiteY35" fmla="*/ 298132 h 371475"/>
                    <a:gd name="connsiteX36" fmla="*/ 258516 w 431871"/>
                    <a:gd name="connsiteY36" fmla="*/ 335280 h 371475"/>
                    <a:gd name="connsiteX37" fmla="*/ 209938 w 431871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54037 w 431215"/>
                    <a:gd name="connsiteY16" fmla="*/ 33337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60303 w 430915"/>
                    <a:gd name="connsiteY16" fmla="*/ 36182 h 371475"/>
                    <a:gd name="connsiteX17" fmla="*/ 1223 w 430915"/>
                    <a:gd name="connsiteY17" fmla="*/ 47962 h 371475"/>
                    <a:gd name="connsiteX18" fmla="*/ 100397 w 430915"/>
                    <a:gd name="connsiteY18" fmla="*/ 59055 h 371475"/>
                    <a:gd name="connsiteX19" fmla="*/ 164215 w 430915"/>
                    <a:gd name="connsiteY19" fmla="*/ 71437 h 371475"/>
                    <a:gd name="connsiteX20" fmla="*/ 192790 w 430915"/>
                    <a:gd name="connsiteY20" fmla="*/ 80010 h 371475"/>
                    <a:gd name="connsiteX21" fmla="*/ 214697 w 430915"/>
                    <a:gd name="connsiteY21" fmla="*/ 88582 h 371475"/>
                    <a:gd name="connsiteX22" fmla="*/ 263275 w 430915"/>
                    <a:gd name="connsiteY22" fmla="*/ 112395 h 371475"/>
                    <a:gd name="connsiteX23" fmla="*/ 334712 w 430915"/>
                    <a:gd name="connsiteY23" fmla="*/ 160020 h 371475"/>
                    <a:gd name="connsiteX24" fmla="*/ 358525 w 430915"/>
                    <a:gd name="connsiteY24" fmla="*/ 179070 h 371475"/>
                    <a:gd name="connsiteX25" fmla="*/ 386147 w 430915"/>
                    <a:gd name="connsiteY25" fmla="*/ 203835 h 371475"/>
                    <a:gd name="connsiteX26" fmla="*/ 425200 w 430915"/>
                    <a:gd name="connsiteY26" fmla="*/ 249555 h 371475"/>
                    <a:gd name="connsiteX27" fmla="*/ 425200 w 430915"/>
                    <a:gd name="connsiteY27" fmla="*/ 249555 h 371475"/>
                    <a:gd name="connsiteX28" fmla="*/ 426152 w 430915"/>
                    <a:gd name="connsiteY28" fmla="*/ 250507 h 371475"/>
                    <a:gd name="connsiteX29" fmla="*/ 426152 w 430915"/>
                    <a:gd name="connsiteY29" fmla="*/ 250507 h 371475"/>
                    <a:gd name="connsiteX30" fmla="*/ 427105 w 430915"/>
                    <a:gd name="connsiteY30" fmla="*/ 252412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30915 w 430915"/>
                    <a:gd name="connsiteY33" fmla="*/ 258127 h 371475"/>
                    <a:gd name="connsiteX34" fmla="*/ 427105 w 430915"/>
                    <a:gd name="connsiteY34" fmla="*/ 260985 h 371475"/>
                    <a:gd name="connsiteX35" fmla="*/ 325187 w 430915"/>
                    <a:gd name="connsiteY35" fmla="*/ 298132 h 371475"/>
                    <a:gd name="connsiteX36" fmla="*/ 257560 w 430915"/>
                    <a:gd name="connsiteY36" fmla="*/ 335280 h 371475"/>
                    <a:gd name="connsiteX37" fmla="*/ 208982 w 430915"/>
                    <a:gd name="connsiteY37" fmla="*/ 367665 h 371475"/>
                    <a:gd name="connsiteX0" fmla="*/ 207955 w 429888"/>
                    <a:gd name="connsiteY0" fmla="*/ 367665 h 371475"/>
                    <a:gd name="connsiteX1" fmla="*/ 201288 w 429888"/>
                    <a:gd name="connsiteY1" fmla="*/ 371475 h 371475"/>
                    <a:gd name="connsiteX2" fmla="*/ 187000 w 429888"/>
                    <a:gd name="connsiteY2" fmla="*/ 332422 h 371475"/>
                    <a:gd name="connsiteX3" fmla="*/ 155568 w 429888"/>
                    <a:gd name="connsiteY3" fmla="*/ 243840 h 371475"/>
                    <a:gd name="connsiteX4" fmla="*/ 89845 w 429888"/>
                    <a:gd name="connsiteY4" fmla="*/ 123825 h 371475"/>
                    <a:gd name="connsiteX5" fmla="*/ 51745 w 429888"/>
                    <a:gd name="connsiteY5" fmla="*/ 83820 h 371475"/>
                    <a:gd name="connsiteX6" fmla="*/ 47935 w 429888"/>
                    <a:gd name="connsiteY6" fmla="*/ 80962 h 371475"/>
                    <a:gd name="connsiteX7" fmla="*/ 44125 w 429888"/>
                    <a:gd name="connsiteY7" fmla="*/ 78105 h 371475"/>
                    <a:gd name="connsiteX8" fmla="*/ 39363 w 429888"/>
                    <a:gd name="connsiteY8" fmla="*/ 74295 h 371475"/>
                    <a:gd name="connsiteX9" fmla="*/ 11740 w 429888"/>
                    <a:gd name="connsiteY9" fmla="*/ 56197 h 371475"/>
                    <a:gd name="connsiteX10" fmla="*/ 8000 w 429888"/>
                    <a:gd name="connsiteY10" fmla="*/ 38945 h 371475"/>
                    <a:gd name="connsiteX11" fmla="*/ 14598 w 429888"/>
                    <a:gd name="connsiteY11" fmla="*/ 35242 h 371475"/>
                    <a:gd name="connsiteX12" fmla="*/ 70795 w 429888"/>
                    <a:gd name="connsiteY12" fmla="*/ 0 h 371475"/>
                    <a:gd name="connsiteX13" fmla="*/ 103180 w 429888"/>
                    <a:gd name="connsiteY13" fmla="*/ 12382 h 371475"/>
                    <a:gd name="connsiteX14" fmla="*/ 142233 w 429888"/>
                    <a:gd name="connsiteY14" fmla="*/ 30480 h 371475"/>
                    <a:gd name="connsiteX15" fmla="*/ 148900 w 429888"/>
                    <a:gd name="connsiteY15" fmla="*/ 31432 h 371475"/>
                    <a:gd name="connsiteX16" fmla="*/ 159276 w 429888"/>
                    <a:gd name="connsiteY16" fmla="*/ 36182 h 371475"/>
                    <a:gd name="connsiteX17" fmla="*/ 196 w 429888"/>
                    <a:gd name="connsiteY17" fmla="*/ 47962 h 371475"/>
                    <a:gd name="connsiteX18" fmla="*/ 99370 w 429888"/>
                    <a:gd name="connsiteY18" fmla="*/ 59055 h 371475"/>
                    <a:gd name="connsiteX19" fmla="*/ 163188 w 429888"/>
                    <a:gd name="connsiteY19" fmla="*/ 71437 h 371475"/>
                    <a:gd name="connsiteX20" fmla="*/ 191763 w 429888"/>
                    <a:gd name="connsiteY20" fmla="*/ 80010 h 371475"/>
                    <a:gd name="connsiteX21" fmla="*/ 213670 w 429888"/>
                    <a:gd name="connsiteY21" fmla="*/ 88582 h 371475"/>
                    <a:gd name="connsiteX22" fmla="*/ 262248 w 429888"/>
                    <a:gd name="connsiteY22" fmla="*/ 112395 h 371475"/>
                    <a:gd name="connsiteX23" fmla="*/ 333685 w 429888"/>
                    <a:gd name="connsiteY23" fmla="*/ 160020 h 371475"/>
                    <a:gd name="connsiteX24" fmla="*/ 357498 w 429888"/>
                    <a:gd name="connsiteY24" fmla="*/ 179070 h 371475"/>
                    <a:gd name="connsiteX25" fmla="*/ 385120 w 429888"/>
                    <a:gd name="connsiteY25" fmla="*/ 203835 h 371475"/>
                    <a:gd name="connsiteX26" fmla="*/ 424173 w 429888"/>
                    <a:gd name="connsiteY26" fmla="*/ 249555 h 371475"/>
                    <a:gd name="connsiteX27" fmla="*/ 424173 w 429888"/>
                    <a:gd name="connsiteY27" fmla="*/ 249555 h 371475"/>
                    <a:gd name="connsiteX28" fmla="*/ 425125 w 429888"/>
                    <a:gd name="connsiteY28" fmla="*/ 250507 h 371475"/>
                    <a:gd name="connsiteX29" fmla="*/ 425125 w 429888"/>
                    <a:gd name="connsiteY29" fmla="*/ 250507 h 371475"/>
                    <a:gd name="connsiteX30" fmla="*/ 426078 w 429888"/>
                    <a:gd name="connsiteY30" fmla="*/ 252412 h 371475"/>
                    <a:gd name="connsiteX31" fmla="*/ 426078 w 429888"/>
                    <a:gd name="connsiteY31" fmla="*/ 252412 h 371475"/>
                    <a:gd name="connsiteX32" fmla="*/ 426078 w 429888"/>
                    <a:gd name="connsiteY32" fmla="*/ 252412 h 371475"/>
                    <a:gd name="connsiteX33" fmla="*/ 429888 w 429888"/>
                    <a:gd name="connsiteY33" fmla="*/ 258127 h 371475"/>
                    <a:gd name="connsiteX34" fmla="*/ 426078 w 429888"/>
                    <a:gd name="connsiteY34" fmla="*/ 260985 h 371475"/>
                    <a:gd name="connsiteX35" fmla="*/ 324160 w 429888"/>
                    <a:gd name="connsiteY35" fmla="*/ 298132 h 371475"/>
                    <a:gd name="connsiteX36" fmla="*/ 256533 w 429888"/>
                    <a:gd name="connsiteY36" fmla="*/ 335280 h 371475"/>
                    <a:gd name="connsiteX37" fmla="*/ 207955 w 429888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53196 w 434184"/>
                    <a:gd name="connsiteY15" fmla="*/ 31432 h 371475"/>
                    <a:gd name="connsiteX16" fmla="*/ 163572 w 434184"/>
                    <a:gd name="connsiteY16" fmla="*/ 36182 h 371475"/>
                    <a:gd name="connsiteX17" fmla="*/ 4492 w 434184"/>
                    <a:gd name="connsiteY17" fmla="*/ 47962 h 371475"/>
                    <a:gd name="connsiteX18" fmla="*/ 103666 w 434184"/>
                    <a:gd name="connsiteY18" fmla="*/ 59055 h 371475"/>
                    <a:gd name="connsiteX19" fmla="*/ 167484 w 434184"/>
                    <a:gd name="connsiteY19" fmla="*/ 71437 h 371475"/>
                    <a:gd name="connsiteX20" fmla="*/ 196059 w 434184"/>
                    <a:gd name="connsiteY20" fmla="*/ 80010 h 371475"/>
                    <a:gd name="connsiteX21" fmla="*/ 217966 w 434184"/>
                    <a:gd name="connsiteY21" fmla="*/ 88582 h 371475"/>
                    <a:gd name="connsiteX22" fmla="*/ 266544 w 434184"/>
                    <a:gd name="connsiteY22" fmla="*/ 112395 h 371475"/>
                    <a:gd name="connsiteX23" fmla="*/ 337981 w 434184"/>
                    <a:gd name="connsiteY23" fmla="*/ 160020 h 371475"/>
                    <a:gd name="connsiteX24" fmla="*/ 361794 w 434184"/>
                    <a:gd name="connsiteY24" fmla="*/ 179070 h 371475"/>
                    <a:gd name="connsiteX25" fmla="*/ 389416 w 434184"/>
                    <a:gd name="connsiteY25" fmla="*/ 203835 h 371475"/>
                    <a:gd name="connsiteX26" fmla="*/ 428469 w 434184"/>
                    <a:gd name="connsiteY26" fmla="*/ 249555 h 371475"/>
                    <a:gd name="connsiteX27" fmla="*/ 428469 w 434184"/>
                    <a:gd name="connsiteY27" fmla="*/ 249555 h 371475"/>
                    <a:gd name="connsiteX28" fmla="*/ 429421 w 434184"/>
                    <a:gd name="connsiteY28" fmla="*/ 250507 h 371475"/>
                    <a:gd name="connsiteX29" fmla="*/ 429421 w 434184"/>
                    <a:gd name="connsiteY29" fmla="*/ 250507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0374 w 434184"/>
                    <a:gd name="connsiteY32" fmla="*/ 252412 h 371475"/>
                    <a:gd name="connsiteX33" fmla="*/ 434184 w 434184"/>
                    <a:gd name="connsiteY33" fmla="*/ 258127 h 371475"/>
                    <a:gd name="connsiteX34" fmla="*/ 430374 w 434184"/>
                    <a:gd name="connsiteY34" fmla="*/ 260985 h 371475"/>
                    <a:gd name="connsiteX35" fmla="*/ 328456 w 434184"/>
                    <a:gd name="connsiteY35" fmla="*/ 298132 h 371475"/>
                    <a:gd name="connsiteX36" fmla="*/ 260829 w 434184"/>
                    <a:gd name="connsiteY36" fmla="*/ 335280 h 371475"/>
                    <a:gd name="connsiteX37" fmla="*/ 212251 w 434184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63572 w 434184"/>
                    <a:gd name="connsiteY15" fmla="*/ 36182 h 371475"/>
                    <a:gd name="connsiteX16" fmla="*/ 4492 w 434184"/>
                    <a:gd name="connsiteY16" fmla="*/ 47962 h 371475"/>
                    <a:gd name="connsiteX17" fmla="*/ 103666 w 434184"/>
                    <a:gd name="connsiteY17" fmla="*/ 59055 h 371475"/>
                    <a:gd name="connsiteX18" fmla="*/ 167484 w 434184"/>
                    <a:gd name="connsiteY18" fmla="*/ 71437 h 371475"/>
                    <a:gd name="connsiteX19" fmla="*/ 196059 w 434184"/>
                    <a:gd name="connsiteY19" fmla="*/ 80010 h 371475"/>
                    <a:gd name="connsiteX20" fmla="*/ 217966 w 434184"/>
                    <a:gd name="connsiteY20" fmla="*/ 88582 h 371475"/>
                    <a:gd name="connsiteX21" fmla="*/ 266544 w 434184"/>
                    <a:gd name="connsiteY21" fmla="*/ 112395 h 371475"/>
                    <a:gd name="connsiteX22" fmla="*/ 337981 w 434184"/>
                    <a:gd name="connsiteY22" fmla="*/ 160020 h 371475"/>
                    <a:gd name="connsiteX23" fmla="*/ 361794 w 434184"/>
                    <a:gd name="connsiteY23" fmla="*/ 179070 h 371475"/>
                    <a:gd name="connsiteX24" fmla="*/ 389416 w 434184"/>
                    <a:gd name="connsiteY24" fmla="*/ 203835 h 371475"/>
                    <a:gd name="connsiteX25" fmla="*/ 428469 w 434184"/>
                    <a:gd name="connsiteY25" fmla="*/ 249555 h 371475"/>
                    <a:gd name="connsiteX26" fmla="*/ 428469 w 434184"/>
                    <a:gd name="connsiteY26" fmla="*/ 249555 h 371475"/>
                    <a:gd name="connsiteX27" fmla="*/ 429421 w 434184"/>
                    <a:gd name="connsiteY27" fmla="*/ 250507 h 371475"/>
                    <a:gd name="connsiteX28" fmla="*/ 429421 w 434184"/>
                    <a:gd name="connsiteY28" fmla="*/ 250507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4184 w 434184"/>
                    <a:gd name="connsiteY32" fmla="*/ 258127 h 371475"/>
                    <a:gd name="connsiteX33" fmla="*/ 430374 w 434184"/>
                    <a:gd name="connsiteY33" fmla="*/ 260985 h 371475"/>
                    <a:gd name="connsiteX34" fmla="*/ 328456 w 434184"/>
                    <a:gd name="connsiteY34" fmla="*/ 298132 h 371475"/>
                    <a:gd name="connsiteX35" fmla="*/ 260829 w 434184"/>
                    <a:gd name="connsiteY35" fmla="*/ 335280 h 371475"/>
                    <a:gd name="connsiteX36" fmla="*/ 212251 w 434184"/>
                    <a:gd name="connsiteY36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63572 w 434184"/>
                    <a:gd name="connsiteY14" fmla="*/ 36182 h 371475"/>
                    <a:gd name="connsiteX15" fmla="*/ 4492 w 434184"/>
                    <a:gd name="connsiteY15" fmla="*/ 47962 h 371475"/>
                    <a:gd name="connsiteX16" fmla="*/ 103666 w 434184"/>
                    <a:gd name="connsiteY16" fmla="*/ 59055 h 371475"/>
                    <a:gd name="connsiteX17" fmla="*/ 167484 w 434184"/>
                    <a:gd name="connsiteY17" fmla="*/ 71437 h 371475"/>
                    <a:gd name="connsiteX18" fmla="*/ 196059 w 434184"/>
                    <a:gd name="connsiteY18" fmla="*/ 80010 h 371475"/>
                    <a:gd name="connsiteX19" fmla="*/ 217966 w 434184"/>
                    <a:gd name="connsiteY19" fmla="*/ 88582 h 371475"/>
                    <a:gd name="connsiteX20" fmla="*/ 266544 w 434184"/>
                    <a:gd name="connsiteY20" fmla="*/ 112395 h 371475"/>
                    <a:gd name="connsiteX21" fmla="*/ 337981 w 434184"/>
                    <a:gd name="connsiteY21" fmla="*/ 160020 h 371475"/>
                    <a:gd name="connsiteX22" fmla="*/ 361794 w 434184"/>
                    <a:gd name="connsiteY22" fmla="*/ 179070 h 371475"/>
                    <a:gd name="connsiteX23" fmla="*/ 389416 w 434184"/>
                    <a:gd name="connsiteY23" fmla="*/ 203835 h 371475"/>
                    <a:gd name="connsiteX24" fmla="*/ 428469 w 434184"/>
                    <a:gd name="connsiteY24" fmla="*/ 249555 h 371475"/>
                    <a:gd name="connsiteX25" fmla="*/ 428469 w 434184"/>
                    <a:gd name="connsiteY25" fmla="*/ 249555 h 371475"/>
                    <a:gd name="connsiteX26" fmla="*/ 429421 w 434184"/>
                    <a:gd name="connsiteY26" fmla="*/ 250507 h 371475"/>
                    <a:gd name="connsiteX27" fmla="*/ 429421 w 434184"/>
                    <a:gd name="connsiteY27" fmla="*/ 250507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4184 w 434184"/>
                    <a:gd name="connsiteY31" fmla="*/ 258127 h 371475"/>
                    <a:gd name="connsiteX32" fmla="*/ 430374 w 434184"/>
                    <a:gd name="connsiteY32" fmla="*/ 260985 h 371475"/>
                    <a:gd name="connsiteX33" fmla="*/ 328456 w 434184"/>
                    <a:gd name="connsiteY33" fmla="*/ 298132 h 371475"/>
                    <a:gd name="connsiteX34" fmla="*/ 260829 w 434184"/>
                    <a:gd name="connsiteY34" fmla="*/ 335280 h 371475"/>
                    <a:gd name="connsiteX35" fmla="*/ 212251 w 434184"/>
                    <a:gd name="connsiteY35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4051 w 435984"/>
                    <a:gd name="connsiteY0" fmla="*/ 367665 h 371475"/>
                    <a:gd name="connsiteX1" fmla="*/ 207384 w 435984"/>
                    <a:gd name="connsiteY1" fmla="*/ 371475 h 371475"/>
                    <a:gd name="connsiteX2" fmla="*/ 193096 w 435984"/>
                    <a:gd name="connsiteY2" fmla="*/ 332422 h 371475"/>
                    <a:gd name="connsiteX3" fmla="*/ 161664 w 435984"/>
                    <a:gd name="connsiteY3" fmla="*/ 243840 h 371475"/>
                    <a:gd name="connsiteX4" fmla="*/ 95941 w 435984"/>
                    <a:gd name="connsiteY4" fmla="*/ 123825 h 371475"/>
                    <a:gd name="connsiteX5" fmla="*/ 57841 w 435984"/>
                    <a:gd name="connsiteY5" fmla="*/ 83820 h 371475"/>
                    <a:gd name="connsiteX6" fmla="*/ 54031 w 435984"/>
                    <a:gd name="connsiteY6" fmla="*/ 80962 h 371475"/>
                    <a:gd name="connsiteX7" fmla="*/ 50221 w 435984"/>
                    <a:gd name="connsiteY7" fmla="*/ 78105 h 371475"/>
                    <a:gd name="connsiteX8" fmla="*/ 45459 w 435984"/>
                    <a:gd name="connsiteY8" fmla="*/ 74295 h 371475"/>
                    <a:gd name="connsiteX9" fmla="*/ 17836 w 435984"/>
                    <a:gd name="connsiteY9" fmla="*/ 56197 h 371475"/>
                    <a:gd name="connsiteX10" fmla="*/ 2078 w 435984"/>
                    <a:gd name="connsiteY10" fmla="*/ 48684 h 371475"/>
                    <a:gd name="connsiteX11" fmla="*/ 76891 w 435984"/>
                    <a:gd name="connsiteY11" fmla="*/ 0 h 371475"/>
                    <a:gd name="connsiteX12" fmla="*/ 195902 w 435984"/>
                    <a:gd name="connsiteY12" fmla="*/ 37713 h 371475"/>
                    <a:gd name="connsiteX13" fmla="*/ 6292 w 435984"/>
                    <a:gd name="connsiteY13" fmla="*/ 47962 h 371475"/>
                    <a:gd name="connsiteX14" fmla="*/ 105466 w 435984"/>
                    <a:gd name="connsiteY14" fmla="*/ 59055 h 371475"/>
                    <a:gd name="connsiteX15" fmla="*/ 169284 w 435984"/>
                    <a:gd name="connsiteY15" fmla="*/ 71437 h 371475"/>
                    <a:gd name="connsiteX16" fmla="*/ 197859 w 435984"/>
                    <a:gd name="connsiteY16" fmla="*/ 80010 h 371475"/>
                    <a:gd name="connsiteX17" fmla="*/ 219766 w 435984"/>
                    <a:gd name="connsiteY17" fmla="*/ 88582 h 371475"/>
                    <a:gd name="connsiteX18" fmla="*/ 268344 w 435984"/>
                    <a:gd name="connsiteY18" fmla="*/ 112395 h 371475"/>
                    <a:gd name="connsiteX19" fmla="*/ 339781 w 435984"/>
                    <a:gd name="connsiteY19" fmla="*/ 160020 h 371475"/>
                    <a:gd name="connsiteX20" fmla="*/ 363594 w 435984"/>
                    <a:gd name="connsiteY20" fmla="*/ 179070 h 371475"/>
                    <a:gd name="connsiteX21" fmla="*/ 391216 w 435984"/>
                    <a:gd name="connsiteY21" fmla="*/ 203835 h 371475"/>
                    <a:gd name="connsiteX22" fmla="*/ 430269 w 435984"/>
                    <a:gd name="connsiteY22" fmla="*/ 249555 h 371475"/>
                    <a:gd name="connsiteX23" fmla="*/ 430269 w 435984"/>
                    <a:gd name="connsiteY23" fmla="*/ 249555 h 371475"/>
                    <a:gd name="connsiteX24" fmla="*/ 431221 w 435984"/>
                    <a:gd name="connsiteY24" fmla="*/ 250507 h 371475"/>
                    <a:gd name="connsiteX25" fmla="*/ 431221 w 435984"/>
                    <a:gd name="connsiteY25" fmla="*/ 250507 h 371475"/>
                    <a:gd name="connsiteX26" fmla="*/ 432174 w 435984"/>
                    <a:gd name="connsiteY26" fmla="*/ 252412 h 371475"/>
                    <a:gd name="connsiteX27" fmla="*/ 432174 w 435984"/>
                    <a:gd name="connsiteY27" fmla="*/ 252412 h 371475"/>
                    <a:gd name="connsiteX28" fmla="*/ 432174 w 435984"/>
                    <a:gd name="connsiteY28" fmla="*/ 252412 h 371475"/>
                    <a:gd name="connsiteX29" fmla="*/ 435984 w 435984"/>
                    <a:gd name="connsiteY29" fmla="*/ 258127 h 371475"/>
                    <a:gd name="connsiteX30" fmla="*/ 432174 w 435984"/>
                    <a:gd name="connsiteY30" fmla="*/ 260985 h 371475"/>
                    <a:gd name="connsiteX31" fmla="*/ 330256 w 435984"/>
                    <a:gd name="connsiteY31" fmla="*/ 298132 h 371475"/>
                    <a:gd name="connsiteX32" fmla="*/ 262629 w 435984"/>
                    <a:gd name="connsiteY32" fmla="*/ 335280 h 371475"/>
                    <a:gd name="connsiteX33" fmla="*/ 214051 w 435984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0 w 433906"/>
                    <a:gd name="connsiteY9" fmla="*/ 48684 h 371475"/>
                    <a:gd name="connsiteX10" fmla="*/ 74813 w 433906"/>
                    <a:gd name="connsiteY10" fmla="*/ 0 h 371475"/>
                    <a:gd name="connsiteX11" fmla="*/ 193824 w 433906"/>
                    <a:gd name="connsiteY11" fmla="*/ 37713 h 371475"/>
                    <a:gd name="connsiteX12" fmla="*/ 4214 w 433906"/>
                    <a:gd name="connsiteY12" fmla="*/ 47962 h 371475"/>
                    <a:gd name="connsiteX13" fmla="*/ 103388 w 433906"/>
                    <a:gd name="connsiteY13" fmla="*/ 59055 h 371475"/>
                    <a:gd name="connsiteX14" fmla="*/ 167206 w 433906"/>
                    <a:gd name="connsiteY14" fmla="*/ 71437 h 371475"/>
                    <a:gd name="connsiteX15" fmla="*/ 195781 w 433906"/>
                    <a:gd name="connsiteY15" fmla="*/ 80010 h 371475"/>
                    <a:gd name="connsiteX16" fmla="*/ 217688 w 433906"/>
                    <a:gd name="connsiteY16" fmla="*/ 88582 h 371475"/>
                    <a:gd name="connsiteX17" fmla="*/ 266266 w 433906"/>
                    <a:gd name="connsiteY17" fmla="*/ 112395 h 371475"/>
                    <a:gd name="connsiteX18" fmla="*/ 337703 w 433906"/>
                    <a:gd name="connsiteY18" fmla="*/ 160020 h 371475"/>
                    <a:gd name="connsiteX19" fmla="*/ 361516 w 433906"/>
                    <a:gd name="connsiteY19" fmla="*/ 179070 h 371475"/>
                    <a:gd name="connsiteX20" fmla="*/ 389138 w 433906"/>
                    <a:gd name="connsiteY20" fmla="*/ 203835 h 371475"/>
                    <a:gd name="connsiteX21" fmla="*/ 428191 w 433906"/>
                    <a:gd name="connsiteY21" fmla="*/ 249555 h 371475"/>
                    <a:gd name="connsiteX22" fmla="*/ 428191 w 433906"/>
                    <a:gd name="connsiteY22" fmla="*/ 249555 h 371475"/>
                    <a:gd name="connsiteX23" fmla="*/ 429143 w 433906"/>
                    <a:gd name="connsiteY23" fmla="*/ 250507 h 371475"/>
                    <a:gd name="connsiteX24" fmla="*/ 429143 w 433906"/>
                    <a:gd name="connsiteY24" fmla="*/ 250507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3906 w 433906"/>
                    <a:gd name="connsiteY28" fmla="*/ 258127 h 371475"/>
                    <a:gd name="connsiteX29" fmla="*/ 430096 w 433906"/>
                    <a:gd name="connsiteY29" fmla="*/ 260985 h 371475"/>
                    <a:gd name="connsiteX30" fmla="*/ 328178 w 433906"/>
                    <a:gd name="connsiteY30" fmla="*/ 298132 h 371475"/>
                    <a:gd name="connsiteX31" fmla="*/ 260551 w 433906"/>
                    <a:gd name="connsiteY31" fmla="*/ 335280 h 371475"/>
                    <a:gd name="connsiteX32" fmla="*/ 211973 w 433906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8143 w 433906"/>
                    <a:gd name="connsiteY6" fmla="*/ 78105 h 371475"/>
                    <a:gd name="connsiteX7" fmla="*/ 43381 w 433906"/>
                    <a:gd name="connsiteY7" fmla="*/ 74295 h 371475"/>
                    <a:gd name="connsiteX8" fmla="*/ 0 w 433906"/>
                    <a:gd name="connsiteY8" fmla="*/ 48684 h 371475"/>
                    <a:gd name="connsiteX9" fmla="*/ 74813 w 433906"/>
                    <a:gd name="connsiteY9" fmla="*/ 0 h 371475"/>
                    <a:gd name="connsiteX10" fmla="*/ 193824 w 433906"/>
                    <a:gd name="connsiteY10" fmla="*/ 37713 h 371475"/>
                    <a:gd name="connsiteX11" fmla="*/ 4214 w 433906"/>
                    <a:gd name="connsiteY11" fmla="*/ 47962 h 371475"/>
                    <a:gd name="connsiteX12" fmla="*/ 103388 w 433906"/>
                    <a:gd name="connsiteY12" fmla="*/ 59055 h 371475"/>
                    <a:gd name="connsiteX13" fmla="*/ 167206 w 433906"/>
                    <a:gd name="connsiteY13" fmla="*/ 71437 h 371475"/>
                    <a:gd name="connsiteX14" fmla="*/ 195781 w 433906"/>
                    <a:gd name="connsiteY14" fmla="*/ 80010 h 371475"/>
                    <a:gd name="connsiteX15" fmla="*/ 217688 w 433906"/>
                    <a:gd name="connsiteY15" fmla="*/ 88582 h 371475"/>
                    <a:gd name="connsiteX16" fmla="*/ 266266 w 433906"/>
                    <a:gd name="connsiteY16" fmla="*/ 112395 h 371475"/>
                    <a:gd name="connsiteX17" fmla="*/ 337703 w 433906"/>
                    <a:gd name="connsiteY17" fmla="*/ 160020 h 371475"/>
                    <a:gd name="connsiteX18" fmla="*/ 361516 w 433906"/>
                    <a:gd name="connsiteY18" fmla="*/ 179070 h 371475"/>
                    <a:gd name="connsiteX19" fmla="*/ 389138 w 433906"/>
                    <a:gd name="connsiteY19" fmla="*/ 203835 h 371475"/>
                    <a:gd name="connsiteX20" fmla="*/ 428191 w 433906"/>
                    <a:gd name="connsiteY20" fmla="*/ 249555 h 371475"/>
                    <a:gd name="connsiteX21" fmla="*/ 428191 w 433906"/>
                    <a:gd name="connsiteY21" fmla="*/ 249555 h 371475"/>
                    <a:gd name="connsiteX22" fmla="*/ 429143 w 433906"/>
                    <a:gd name="connsiteY22" fmla="*/ 250507 h 371475"/>
                    <a:gd name="connsiteX23" fmla="*/ 429143 w 433906"/>
                    <a:gd name="connsiteY23" fmla="*/ 250507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3906 w 433906"/>
                    <a:gd name="connsiteY27" fmla="*/ 258127 h 371475"/>
                    <a:gd name="connsiteX28" fmla="*/ 430096 w 433906"/>
                    <a:gd name="connsiteY28" fmla="*/ 260985 h 371475"/>
                    <a:gd name="connsiteX29" fmla="*/ 328178 w 433906"/>
                    <a:gd name="connsiteY29" fmla="*/ 298132 h 371475"/>
                    <a:gd name="connsiteX30" fmla="*/ 260551 w 433906"/>
                    <a:gd name="connsiteY30" fmla="*/ 335280 h 371475"/>
                    <a:gd name="connsiteX31" fmla="*/ 211973 w 433906"/>
                    <a:gd name="connsiteY31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3381 w 433906"/>
                    <a:gd name="connsiteY6" fmla="*/ 74295 h 371475"/>
                    <a:gd name="connsiteX7" fmla="*/ 0 w 433906"/>
                    <a:gd name="connsiteY7" fmla="*/ 48684 h 371475"/>
                    <a:gd name="connsiteX8" fmla="*/ 74813 w 433906"/>
                    <a:gd name="connsiteY8" fmla="*/ 0 h 371475"/>
                    <a:gd name="connsiteX9" fmla="*/ 193824 w 433906"/>
                    <a:gd name="connsiteY9" fmla="*/ 37713 h 371475"/>
                    <a:gd name="connsiteX10" fmla="*/ 4214 w 433906"/>
                    <a:gd name="connsiteY10" fmla="*/ 47962 h 371475"/>
                    <a:gd name="connsiteX11" fmla="*/ 103388 w 433906"/>
                    <a:gd name="connsiteY11" fmla="*/ 59055 h 371475"/>
                    <a:gd name="connsiteX12" fmla="*/ 167206 w 433906"/>
                    <a:gd name="connsiteY12" fmla="*/ 71437 h 371475"/>
                    <a:gd name="connsiteX13" fmla="*/ 195781 w 433906"/>
                    <a:gd name="connsiteY13" fmla="*/ 80010 h 371475"/>
                    <a:gd name="connsiteX14" fmla="*/ 217688 w 433906"/>
                    <a:gd name="connsiteY14" fmla="*/ 88582 h 371475"/>
                    <a:gd name="connsiteX15" fmla="*/ 266266 w 433906"/>
                    <a:gd name="connsiteY15" fmla="*/ 112395 h 371475"/>
                    <a:gd name="connsiteX16" fmla="*/ 337703 w 433906"/>
                    <a:gd name="connsiteY16" fmla="*/ 160020 h 371475"/>
                    <a:gd name="connsiteX17" fmla="*/ 361516 w 433906"/>
                    <a:gd name="connsiteY17" fmla="*/ 179070 h 371475"/>
                    <a:gd name="connsiteX18" fmla="*/ 389138 w 433906"/>
                    <a:gd name="connsiteY18" fmla="*/ 203835 h 371475"/>
                    <a:gd name="connsiteX19" fmla="*/ 428191 w 433906"/>
                    <a:gd name="connsiteY19" fmla="*/ 249555 h 371475"/>
                    <a:gd name="connsiteX20" fmla="*/ 428191 w 433906"/>
                    <a:gd name="connsiteY20" fmla="*/ 249555 h 371475"/>
                    <a:gd name="connsiteX21" fmla="*/ 429143 w 433906"/>
                    <a:gd name="connsiteY21" fmla="*/ 250507 h 371475"/>
                    <a:gd name="connsiteX22" fmla="*/ 429143 w 433906"/>
                    <a:gd name="connsiteY22" fmla="*/ 250507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3906 w 433906"/>
                    <a:gd name="connsiteY26" fmla="*/ 258127 h 371475"/>
                    <a:gd name="connsiteX27" fmla="*/ 430096 w 433906"/>
                    <a:gd name="connsiteY27" fmla="*/ 260985 h 371475"/>
                    <a:gd name="connsiteX28" fmla="*/ 328178 w 433906"/>
                    <a:gd name="connsiteY28" fmla="*/ 298132 h 371475"/>
                    <a:gd name="connsiteX29" fmla="*/ 260551 w 433906"/>
                    <a:gd name="connsiteY29" fmla="*/ 335280 h 371475"/>
                    <a:gd name="connsiteX30" fmla="*/ 211973 w 433906"/>
                    <a:gd name="connsiteY30" fmla="*/ 367665 h 371475"/>
                    <a:gd name="connsiteX0" fmla="*/ 212138 w 434071"/>
                    <a:gd name="connsiteY0" fmla="*/ 367665 h 371475"/>
                    <a:gd name="connsiteX1" fmla="*/ 205471 w 434071"/>
                    <a:gd name="connsiteY1" fmla="*/ 371475 h 371475"/>
                    <a:gd name="connsiteX2" fmla="*/ 191183 w 434071"/>
                    <a:gd name="connsiteY2" fmla="*/ 332422 h 371475"/>
                    <a:gd name="connsiteX3" fmla="*/ 159751 w 434071"/>
                    <a:gd name="connsiteY3" fmla="*/ 243840 h 371475"/>
                    <a:gd name="connsiteX4" fmla="*/ 94028 w 434071"/>
                    <a:gd name="connsiteY4" fmla="*/ 123825 h 371475"/>
                    <a:gd name="connsiteX5" fmla="*/ 55928 w 434071"/>
                    <a:gd name="connsiteY5" fmla="*/ 83820 h 371475"/>
                    <a:gd name="connsiteX6" fmla="*/ 165 w 434071"/>
                    <a:gd name="connsiteY6" fmla="*/ 48684 h 371475"/>
                    <a:gd name="connsiteX7" fmla="*/ 74978 w 434071"/>
                    <a:gd name="connsiteY7" fmla="*/ 0 h 371475"/>
                    <a:gd name="connsiteX8" fmla="*/ 193989 w 434071"/>
                    <a:gd name="connsiteY8" fmla="*/ 37713 h 371475"/>
                    <a:gd name="connsiteX9" fmla="*/ 4379 w 434071"/>
                    <a:gd name="connsiteY9" fmla="*/ 47962 h 371475"/>
                    <a:gd name="connsiteX10" fmla="*/ 103553 w 434071"/>
                    <a:gd name="connsiteY10" fmla="*/ 59055 h 371475"/>
                    <a:gd name="connsiteX11" fmla="*/ 167371 w 434071"/>
                    <a:gd name="connsiteY11" fmla="*/ 71437 h 371475"/>
                    <a:gd name="connsiteX12" fmla="*/ 195946 w 434071"/>
                    <a:gd name="connsiteY12" fmla="*/ 80010 h 371475"/>
                    <a:gd name="connsiteX13" fmla="*/ 217853 w 434071"/>
                    <a:gd name="connsiteY13" fmla="*/ 88582 h 371475"/>
                    <a:gd name="connsiteX14" fmla="*/ 266431 w 434071"/>
                    <a:gd name="connsiteY14" fmla="*/ 112395 h 371475"/>
                    <a:gd name="connsiteX15" fmla="*/ 337868 w 434071"/>
                    <a:gd name="connsiteY15" fmla="*/ 160020 h 371475"/>
                    <a:gd name="connsiteX16" fmla="*/ 361681 w 434071"/>
                    <a:gd name="connsiteY16" fmla="*/ 179070 h 371475"/>
                    <a:gd name="connsiteX17" fmla="*/ 389303 w 434071"/>
                    <a:gd name="connsiteY17" fmla="*/ 203835 h 371475"/>
                    <a:gd name="connsiteX18" fmla="*/ 428356 w 434071"/>
                    <a:gd name="connsiteY18" fmla="*/ 249555 h 371475"/>
                    <a:gd name="connsiteX19" fmla="*/ 428356 w 434071"/>
                    <a:gd name="connsiteY19" fmla="*/ 249555 h 371475"/>
                    <a:gd name="connsiteX20" fmla="*/ 429308 w 434071"/>
                    <a:gd name="connsiteY20" fmla="*/ 250507 h 371475"/>
                    <a:gd name="connsiteX21" fmla="*/ 429308 w 434071"/>
                    <a:gd name="connsiteY21" fmla="*/ 250507 h 371475"/>
                    <a:gd name="connsiteX22" fmla="*/ 430261 w 434071"/>
                    <a:gd name="connsiteY22" fmla="*/ 252412 h 371475"/>
                    <a:gd name="connsiteX23" fmla="*/ 430261 w 434071"/>
                    <a:gd name="connsiteY23" fmla="*/ 252412 h 371475"/>
                    <a:gd name="connsiteX24" fmla="*/ 430261 w 434071"/>
                    <a:gd name="connsiteY24" fmla="*/ 252412 h 371475"/>
                    <a:gd name="connsiteX25" fmla="*/ 434071 w 434071"/>
                    <a:gd name="connsiteY25" fmla="*/ 258127 h 371475"/>
                    <a:gd name="connsiteX26" fmla="*/ 430261 w 434071"/>
                    <a:gd name="connsiteY26" fmla="*/ 260985 h 371475"/>
                    <a:gd name="connsiteX27" fmla="*/ 328343 w 434071"/>
                    <a:gd name="connsiteY27" fmla="*/ 298132 h 371475"/>
                    <a:gd name="connsiteX28" fmla="*/ 260716 w 434071"/>
                    <a:gd name="connsiteY28" fmla="*/ 335280 h 371475"/>
                    <a:gd name="connsiteX29" fmla="*/ 212138 w 434071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3388 w 433906"/>
                    <a:gd name="connsiteY10" fmla="*/ 5905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61516 w 433906"/>
                    <a:gd name="connsiteY15" fmla="*/ 179070 h 371475"/>
                    <a:gd name="connsiteX16" fmla="*/ 389138 w 433906"/>
                    <a:gd name="connsiteY16" fmla="*/ 203835 h 371475"/>
                    <a:gd name="connsiteX17" fmla="*/ 428191 w 433906"/>
                    <a:gd name="connsiteY17" fmla="*/ 249555 h 371475"/>
                    <a:gd name="connsiteX18" fmla="*/ 428191 w 433906"/>
                    <a:gd name="connsiteY18" fmla="*/ 249555 h 371475"/>
                    <a:gd name="connsiteX19" fmla="*/ 429143 w 433906"/>
                    <a:gd name="connsiteY19" fmla="*/ 250507 h 371475"/>
                    <a:gd name="connsiteX20" fmla="*/ 429143 w 433906"/>
                    <a:gd name="connsiteY20" fmla="*/ 250507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3906 w 433906"/>
                    <a:gd name="connsiteY24" fmla="*/ 258127 h 371475"/>
                    <a:gd name="connsiteX25" fmla="*/ 430096 w 433906"/>
                    <a:gd name="connsiteY25" fmla="*/ 260985 h 371475"/>
                    <a:gd name="connsiteX26" fmla="*/ 328178 w 433906"/>
                    <a:gd name="connsiteY26" fmla="*/ 298132 h 371475"/>
                    <a:gd name="connsiteX27" fmla="*/ 260551 w 433906"/>
                    <a:gd name="connsiteY27" fmla="*/ 335280 h 371475"/>
                    <a:gd name="connsiteX28" fmla="*/ 211973 w 433906"/>
                    <a:gd name="connsiteY28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29143 w 433906"/>
                    <a:gd name="connsiteY19" fmla="*/ 250507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3906 w 433906"/>
                    <a:gd name="connsiteY23" fmla="*/ 258127 h 371475"/>
                    <a:gd name="connsiteX24" fmla="*/ 430096 w 433906"/>
                    <a:gd name="connsiteY24" fmla="*/ 260985 h 371475"/>
                    <a:gd name="connsiteX25" fmla="*/ 328178 w 433906"/>
                    <a:gd name="connsiteY25" fmla="*/ 298132 h 371475"/>
                    <a:gd name="connsiteX26" fmla="*/ 260551 w 433906"/>
                    <a:gd name="connsiteY26" fmla="*/ 335280 h 371475"/>
                    <a:gd name="connsiteX27" fmla="*/ 211973 w 433906"/>
                    <a:gd name="connsiteY27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3906 w 433906"/>
                    <a:gd name="connsiteY22" fmla="*/ 258127 h 371475"/>
                    <a:gd name="connsiteX23" fmla="*/ 430096 w 433906"/>
                    <a:gd name="connsiteY23" fmla="*/ 260985 h 371475"/>
                    <a:gd name="connsiteX24" fmla="*/ 328178 w 433906"/>
                    <a:gd name="connsiteY24" fmla="*/ 298132 h 371475"/>
                    <a:gd name="connsiteX25" fmla="*/ 260551 w 433906"/>
                    <a:gd name="connsiteY25" fmla="*/ 335280 h 371475"/>
                    <a:gd name="connsiteX26" fmla="*/ 211973 w 433906"/>
                    <a:gd name="connsiteY26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3906 w 433906"/>
                    <a:gd name="connsiteY21" fmla="*/ 258127 h 371475"/>
                    <a:gd name="connsiteX22" fmla="*/ 430096 w 433906"/>
                    <a:gd name="connsiteY22" fmla="*/ 260985 h 371475"/>
                    <a:gd name="connsiteX23" fmla="*/ 328178 w 433906"/>
                    <a:gd name="connsiteY23" fmla="*/ 298132 h 371475"/>
                    <a:gd name="connsiteX24" fmla="*/ 260551 w 433906"/>
                    <a:gd name="connsiteY24" fmla="*/ 335280 h 371475"/>
                    <a:gd name="connsiteX25" fmla="*/ 211973 w 433906"/>
                    <a:gd name="connsiteY25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3906 w 433906"/>
                    <a:gd name="connsiteY20" fmla="*/ 258127 h 371475"/>
                    <a:gd name="connsiteX21" fmla="*/ 430096 w 433906"/>
                    <a:gd name="connsiteY21" fmla="*/ 260985 h 371475"/>
                    <a:gd name="connsiteX22" fmla="*/ 328178 w 433906"/>
                    <a:gd name="connsiteY22" fmla="*/ 298132 h 371475"/>
                    <a:gd name="connsiteX23" fmla="*/ 260551 w 433906"/>
                    <a:gd name="connsiteY23" fmla="*/ 335280 h 371475"/>
                    <a:gd name="connsiteX24" fmla="*/ 211973 w 433906"/>
                    <a:gd name="connsiteY24" fmla="*/ 36766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33906" h="371475">
                      <a:moveTo>
                        <a:pt x="211973" y="367665"/>
                      </a:moveTo>
                      <a:cubicBezTo>
                        <a:pt x="209116" y="368617"/>
                        <a:pt x="208163" y="371475"/>
                        <a:pt x="205306" y="371475"/>
                      </a:cubicBezTo>
                      <a:cubicBezTo>
                        <a:pt x="200543" y="358140"/>
                        <a:pt x="195781" y="345757"/>
                        <a:pt x="191018" y="332422"/>
                      </a:cubicBezTo>
                      <a:cubicBezTo>
                        <a:pt x="180541" y="302895"/>
                        <a:pt x="171016" y="272415"/>
                        <a:pt x="159586" y="243840"/>
                      </a:cubicBezTo>
                      <a:cubicBezTo>
                        <a:pt x="142441" y="200977"/>
                        <a:pt x="122438" y="160020"/>
                        <a:pt x="93863" y="123825"/>
                      </a:cubicBezTo>
                      <a:cubicBezTo>
                        <a:pt x="82433" y="109537"/>
                        <a:pt x="71003" y="95250"/>
                        <a:pt x="55763" y="83820"/>
                      </a:cubicBezTo>
                      <a:cubicBezTo>
                        <a:pt x="40119" y="71297"/>
                        <a:pt x="25933" y="67468"/>
                        <a:pt x="0" y="48684"/>
                      </a:cubicBezTo>
                      <a:cubicBezTo>
                        <a:pt x="9696" y="36655"/>
                        <a:pt x="42509" y="1829"/>
                        <a:pt x="74813" y="0"/>
                      </a:cubicBezTo>
                      <a:cubicBezTo>
                        <a:pt x="106641" y="9348"/>
                        <a:pt x="138420" y="7764"/>
                        <a:pt x="193824" y="37713"/>
                      </a:cubicBezTo>
                      <a:cubicBezTo>
                        <a:pt x="206338" y="44477"/>
                        <a:pt x="48029" y="33674"/>
                        <a:pt x="4214" y="47962"/>
                      </a:cubicBezTo>
                      <a:cubicBezTo>
                        <a:pt x="41994" y="51025"/>
                        <a:pt x="56359" y="52493"/>
                        <a:pt x="106525" y="57815"/>
                      </a:cubicBezTo>
                      <a:cubicBezTo>
                        <a:pt x="128433" y="60672"/>
                        <a:pt x="146251" y="65722"/>
                        <a:pt x="167206" y="71437"/>
                      </a:cubicBezTo>
                      <a:cubicBezTo>
                        <a:pt x="185733" y="76565"/>
                        <a:pt x="201178" y="81756"/>
                        <a:pt x="217688" y="88582"/>
                      </a:cubicBezTo>
                      <a:cubicBezTo>
                        <a:pt x="233881" y="96202"/>
                        <a:pt x="250073" y="103822"/>
                        <a:pt x="266266" y="112395"/>
                      </a:cubicBezTo>
                      <a:cubicBezTo>
                        <a:pt x="291983" y="126682"/>
                        <a:pt x="314843" y="142875"/>
                        <a:pt x="337703" y="160020"/>
                      </a:cubicBezTo>
                      <a:cubicBezTo>
                        <a:pt x="358182" y="175260"/>
                        <a:pt x="374057" y="188913"/>
                        <a:pt x="389138" y="203835"/>
                      </a:cubicBezTo>
                      <a:cubicBezTo>
                        <a:pt x="404219" y="218758"/>
                        <a:pt x="416761" y="233362"/>
                        <a:pt x="428191" y="249555"/>
                      </a:cubicBezTo>
                      <a:lnTo>
                        <a:pt x="428191" y="249555"/>
                      </a:lnTo>
                      <a:lnTo>
                        <a:pt x="430096" y="252412"/>
                      </a:lnTo>
                      <a:lnTo>
                        <a:pt x="430096" y="252412"/>
                      </a:lnTo>
                      <a:lnTo>
                        <a:pt x="433906" y="258127"/>
                      </a:lnTo>
                      <a:cubicBezTo>
                        <a:pt x="433906" y="260985"/>
                        <a:pt x="432001" y="260985"/>
                        <a:pt x="430096" y="260985"/>
                      </a:cubicBezTo>
                      <a:cubicBezTo>
                        <a:pt x="395806" y="272415"/>
                        <a:pt x="361516" y="283845"/>
                        <a:pt x="328178" y="298132"/>
                      </a:cubicBezTo>
                      <a:cubicBezTo>
                        <a:pt x="304366" y="307657"/>
                        <a:pt x="282458" y="321945"/>
                        <a:pt x="260551" y="335280"/>
                      </a:cubicBezTo>
                      <a:cubicBezTo>
                        <a:pt x="243406" y="344805"/>
                        <a:pt x="227213" y="356235"/>
                        <a:pt x="211973" y="3676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E826188-92D4-44AE-B759-4C4F13C40014}"/>
                    </a:ext>
                  </a:extLst>
                </p:cNvPr>
                <p:cNvSpPr/>
                <p:nvPr/>
              </p:nvSpPr>
              <p:spPr>
                <a:xfrm>
                  <a:off x="1335520" y="3358020"/>
                  <a:ext cx="407925" cy="248840"/>
                </a:xfrm>
                <a:custGeom>
                  <a:avLst/>
                  <a:gdLst>
                    <a:gd name="connsiteX0" fmla="*/ 226219 w 390525"/>
                    <a:gd name="connsiteY0" fmla="*/ 11451 h 238125"/>
                    <a:gd name="connsiteX1" fmla="*/ 385286 w 390525"/>
                    <a:gd name="connsiteY1" fmla="*/ 7641 h 238125"/>
                    <a:gd name="connsiteX2" fmla="*/ 377666 w 390525"/>
                    <a:gd name="connsiteY2" fmla="*/ 10499 h 238125"/>
                    <a:gd name="connsiteX3" fmla="*/ 306229 w 390525"/>
                    <a:gd name="connsiteY3" fmla="*/ 27644 h 238125"/>
                    <a:gd name="connsiteX4" fmla="*/ 258604 w 390525"/>
                    <a:gd name="connsiteY4" fmla="*/ 47646 h 238125"/>
                    <a:gd name="connsiteX5" fmla="*/ 123349 w 390525"/>
                    <a:gd name="connsiteY5" fmla="*/ 120036 h 238125"/>
                    <a:gd name="connsiteX6" fmla="*/ 53816 w 390525"/>
                    <a:gd name="connsiteY6" fmla="*/ 183854 h 238125"/>
                    <a:gd name="connsiteX7" fmla="*/ 10954 w 390525"/>
                    <a:gd name="connsiteY7" fmla="*/ 233384 h 238125"/>
                    <a:gd name="connsiteX8" fmla="*/ 7144 w 390525"/>
                    <a:gd name="connsiteY8" fmla="*/ 237194 h 238125"/>
                    <a:gd name="connsiteX9" fmla="*/ 16669 w 390525"/>
                    <a:gd name="connsiteY9" fmla="*/ 210524 h 238125"/>
                    <a:gd name="connsiteX10" fmla="*/ 20479 w 390525"/>
                    <a:gd name="connsiteY10" fmla="*/ 195284 h 238125"/>
                    <a:gd name="connsiteX11" fmla="*/ 25241 w 390525"/>
                    <a:gd name="connsiteY11" fmla="*/ 148611 h 238125"/>
                    <a:gd name="connsiteX12" fmla="*/ 18574 w 390525"/>
                    <a:gd name="connsiteY12" fmla="*/ 116226 h 238125"/>
                    <a:gd name="connsiteX13" fmla="*/ 19526 w 390525"/>
                    <a:gd name="connsiteY13" fmla="*/ 111464 h 238125"/>
                    <a:gd name="connsiteX14" fmla="*/ 50006 w 390525"/>
                    <a:gd name="connsiteY14" fmla="*/ 85746 h 238125"/>
                    <a:gd name="connsiteX15" fmla="*/ 58579 w 390525"/>
                    <a:gd name="connsiteY15" fmla="*/ 80984 h 238125"/>
                    <a:gd name="connsiteX16" fmla="*/ 81439 w 390525"/>
                    <a:gd name="connsiteY16" fmla="*/ 63839 h 238125"/>
                    <a:gd name="connsiteX17" fmla="*/ 135731 w 390525"/>
                    <a:gd name="connsiteY17" fmla="*/ 31454 h 238125"/>
                    <a:gd name="connsiteX18" fmla="*/ 171926 w 390525"/>
                    <a:gd name="connsiteY18" fmla="*/ 20976 h 238125"/>
                    <a:gd name="connsiteX19" fmla="*/ 206216 w 390525"/>
                    <a:gd name="connsiteY19" fmla="*/ 14309 h 238125"/>
                    <a:gd name="connsiteX20" fmla="*/ 226219 w 390525"/>
                    <a:gd name="connsiteY20" fmla="*/ 11451 h 238125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0522 w 402417"/>
                    <a:gd name="connsiteY2" fmla="*/ 3782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1452 w 402417"/>
                    <a:gd name="connsiteY2" fmla="*/ 6135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253"/>
                    <a:gd name="connsiteY0" fmla="*/ 3395 h 229138"/>
                    <a:gd name="connsiteX1" fmla="*/ 402253 w 402253"/>
                    <a:gd name="connsiteY1" fmla="*/ 933 h 229138"/>
                    <a:gd name="connsiteX2" fmla="*/ 371452 w 402253"/>
                    <a:gd name="connsiteY2" fmla="*/ 4796 h 229138"/>
                    <a:gd name="connsiteX3" fmla="*/ 299085 w 402253"/>
                    <a:gd name="connsiteY3" fmla="*/ 19588 h 229138"/>
                    <a:gd name="connsiteX4" fmla="*/ 251460 w 402253"/>
                    <a:gd name="connsiteY4" fmla="*/ 39590 h 229138"/>
                    <a:gd name="connsiteX5" fmla="*/ 116205 w 402253"/>
                    <a:gd name="connsiteY5" fmla="*/ 111980 h 229138"/>
                    <a:gd name="connsiteX6" fmla="*/ 46672 w 402253"/>
                    <a:gd name="connsiteY6" fmla="*/ 175798 h 229138"/>
                    <a:gd name="connsiteX7" fmla="*/ 3810 w 402253"/>
                    <a:gd name="connsiteY7" fmla="*/ 225328 h 229138"/>
                    <a:gd name="connsiteX8" fmla="*/ 0 w 402253"/>
                    <a:gd name="connsiteY8" fmla="*/ 229138 h 229138"/>
                    <a:gd name="connsiteX9" fmla="*/ 9525 w 402253"/>
                    <a:gd name="connsiteY9" fmla="*/ 202468 h 229138"/>
                    <a:gd name="connsiteX10" fmla="*/ 13335 w 402253"/>
                    <a:gd name="connsiteY10" fmla="*/ 187228 h 229138"/>
                    <a:gd name="connsiteX11" fmla="*/ 18097 w 402253"/>
                    <a:gd name="connsiteY11" fmla="*/ 140555 h 229138"/>
                    <a:gd name="connsiteX12" fmla="*/ 11430 w 402253"/>
                    <a:gd name="connsiteY12" fmla="*/ 108170 h 229138"/>
                    <a:gd name="connsiteX13" fmla="*/ 12382 w 402253"/>
                    <a:gd name="connsiteY13" fmla="*/ 103408 h 229138"/>
                    <a:gd name="connsiteX14" fmla="*/ 42862 w 402253"/>
                    <a:gd name="connsiteY14" fmla="*/ 77690 h 229138"/>
                    <a:gd name="connsiteX15" fmla="*/ 51435 w 402253"/>
                    <a:gd name="connsiteY15" fmla="*/ 72928 h 229138"/>
                    <a:gd name="connsiteX16" fmla="*/ 74295 w 402253"/>
                    <a:gd name="connsiteY16" fmla="*/ 55783 h 229138"/>
                    <a:gd name="connsiteX17" fmla="*/ 128587 w 402253"/>
                    <a:gd name="connsiteY17" fmla="*/ 23398 h 229138"/>
                    <a:gd name="connsiteX18" fmla="*/ 164782 w 402253"/>
                    <a:gd name="connsiteY18" fmla="*/ 12920 h 229138"/>
                    <a:gd name="connsiteX19" fmla="*/ 199072 w 402253"/>
                    <a:gd name="connsiteY19" fmla="*/ 6253 h 229138"/>
                    <a:gd name="connsiteX20" fmla="*/ 219075 w 402253"/>
                    <a:gd name="connsiteY20" fmla="*/ 3395 h 229138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99085 w 402253"/>
                    <a:gd name="connsiteY3" fmla="*/ 23745 h 233295"/>
                    <a:gd name="connsiteX4" fmla="*/ 251460 w 402253"/>
                    <a:gd name="connsiteY4" fmla="*/ 43747 h 233295"/>
                    <a:gd name="connsiteX5" fmla="*/ 116205 w 402253"/>
                    <a:gd name="connsiteY5" fmla="*/ 116137 h 233295"/>
                    <a:gd name="connsiteX6" fmla="*/ 46672 w 402253"/>
                    <a:gd name="connsiteY6" fmla="*/ 179955 h 233295"/>
                    <a:gd name="connsiteX7" fmla="*/ 3810 w 402253"/>
                    <a:gd name="connsiteY7" fmla="*/ 229485 h 233295"/>
                    <a:gd name="connsiteX8" fmla="*/ 0 w 402253"/>
                    <a:gd name="connsiteY8" fmla="*/ 233295 h 233295"/>
                    <a:gd name="connsiteX9" fmla="*/ 9525 w 402253"/>
                    <a:gd name="connsiteY9" fmla="*/ 206625 h 233295"/>
                    <a:gd name="connsiteX10" fmla="*/ 13335 w 402253"/>
                    <a:gd name="connsiteY10" fmla="*/ 191385 h 233295"/>
                    <a:gd name="connsiteX11" fmla="*/ 18097 w 402253"/>
                    <a:gd name="connsiteY11" fmla="*/ 144712 h 233295"/>
                    <a:gd name="connsiteX12" fmla="*/ 11430 w 402253"/>
                    <a:gd name="connsiteY12" fmla="*/ 112327 h 233295"/>
                    <a:gd name="connsiteX13" fmla="*/ 12382 w 402253"/>
                    <a:gd name="connsiteY13" fmla="*/ 107565 h 233295"/>
                    <a:gd name="connsiteX14" fmla="*/ 42862 w 402253"/>
                    <a:gd name="connsiteY14" fmla="*/ 81847 h 233295"/>
                    <a:gd name="connsiteX15" fmla="*/ 51435 w 402253"/>
                    <a:gd name="connsiteY15" fmla="*/ 77085 h 233295"/>
                    <a:gd name="connsiteX16" fmla="*/ 74295 w 402253"/>
                    <a:gd name="connsiteY16" fmla="*/ 59940 h 233295"/>
                    <a:gd name="connsiteX17" fmla="*/ 128587 w 402253"/>
                    <a:gd name="connsiteY17" fmla="*/ 27555 h 233295"/>
                    <a:gd name="connsiteX18" fmla="*/ 164782 w 402253"/>
                    <a:gd name="connsiteY18" fmla="*/ 17077 h 233295"/>
                    <a:gd name="connsiteX19" fmla="*/ 199072 w 402253"/>
                    <a:gd name="connsiteY19" fmla="*/ 10410 h 233295"/>
                    <a:gd name="connsiteX20" fmla="*/ 219075 w 402253"/>
                    <a:gd name="connsiteY20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1460 w 402253"/>
                    <a:gd name="connsiteY3" fmla="*/ 43747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8850 w 402253"/>
                    <a:gd name="connsiteY4" fmla="*/ 120532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9482 w 407925"/>
                    <a:gd name="connsiteY6" fmla="*/ 229485 h 241885"/>
                    <a:gd name="connsiteX7" fmla="*/ 0 w 407925"/>
                    <a:gd name="connsiteY7" fmla="*/ 241885 h 241885"/>
                    <a:gd name="connsiteX8" fmla="*/ 15197 w 407925"/>
                    <a:gd name="connsiteY8" fmla="*/ 206625 h 241885"/>
                    <a:gd name="connsiteX9" fmla="*/ 19007 w 407925"/>
                    <a:gd name="connsiteY9" fmla="*/ 191385 h 241885"/>
                    <a:gd name="connsiteX10" fmla="*/ 23769 w 407925"/>
                    <a:gd name="connsiteY10" fmla="*/ 144712 h 241885"/>
                    <a:gd name="connsiteX11" fmla="*/ 17102 w 407925"/>
                    <a:gd name="connsiteY11" fmla="*/ 112327 h 241885"/>
                    <a:gd name="connsiteX12" fmla="*/ 18054 w 407925"/>
                    <a:gd name="connsiteY12" fmla="*/ 107565 h 241885"/>
                    <a:gd name="connsiteX13" fmla="*/ 48534 w 407925"/>
                    <a:gd name="connsiteY13" fmla="*/ 81847 h 241885"/>
                    <a:gd name="connsiteX14" fmla="*/ 57107 w 407925"/>
                    <a:gd name="connsiteY14" fmla="*/ 77085 h 241885"/>
                    <a:gd name="connsiteX15" fmla="*/ 79967 w 407925"/>
                    <a:gd name="connsiteY15" fmla="*/ 59940 h 241885"/>
                    <a:gd name="connsiteX16" fmla="*/ 134259 w 407925"/>
                    <a:gd name="connsiteY16" fmla="*/ 27555 h 241885"/>
                    <a:gd name="connsiteX17" fmla="*/ 170454 w 407925"/>
                    <a:gd name="connsiteY17" fmla="*/ 17077 h 241885"/>
                    <a:gd name="connsiteX18" fmla="*/ 204744 w 407925"/>
                    <a:gd name="connsiteY18" fmla="*/ 10410 h 241885"/>
                    <a:gd name="connsiteX19" fmla="*/ 224747 w 407925"/>
                    <a:gd name="connsiteY19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3274 w 407925"/>
                    <a:gd name="connsiteY5" fmla="*/ 182308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19041 w 408912"/>
                    <a:gd name="connsiteY10" fmla="*/ 107565 h 241931"/>
                    <a:gd name="connsiteX11" fmla="*/ 49521 w 408912"/>
                    <a:gd name="connsiteY11" fmla="*/ 81847 h 241931"/>
                    <a:gd name="connsiteX12" fmla="*/ 58094 w 408912"/>
                    <a:gd name="connsiteY12" fmla="*/ 77085 h 241931"/>
                    <a:gd name="connsiteX13" fmla="*/ 80954 w 408912"/>
                    <a:gd name="connsiteY13" fmla="*/ 59940 h 241931"/>
                    <a:gd name="connsiteX14" fmla="*/ 135246 w 408912"/>
                    <a:gd name="connsiteY14" fmla="*/ 27555 h 241931"/>
                    <a:gd name="connsiteX15" fmla="*/ 171441 w 408912"/>
                    <a:gd name="connsiteY15" fmla="*/ 17077 h 241931"/>
                    <a:gd name="connsiteX16" fmla="*/ 205731 w 408912"/>
                    <a:gd name="connsiteY16" fmla="*/ 10410 h 241931"/>
                    <a:gd name="connsiteX17" fmla="*/ 225734 w 408912"/>
                    <a:gd name="connsiteY17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49521 w 408912"/>
                    <a:gd name="connsiteY10" fmla="*/ 81847 h 241931"/>
                    <a:gd name="connsiteX11" fmla="*/ 58094 w 408912"/>
                    <a:gd name="connsiteY11" fmla="*/ 77085 h 241931"/>
                    <a:gd name="connsiteX12" fmla="*/ 80954 w 408912"/>
                    <a:gd name="connsiteY12" fmla="*/ 59940 h 241931"/>
                    <a:gd name="connsiteX13" fmla="*/ 135246 w 408912"/>
                    <a:gd name="connsiteY13" fmla="*/ 27555 h 241931"/>
                    <a:gd name="connsiteX14" fmla="*/ 171441 w 408912"/>
                    <a:gd name="connsiteY14" fmla="*/ 17077 h 241931"/>
                    <a:gd name="connsiteX15" fmla="*/ 205731 w 408912"/>
                    <a:gd name="connsiteY15" fmla="*/ 10410 h 241931"/>
                    <a:gd name="connsiteX16" fmla="*/ 225734 w 408912"/>
                    <a:gd name="connsiteY16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58094 w 408912"/>
                    <a:gd name="connsiteY10" fmla="*/ 77085 h 241931"/>
                    <a:gd name="connsiteX11" fmla="*/ 80954 w 408912"/>
                    <a:gd name="connsiteY11" fmla="*/ 59940 h 241931"/>
                    <a:gd name="connsiteX12" fmla="*/ 135246 w 408912"/>
                    <a:gd name="connsiteY12" fmla="*/ 27555 h 241931"/>
                    <a:gd name="connsiteX13" fmla="*/ 171441 w 408912"/>
                    <a:gd name="connsiteY13" fmla="*/ 17077 h 241931"/>
                    <a:gd name="connsiteX14" fmla="*/ 205731 w 408912"/>
                    <a:gd name="connsiteY14" fmla="*/ 10410 h 241931"/>
                    <a:gd name="connsiteX15" fmla="*/ 225734 w 408912"/>
                    <a:gd name="connsiteY15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171441 w 408912"/>
                    <a:gd name="connsiteY12" fmla="*/ 17077 h 241931"/>
                    <a:gd name="connsiteX13" fmla="*/ 205731 w 408912"/>
                    <a:gd name="connsiteY13" fmla="*/ 10410 h 241931"/>
                    <a:gd name="connsiteX14" fmla="*/ 225734 w 408912"/>
                    <a:gd name="connsiteY14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05731 w 408912"/>
                    <a:gd name="connsiteY12" fmla="*/ 10410 h 241931"/>
                    <a:gd name="connsiteX13" fmla="*/ 225734 w 408912"/>
                    <a:gd name="connsiteY13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25734 w 408912"/>
                    <a:gd name="connsiteY12" fmla="*/ 7552 h 241931"/>
                    <a:gd name="connsiteX0" fmla="*/ 135246 w 424814"/>
                    <a:gd name="connsiteY0" fmla="*/ 24459 h 238835"/>
                    <a:gd name="connsiteX1" fmla="*/ 408912 w 424814"/>
                    <a:gd name="connsiteY1" fmla="*/ 1994 h 238835"/>
                    <a:gd name="connsiteX2" fmla="*/ 378111 w 424814"/>
                    <a:gd name="connsiteY2" fmla="*/ 5857 h 238835"/>
                    <a:gd name="connsiteX3" fmla="*/ 261238 w 424814"/>
                    <a:gd name="connsiteY3" fmla="*/ 43952 h 238835"/>
                    <a:gd name="connsiteX4" fmla="*/ 125509 w 424814"/>
                    <a:gd name="connsiteY4" fmla="*/ 117436 h 238835"/>
                    <a:gd name="connsiteX5" fmla="*/ 54261 w 424814"/>
                    <a:gd name="connsiteY5" fmla="*/ 179212 h 238835"/>
                    <a:gd name="connsiteX6" fmla="*/ 987 w 424814"/>
                    <a:gd name="connsiteY6" fmla="*/ 238789 h 238835"/>
                    <a:gd name="connsiteX7" fmla="*/ 19994 w 424814"/>
                    <a:gd name="connsiteY7" fmla="*/ 188289 h 238835"/>
                    <a:gd name="connsiteX8" fmla="*/ 24756 w 424814"/>
                    <a:gd name="connsiteY8" fmla="*/ 141616 h 238835"/>
                    <a:gd name="connsiteX9" fmla="*/ 18089 w 424814"/>
                    <a:gd name="connsiteY9" fmla="*/ 109231 h 238835"/>
                    <a:gd name="connsiteX10" fmla="*/ 80954 w 424814"/>
                    <a:gd name="connsiteY10" fmla="*/ 56844 h 238835"/>
                    <a:gd name="connsiteX11" fmla="*/ 135246 w 424814"/>
                    <a:gd name="connsiteY11" fmla="*/ 24459 h 238835"/>
                    <a:gd name="connsiteX0" fmla="*/ 188828 w 424814"/>
                    <a:gd name="connsiteY0" fmla="*/ 2863 h 243412"/>
                    <a:gd name="connsiteX1" fmla="*/ 408912 w 424814"/>
                    <a:gd name="connsiteY1" fmla="*/ 6571 h 243412"/>
                    <a:gd name="connsiteX2" fmla="*/ 378111 w 424814"/>
                    <a:gd name="connsiteY2" fmla="*/ 10434 h 243412"/>
                    <a:gd name="connsiteX3" fmla="*/ 261238 w 424814"/>
                    <a:gd name="connsiteY3" fmla="*/ 48529 h 243412"/>
                    <a:gd name="connsiteX4" fmla="*/ 125509 w 424814"/>
                    <a:gd name="connsiteY4" fmla="*/ 122013 h 243412"/>
                    <a:gd name="connsiteX5" fmla="*/ 54261 w 424814"/>
                    <a:gd name="connsiteY5" fmla="*/ 183789 h 243412"/>
                    <a:gd name="connsiteX6" fmla="*/ 987 w 424814"/>
                    <a:gd name="connsiteY6" fmla="*/ 243366 h 243412"/>
                    <a:gd name="connsiteX7" fmla="*/ 19994 w 424814"/>
                    <a:gd name="connsiteY7" fmla="*/ 192866 h 243412"/>
                    <a:gd name="connsiteX8" fmla="*/ 24756 w 424814"/>
                    <a:gd name="connsiteY8" fmla="*/ 146193 h 243412"/>
                    <a:gd name="connsiteX9" fmla="*/ 18089 w 424814"/>
                    <a:gd name="connsiteY9" fmla="*/ 113808 h 243412"/>
                    <a:gd name="connsiteX10" fmla="*/ 80954 w 424814"/>
                    <a:gd name="connsiteY10" fmla="*/ 61421 h 243412"/>
                    <a:gd name="connsiteX11" fmla="*/ 188828 w 424814"/>
                    <a:gd name="connsiteY11" fmla="*/ 2863 h 243412"/>
                    <a:gd name="connsiteX0" fmla="*/ 188828 w 424935"/>
                    <a:gd name="connsiteY0" fmla="*/ 2863 h 243412"/>
                    <a:gd name="connsiteX1" fmla="*/ 408912 w 424935"/>
                    <a:gd name="connsiteY1" fmla="*/ 6571 h 243412"/>
                    <a:gd name="connsiteX2" fmla="*/ 378731 w 424935"/>
                    <a:gd name="connsiteY2" fmla="*/ 12002 h 243412"/>
                    <a:gd name="connsiteX3" fmla="*/ 261238 w 424935"/>
                    <a:gd name="connsiteY3" fmla="*/ 48529 h 243412"/>
                    <a:gd name="connsiteX4" fmla="*/ 125509 w 424935"/>
                    <a:gd name="connsiteY4" fmla="*/ 122013 h 243412"/>
                    <a:gd name="connsiteX5" fmla="*/ 54261 w 424935"/>
                    <a:gd name="connsiteY5" fmla="*/ 183789 h 243412"/>
                    <a:gd name="connsiteX6" fmla="*/ 987 w 424935"/>
                    <a:gd name="connsiteY6" fmla="*/ 243366 h 243412"/>
                    <a:gd name="connsiteX7" fmla="*/ 19994 w 424935"/>
                    <a:gd name="connsiteY7" fmla="*/ 192866 h 243412"/>
                    <a:gd name="connsiteX8" fmla="*/ 24756 w 424935"/>
                    <a:gd name="connsiteY8" fmla="*/ 146193 h 243412"/>
                    <a:gd name="connsiteX9" fmla="*/ 18089 w 424935"/>
                    <a:gd name="connsiteY9" fmla="*/ 113808 h 243412"/>
                    <a:gd name="connsiteX10" fmla="*/ 80954 w 424935"/>
                    <a:gd name="connsiteY10" fmla="*/ 61421 h 243412"/>
                    <a:gd name="connsiteX11" fmla="*/ 188828 w 424935"/>
                    <a:gd name="connsiteY11" fmla="*/ 2863 h 243412"/>
                    <a:gd name="connsiteX0" fmla="*/ 188828 w 408912"/>
                    <a:gd name="connsiteY0" fmla="*/ 8555 h 249104"/>
                    <a:gd name="connsiteX1" fmla="*/ 408912 w 408912"/>
                    <a:gd name="connsiteY1" fmla="*/ 12263 h 249104"/>
                    <a:gd name="connsiteX2" fmla="*/ 378731 w 408912"/>
                    <a:gd name="connsiteY2" fmla="*/ 17694 h 249104"/>
                    <a:gd name="connsiteX3" fmla="*/ 261238 w 408912"/>
                    <a:gd name="connsiteY3" fmla="*/ 54221 h 249104"/>
                    <a:gd name="connsiteX4" fmla="*/ 125509 w 408912"/>
                    <a:gd name="connsiteY4" fmla="*/ 127705 h 249104"/>
                    <a:gd name="connsiteX5" fmla="*/ 54261 w 408912"/>
                    <a:gd name="connsiteY5" fmla="*/ 189481 h 249104"/>
                    <a:gd name="connsiteX6" fmla="*/ 987 w 408912"/>
                    <a:gd name="connsiteY6" fmla="*/ 249058 h 249104"/>
                    <a:gd name="connsiteX7" fmla="*/ 19994 w 408912"/>
                    <a:gd name="connsiteY7" fmla="*/ 198558 h 249104"/>
                    <a:gd name="connsiteX8" fmla="*/ 24756 w 408912"/>
                    <a:gd name="connsiteY8" fmla="*/ 151885 h 249104"/>
                    <a:gd name="connsiteX9" fmla="*/ 18089 w 408912"/>
                    <a:gd name="connsiteY9" fmla="*/ 119500 h 249104"/>
                    <a:gd name="connsiteX10" fmla="*/ 80954 w 408912"/>
                    <a:gd name="connsiteY10" fmla="*/ 67113 h 249104"/>
                    <a:gd name="connsiteX11" fmla="*/ 188828 w 408912"/>
                    <a:gd name="connsiteY11" fmla="*/ 8555 h 249104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378731 w 408912"/>
                    <a:gd name="connsiteY2" fmla="*/ 12003 h 243413"/>
                    <a:gd name="connsiteX3" fmla="*/ 261238 w 408912"/>
                    <a:gd name="connsiteY3" fmla="*/ 48530 h 243413"/>
                    <a:gd name="connsiteX4" fmla="*/ 125509 w 408912"/>
                    <a:gd name="connsiteY4" fmla="*/ 122014 h 243413"/>
                    <a:gd name="connsiteX5" fmla="*/ 54261 w 408912"/>
                    <a:gd name="connsiteY5" fmla="*/ 183790 h 243413"/>
                    <a:gd name="connsiteX6" fmla="*/ 987 w 408912"/>
                    <a:gd name="connsiteY6" fmla="*/ 243367 h 243413"/>
                    <a:gd name="connsiteX7" fmla="*/ 19994 w 408912"/>
                    <a:gd name="connsiteY7" fmla="*/ 192867 h 243413"/>
                    <a:gd name="connsiteX8" fmla="*/ 24756 w 408912"/>
                    <a:gd name="connsiteY8" fmla="*/ 146194 h 243413"/>
                    <a:gd name="connsiteX9" fmla="*/ 18089 w 408912"/>
                    <a:gd name="connsiteY9" fmla="*/ 113809 h 243413"/>
                    <a:gd name="connsiteX10" fmla="*/ 80954 w 408912"/>
                    <a:gd name="connsiteY10" fmla="*/ 61422 h 243413"/>
                    <a:gd name="connsiteX11" fmla="*/ 188828 w 408912"/>
                    <a:gd name="connsiteY11" fmla="*/ 2864 h 243413"/>
                    <a:gd name="connsiteX0" fmla="*/ 188828 w 409811"/>
                    <a:gd name="connsiteY0" fmla="*/ 2864 h 243413"/>
                    <a:gd name="connsiteX1" fmla="*/ 408912 w 409811"/>
                    <a:gd name="connsiteY1" fmla="*/ 6572 h 243413"/>
                    <a:gd name="connsiteX2" fmla="*/ 261238 w 409811"/>
                    <a:gd name="connsiteY2" fmla="*/ 48530 h 243413"/>
                    <a:gd name="connsiteX3" fmla="*/ 125509 w 409811"/>
                    <a:gd name="connsiteY3" fmla="*/ 122014 h 243413"/>
                    <a:gd name="connsiteX4" fmla="*/ 54261 w 409811"/>
                    <a:gd name="connsiteY4" fmla="*/ 183790 h 243413"/>
                    <a:gd name="connsiteX5" fmla="*/ 987 w 409811"/>
                    <a:gd name="connsiteY5" fmla="*/ 243367 h 243413"/>
                    <a:gd name="connsiteX6" fmla="*/ 19994 w 409811"/>
                    <a:gd name="connsiteY6" fmla="*/ 192867 h 243413"/>
                    <a:gd name="connsiteX7" fmla="*/ 24756 w 409811"/>
                    <a:gd name="connsiteY7" fmla="*/ 146194 h 243413"/>
                    <a:gd name="connsiteX8" fmla="*/ 18089 w 409811"/>
                    <a:gd name="connsiteY8" fmla="*/ 113809 h 243413"/>
                    <a:gd name="connsiteX9" fmla="*/ 80954 w 409811"/>
                    <a:gd name="connsiteY9" fmla="*/ 61422 h 243413"/>
                    <a:gd name="connsiteX10" fmla="*/ 188828 w 409811"/>
                    <a:gd name="connsiteY10" fmla="*/ 2864 h 243413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261238 w 408912"/>
                    <a:gd name="connsiteY2" fmla="*/ 48530 h 243413"/>
                    <a:gd name="connsiteX3" fmla="*/ 125509 w 408912"/>
                    <a:gd name="connsiteY3" fmla="*/ 122014 h 243413"/>
                    <a:gd name="connsiteX4" fmla="*/ 54261 w 408912"/>
                    <a:gd name="connsiteY4" fmla="*/ 183790 h 243413"/>
                    <a:gd name="connsiteX5" fmla="*/ 987 w 408912"/>
                    <a:gd name="connsiteY5" fmla="*/ 243367 h 243413"/>
                    <a:gd name="connsiteX6" fmla="*/ 19994 w 408912"/>
                    <a:gd name="connsiteY6" fmla="*/ 192867 h 243413"/>
                    <a:gd name="connsiteX7" fmla="*/ 24756 w 408912"/>
                    <a:gd name="connsiteY7" fmla="*/ 146194 h 243413"/>
                    <a:gd name="connsiteX8" fmla="*/ 18089 w 408912"/>
                    <a:gd name="connsiteY8" fmla="*/ 113809 h 243413"/>
                    <a:gd name="connsiteX9" fmla="*/ 80954 w 408912"/>
                    <a:gd name="connsiteY9" fmla="*/ 61422 h 243413"/>
                    <a:gd name="connsiteX10" fmla="*/ 188828 w 408912"/>
                    <a:gd name="connsiteY10" fmla="*/ 2864 h 243413"/>
                    <a:gd name="connsiteX0" fmla="*/ 188828 w 408912"/>
                    <a:gd name="connsiteY0" fmla="*/ 5078 h 245627"/>
                    <a:gd name="connsiteX1" fmla="*/ 408912 w 408912"/>
                    <a:gd name="connsiteY1" fmla="*/ 8786 h 245627"/>
                    <a:gd name="connsiteX2" fmla="*/ 261238 w 408912"/>
                    <a:gd name="connsiteY2" fmla="*/ 50744 h 245627"/>
                    <a:gd name="connsiteX3" fmla="*/ 125509 w 408912"/>
                    <a:gd name="connsiteY3" fmla="*/ 124228 h 245627"/>
                    <a:gd name="connsiteX4" fmla="*/ 54261 w 408912"/>
                    <a:gd name="connsiteY4" fmla="*/ 186004 h 245627"/>
                    <a:gd name="connsiteX5" fmla="*/ 987 w 408912"/>
                    <a:gd name="connsiteY5" fmla="*/ 245581 h 245627"/>
                    <a:gd name="connsiteX6" fmla="*/ 19994 w 408912"/>
                    <a:gd name="connsiteY6" fmla="*/ 195081 h 245627"/>
                    <a:gd name="connsiteX7" fmla="*/ 24756 w 408912"/>
                    <a:gd name="connsiteY7" fmla="*/ 148408 h 245627"/>
                    <a:gd name="connsiteX8" fmla="*/ 18089 w 408912"/>
                    <a:gd name="connsiteY8" fmla="*/ 116023 h 245627"/>
                    <a:gd name="connsiteX9" fmla="*/ 80954 w 408912"/>
                    <a:gd name="connsiteY9" fmla="*/ 63636 h 245627"/>
                    <a:gd name="connsiteX10" fmla="*/ 188828 w 408912"/>
                    <a:gd name="connsiteY10" fmla="*/ 5078 h 245627"/>
                    <a:gd name="connsiteX0" fmla="*/ 188828 w 408912"/>
                    <a:gd name="connsiteY0" fmla="*/ 6413 h 246962"/>
                    <a:gd name="connsiteX1" fmla="*/ 408912 w 408912"/>
                    <a:gd name="connsiteY1" fmla="*/ 10121 h 246962"/>
                    <a:gd name="connsiteX2" fmla="*/ 261238 w 408912"/>
                    <a:gd name="connsiteY2" fmla="*/ 52079 h 246962"/>
                    <a:gd name="connsiteX3" fmla="*/ 125509 w 408912"/>
                    <a:gd name="connsiteY3" fmla="*/ 125563 h 246962"/>
                    <a:gd name="connsiteX4" fmla="*/ 54261 w 408912"/>
                    <a:gd name="connsiteY4" fmla="*/ 187339 h 246962"/>
                    <a:gd name="connsiteX5" fmla="*/ 987 w 408912"/>
                    <a:gd name="connsiteY5" fmla="*/ 246916 h 246962"/>
                    <a:gd name="connsiteX6" fmla="*/ 19994 w 408912"/>
                    <a:gd name="connsiteY6" fmla="*/ 196416 h 246962"/>
                    <a:gd name="connsiteX7" fmla="*/ 24756 w 408912"/>
                    <a:gd name="connsiteY7" fmla="*/ 149743 h 246962"/>
                    <a:gd name="connsiteX8" fmla="*/ 18089 w 408912"/>
                    <a:gd name="connsiteY8" fmla="*/ 117358 h 246962"/>
                    <a:gd name="connsiteX9" fmla="*/ 80954 w 408912"/>
                    <a:gd name="connsiteY9" fmla="*/ 64971 h 246962"/>
                    <a:gd name="connsiteX10" fmla="*/ 188828 w 408912"/>
                    <a:gd name="connsiteY10" fmla="*/ 6413 h 246962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74516 w 408912"/>
                    <a:gd name="connsiteY9" fmla="*/ 68312 h 245944"/>
                    <a:gd name="connsiteX10" fmla="*/ 188828 w 408912"/>
                    <a:gd name="connsiteY10" fmla="*/ 5395 h 245944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188828 w 408912"/>
                    <a:gd name="connsiteY9" fmla="*/ 5395 h 245944"/>
                    <a:gd name="connsiteX0" fmla="*/ 188828 w 408912"/>
                    <a:gd name="connsiteY0" fmla="*/ 8337 h 248886"/>
                    <a:gd name="connsiteX1" fmla="*/ 408912 w 408912"/>
                    <a:gd name="connsiteY1" fmla="*/ 12045 h 248886"/>
                    <a:gd name="connsiteX2" fmla="*/ 261238 w 408912"/>
                    <a:gd name="connsiteY2" fmla="*/ 54003 h 248886"/>
                    <a:gd name="connsiteX3" fmla="*/ 125509 w 408912"/>
                    <a:gd name="connsiteY3" fmla="*/ 127487 h 248886"/>
                    <a:gd name="connsiteX4" fmla="*/ 54261 w 408912"/>
                    <a:gd name="connsiteY4" fmla="*/ 189263 h 248886"/>
                    <a:gd name="connsiteX5" fmla="*/ 987 w 408912"/>
                    <a:gd name="connsiteY5" fmla="*/ 248840 h 248886"/>
                    <a:gd name="connsiteX6" fmla="*/ 19994 w 408912"/>
                    <a:gd name="connsiteY6" fmla="*/ 198340 h 248886"/>
                    <a:gd name="connsiteX7" fmla="*/ 24756 w 408912"/>
                    <a:gd name="connsiteY7" fmla="*/ 151667 h 248886"/>
                    <a:gd name="connsiteX8" fmla="*/ 18089 w 408912"/>
                    <a:gd name="connsiteY8" fmla="*/ 119282 h 248886"/>
                    <a:gd name="connsiteX9" fmla="*/ 188828 w 408912"/>
                    <a:gd name="connsiteY9" fmla="*/ 8337 h 248886"/>
                    <a:gd name="connsiteX0" fmla="*/ 187841 w 407925"/>
                    <a:gd name="connsiteY0" fmla="*/ 8337 h 248840"/>
                    <a:gd name="connsiteX1" fmla="*/ 407925 w 407925"/>
                    <a:gd name="connsiteY1" fmla="*/ 12045 h 248840"/>
                    <a:gd name="connsiteX2" fmla="*/ 260251 w 407925"/>
                    <a:gd name="connsiteY2" fmla="*/ 54003 h 248840"/>
                    <a:gd name="connsiteX3" fmla="*/ 124522 w 407925"/>
                    <a:gd name="connsiteY3" fmla="*/ 127487 h 248840"/>
                    <a:gd name="connsiteX4" fmla="*/ 53274 w 407925"/>
                    <a:gd name="connsiteY4" fmla="*/ 189263 h 248840"/>
                    <a:gd name="connsiteX5" fmla="*/ 0 w 407925"/>
                    <a:gd name="connsiteY5" fmla="*/ 248840 h 248840"/>
                    <a:gd name="connsiteX6" fmla="*/ 19007 w 407925"/>
                    <a:gd name="connsiteY6" fmla="*/ 198340 h 248840"/>
                    <a:gd name="connsiteX7" fmla="*/ 23769 w 407925"/>
                    <a:gd name="connsiteY7" fmla="*/ 151667 h 248840"/>
                    <a:gd name="connsiteX8" fmla="*/ 17102 w 407925"/>
                    <a:gd name="connsiteY8" fmla="*/ 119282 h 248840"/>
                    <a:gd name="connsiteX9" fmla="*/ 187841 w 407925"/>
                    <a:gd name="connsiteY9" fmla="*/ 8337 h 24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7925" h="248840">
                      <a:moveTo>
                        <a:pt x="187841" y="8337"/>
                      </a:moveTo>
                      <a:cubicBezTo>
                        <a:pt x="243574" y="-1531"/>
                        <a:pt x="354844" y="-5263"/>
                        <a:pt x="407925" y="12045"/>
                      </a:cubicBezTo>
                      <a:cubicBezTo>
                        <a:pt x="364003" y="21391"/>
                        <a:pt x="307485" y="34763"/>
                        <a:pt x="260251" y="54003"/>
                      </a:cubicBezTo>
                      <a:cubicBezTo>
                        <a:pt x="213017" y="73243"/>
                        <a:pt x="159018" y="104944"/>
                        <a:pt x="124522" y="127487"/>
                      </a:cubicBezTo>
                      <a:cubicBezTo>
                        <a:pt x="90026" y="150030"/>
                        <a:pt x="74028" y="169038"/>
                        <a:pt x="53274" y="189263"/>
                      </a:cubicBezTo>
                      <a:cubicBezTo>
                        <a:pt x="32520" y="209488"/>
                        <a:pt x="6191" y="244395"/>
                        <a:pt x="0" y="248840"/>
                      </a:cubicBezTo>
                      <a:cubicBezTo>
                        <a:pt x="8696" y="230601"/>
                        <a:pt x="15046" y="214535"/>
                        <a:pt x="19007" y="198340"/>
                      </a:cubicBezTo>
                      <a:cubicBezTo>
                        <a:pt x="23769" y="183100"/>
                        <a:pt x="24722" y="166907"/>
                        <a:pt x="23769" y="151667"/>
                      </a:cubicBezTo>
                      <a:cubicBezTo>
                        <a:pt x="22817" y="141190"/>
                        <a:pt x="21864" y="129760"/>
                        <a:pt x="17102" y="119282"/>
                      </a:cubicBezTo>
                      <a:cubicBezTo>
                        <a:pt x="44447" y="95394"/>
                        <a:pt x="122704" y="26210"/>
                        <a:pt x="187841" y="83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DD22557-EC81-46FD-BE04-797A34DF19A8}"/>
                    </a:ext>
                  </a:extLst>
                </p:cNvPr>
                <p:cNvSpPr/>
                <p:nvPr/>
              </p:nvSpPr>
              <p:spPr>
                <a:xfrm>
                  <a:off x="1747155" y="3355155"/>
                  <a:ext cx="433041" cy="220739"/>
                </a:xfrm>
                <a:custGeom>
                  <a:avLst/>
                  <a:gdLst>
                    <a:gd name="connsiteX0" fmla="*/ 411004 w 409575"/>
                    <a:gd name="connsiteY0" fmla="*/ 222936 h 228600"/>
                    <a:gd name="connsiteX1" fmla="*/ 371951 w 409575"/>
                    <a:gd name="connsiteY1" fmla="*/ 177216 h 228600"/>
                    <a:gd name="connsiteX2" fmla="*/ 344329 w 409575"/>
                    <a:gd name="connsiteY2" fmla="*/ 152451 h 228600"/>
                    <a:gd name="connsiteX3" fmla="*/ 320516 w 409575"/>
                    <a:gd name="connsiteY3" fmla="*/ 133401 h 228600"/>
                    <a:gd name="connsiteX4" fmla="*/ 249079 w 409575"/>
                    <a:gd name="connsiteY4" fmla="*/ 85776 h 228600"/>
                    <a:gd name="connsiteX5" fmla="*/ 200501 w 409575"/>
                    <a:gd name="connsiteY5" fmla="*/ 61963 h 228600"/>
                    <a:gd name="connsiteX6" fmla="*/ 178594 w 409575"/>
                    <a:gd name="connsiteY6" fmla="*/ 53391 h 228600"/>
                    <a:gd name="connsiteX7" fmla="*/ 150019 w 409575"/>
                    <a:gd name="connsiteY7" fmla="*/ 44818 h 228600"/>
                    <a:gd name="connsiteX8" fmla="*/ 86201 w 409575"/>
                    <a:gd name="connsiteY8" fmla="*/ 32436 h 228600"/>
                    <a:gd name="connsiteX9" fmla="*/ 11906 w 409575"/>
                    <a:gd name="connsiteY9" fmla="*/ 23863 h 228600"/>
                    <a:gd name="connsiteX10" fmla="*/ 7144 w 409575"/>
                    <a:gd name="connsiteY10" fmla="*/ 22911 h 228600"/>
                    <a:gd name="connsiteX11" fmla="*/ 138589 w 409575"/>
                    <a:gd name="connsiteY11" fmla="*/ 7671 h 228600"/>
                    <a:gd name="connsiteX12" fmla="*/ 179546 w 409575"/>
                    <a:gd name="connsiteY12" fmla="*/ 11481 h 228600"/>
                    <a:gd name="connsiteX13" fmla="*/ 214789 w 409575"/>
                    <a:gd name="connsiteY13" fmla="*/ 20053 h 228600"/>
                    <a:gd name="connsiteX14" fmla="*/ 275749 w 409575"/>
                    <a:gd name="connsiteY14" fmla="*/ 45771 h 228600"/>
                    <a:gd name="connsiteX15" fmla="*/ 296704 w 409575"/>
                    <a:gd name="connsiteY15" fmla="*/ 56248 h 228600"/>
                    <a:gd name="connsiteX16" fmla="*/ 330994 w 409575"/>
                    <a:gd name="connsiteY16" fmla="*/ 73393 h 228600"/>
                    <a:gd name="connsiteX17" fmla="*/ 377666 w 409575"/>
                    <a:gd name="connsiteY17" fmla="*/ 101016 h 228600"/>
                    <a:gd name="connsiteX18" fmla="*/ 382429 w 409575"/>
                    <a:gd name="connsiteY18" fmla="*/ 110541 h 228600"/>
                    <a:gd name="connsiteX19" fmla="*/ 386239 w 409575"/>
                    <a:gd name="connsiteY19" fmla="*/ 146736 h 228600"/>
                    <a:gd name="connsiteX20" fmla="*/ 399574 w 409575"/>
                    <a:gd name="connsiteY20" fmla="*/ 195313 h 228600"/>
                    <a:gd name="connsiteX21" fmla="*/ 411004 w 409575"/>
                    <a:gd name="connsiteY21" fmla="*/ 222936 h 228600"/>
                    <a:gd name="connsiteX0" fmla="*/ 421477 w 421477"/>
                    <a:gd name="connsiteY0" fmla="*/ 215779 h 215779"/>
                    <a:gd name="connsiteX1" fmla="*/ 382424 w 421477"/>
                    <a:gd name="connsiteY1" fmla="*/ 170059 h 215779"/>
                    <a:gd name="connsiteX2" fmla="*/ 354802 w 421477"/>
                    <a:gd name="connsiteY2" fmla="*/ 145294 h 215779"/>
                    <a:gd name="connsiteX3" fmla="*/ 330989 w 421477"/>
                    <a:gd name="connsiteY3" fmla="*/ 126244 h 215779"/>
                    <a:gd name="connsiteX4" fmla="*/ 259552 w 421477"/>
                    <a:gd name="connsiteY4" fmla="*/ 78619 h 215779"/>
                    <a:gd name="connsiteX5" fmla="*/ 210974 w 421477"/>
                    <a:gd name="connsiteY5" fmla="*/ 54806 h 215779"/>
                    <a:gd name="connsiteX6" fmla="*/ 189067 w 421477"/>
                    <a:gd name="connsiteY6" fmla="*/ 46234 h 215779"/>
                    <a:gd name="connsiteX7" fmla="*/ 160492 w 421477"/>
                    <a:gd name="connsiteY7" fmla="*/ 37661 h 215779"/>
                    <a:gd name="connsiteX8" fmla="*/ 96674 w 421477"/>
                    <a:gd name="connsiteY8" fmla="*/ 25279 h 215779"/>
                    <a:gd name="connsiteX9" fmla="*/ 22379 w 421477"/>
                    <a:gd name="connsiteY9" fmla="*/ 16706 h 215779"/>
                    <a:gd name="connsiteX10" fmla="*/ 0 w 421477"/>
                    <a:gd name="connsiteY10" fmla="*/ 15919 h 215779"/>
                    <a:gd name="connsiteX11" fmla="*/ 149062 w 421477"/>
                    <a:gd name="connsiteY11" fmla="*/ 514 h 215779"/>
                    <a:gd name="connsiteX12" fmla="*/ 190019 w 421477"/>
                    <a:gd name="connsiteY12" fmla="*/ 4324 h 215779"/>
                    <a:gd name="connsiteX13" fmla="*/ 225262 w 421477"/>
                    <a:gd name="connsiteY13" fmla="*/ 12896 h 215779"/>
                    <a:gd name="connsiteX14" fmla="*/ 286222 w 421477"/>
                    <a:gd name="connsiteY14" fmla="*/ 38614 h 215779"/>
                    <a:gd name="connsiteX15" fmla="*/ 307177 w 421477"/>
                    <a:gd name="connsiteY15" fmla="*/ 49091 h 215779"/>
                    <a:gd name="connsiteX16" fmla="*/ 341467 w 421477"/>
                    <a:gd name="connsiteY16" fmla="*/ 66236 h 215779"/>
                    <a:gd name="connsiteX17" fmla="*/ 388139 w 421477"/>
                    <a:gd name="connsiteY17" fmla="*/ 93859 h 215779"/>
                    <a:gd name="connsiteX18" fmla="*/ 392902 w 421477"/>
                    <a:gd name="connsiteY18" fmla="*/ 103384 h 215779"/>
                    <a:gd name="connsiteX19" fmla="*/ 396712 w 421477"/>
                    <a:gd name="connsiteY19" fmla="*/ 139579 h 215779"/>
                    <a:gd name="connsiteX20" fmla="*/ 410047 w 421477"/>
                    <a:gd name="connsiteY20" fmla="*/ 188156 h 215779"/>
                    <a:gd name="connsiteX21" fmla="*/ 421477 w 421477"/>
                    <a:gd name="connsiteY21" fmla="*/ 215779 h 215779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4854 w 423429"/>
                    <a:gd name="connsiteY18" fmla="*/ 103530 h 215925"/>
                    <a:gd name="connsiteX19" fmla="*/ 398664 w 423429"/>
                    <a:gd name="connsiteY19" fmla="*/ 139725 h 215925"/>
                    <a:gd name="connsiteX20" fmla="*/ 411999 w 423429"/>
                    <a:gd name="connsiteY20" fmla="*/ 188302 h 215925"/>
                    <a:gd name="connsiteX21" fmla="*/ 423429 w 423429"/>
                    <a:gd name="connsiteY21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176"/>
                    <a:gd name="connsiteY0" fmla="*/ 220739 h 220739"/>
                    <a:gd name="connsiteX1" fmla="*/ 384376 w 433176"/>
                    <a:gd name="connsiteY1" fmla="*/ 170205 h 220739"/>
                    <a:gd name="connsiteX2" fmla="*/ 356754 w 433176"/>
                    <a:gd name="connsiteY2" fmla="*/ 145440 h 220739"/>
                    <a:gd name="connsiteX3" fmla="*/ 332941 w 433176"/>
                    <a:gd name="connsiteY3" fmla="*/ 126390 h 220739"/>
                    <a:gd name="connsiteX4" fmla="*/ 261504 w 433176"/>
                    <a:gd name="connsiteY4" fmla="*/ 78765 h 220739"/>
                    <a:gd name="connsiteX5" fmla="*/ 212926 w 433176"/>
                    <a:gd name="connsiteY5" fmla="*/ 54952 h 220739"/>
                    <a:gd name="connsiteX6" fmla="*/ 191019 w 433176"/>
                    <a:gd name="connsiteY6" fmla="*/ 46380 h 220739"/>
                    <a:gd name="connsiteX7" fmla="*/ 162444 w 433176"/>
                    <a:gd name="connsiteY7" fmla="*/ 37807 h 220739"/>
                    <a:gd name="connsiteX8" fmla="*/ 98626 w 433176"/>
                    <a:gd name="connsiteY8" fmla="*/ 25425 h 220739"/>
                    <a:gd name="connsiteX9" fmla="*/ 24331 w 433176"/>
                    <a:gd name="connsiteY9" fmla="*/ 16852 h 220739"/>
                    <a:gd name="connsiteX10" fmla="*/ 0 w 433176"/>
                    <a:gd name="connsiteY10" fmla="*/ 14570 h 220739"/>
                    <a:gd name="connsiteX11" fmla="*/ 151014 w 433176"/>
                    <a:gd name="connsiteY11" fmla="*/ 660 h 220739"/>
                    <a:gd name="connsiteX12" fmla="*/ 191971 w 433176"/>
                    <a:gd name="connsiteY12" fmla="*/ 4470 h 220739"/>
                    <a:gd name="connsiteX13" fmla="*/ 227214 w 433176"/>
                    <a:gd name="connsiteY13" fmla="*/ 13042 h 220739"/>
                    <a:gd name="connsiteX14" fmla="*/ 288174 w 433176"/>
                    <a:gd name="connsiteY14" fmla="*/ 38760 h 220739"/>
                    <a:gd name="connsiteX15" fmla="*/ 309129 w 433176"/>
                    <a:gd name="connsiteY15" fmla="*/ 49237 h 220739"/>
                    <a:gd name="connsiteX16" fmla="*/ 343419 w 433176"/>
                    <a:gd name="connsiteY16" fmla="*/ 66382 h 220739"/>
                    <a:gd name="connsiteX17" fmla="*/ 390091 w 433176"/>
                    <a:gd name="connsiteY17" fmla="*/ 94005 h 220739"/>
                    <a:gd name="connsiteX18" fmla="*/ 398664 w 433176"/>
                    <a:gd name="connsiteY18" fmla="*/ 139725 h 220739"/>
                    <a:gd name="connsiteX19" fmla="*/ 433041 w 433176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3041" h="220739">
                      <a:moveTo>
                        <a:pt x="433041" y="220739"/>
                      </a:moveTo>
                      <a:cubicBezTo>
                        <a:pt x="417612" y="202576"/>
                        <a:pt x="397711" y="184492"/>
                        <a:pt x="384376" y="170205"/>
                      </a:cubicBezTo>
                      <a:cubicBezTo>
                        <a:pt x="375804" y="161632"/>
                        <a:pt x="366279" y="153060"/>
                        <a:pt x="356754" y="145440"/>
                      </a:cubicBezTo>
                      <a:cubicBezTo>
                        <a:pt x="349134" y="138772"/>
                        <a:pt x="341514" y="132105"/>
                        <a:pt x="332941" y="126390"/>
                      </a:cubicBezTo>
                      <a:cubicBezTo>
                        <a:pt x="310081" y="108292"/>
                        <a:pt x="286269" y="93052"/>
                        <a:pt x="261504" y="78765"/>
                      </a:cubicBezTo>
                      <a:cubicBezTo>
                        <a:pt x="245311" y="70192"/>
                        <a:pt x="230071" y="61620"/>
                        <a:pt x="212926" y="54952"/>
                      </a:cubicBezTo>
                      <a:cubicBezTo>
                        <a:pt x="206259" y="52095"/>
                        <a:pt x="197686" y="49237"/>
                        <a:pt x="191019" y="46380"/>
                      </a:cubicBezTo>
                      <a:cubicBezTo>
                        <a:pt x="181494" y="42570"/>
                        <a:pt x="171969" y="40665"/>
                        <a:pt x="162444" y="37807"/>
                      </a:cubicBezTo>
                      <a:cubicBezTo>
                        <a:pt x="141489" y="32092"/>
                        <a:pt x="120534" y="28282"/>
                        <a:pt x="98626" y="25425"/>
                      </a:cubicBezTo>
                      <a:cubicBezTo>
                        <a:pt x="73861" y="22567"/>
                        <a:pt x="49096" y="17805"/>
                        <a:pt x="24331" y="16852"/>
                      </a:cubicBezTo>
                      <a:cubicBezTo>
                        <a:pt x="23379" y="16852"/>
                        <a:pt x="2857" y="15522"/>
                        <a:pt x="0" y="14570"/>
                      </a:cubicBezTo>
                      <a:cubicBezTo>
                        <a:pt x="43815" y="282"/>
                        <a:pt x="107199" y="-1245"/>
                        <a:pt x="151014" y="660"/>
                      </a:cubicBezTo>
                      <a:cubicBezTo>
                        <a:pt x="166254" y="1612"/>
                        <a:pt x="179589" y="2565"/>
                        <a:pt x="191971" y="4470"/>
                      </a:cubicBezTo>
                      <a:cubicBezTo>
                        <a:pt x="204354" y="5422"/>
                        <a:pt x="215784" y="8280"/>
                        <a:pt x="227214" y="13042"/>
                      </a:cubicBezTo>
                      <a:cubicBezTo>
                        <a:pt x="248169" y="20662"/>
                        <a:pt x="268171" y="29235"/>
                        <a:pt x="288174" y="38760"/>
                      </a:cubicBezTo>
                      <a:cubicBezTo>
                        <a:pt x="295794" y="42570"/>
                        <a:pt x="302461" y="46380"/>
                        <a:pt x="309129" y="49237"/>
                      </a:cubicBezTo>
                      <a:lnTo>
                        <a:pt x="343419" y="66382"/>
                      </a:lnTo>
                      <a:cubicBezTo>
                        <a:pt x="359611" y="74955"/>
                        <a:pt x="374851" y="83527"/>
                        <a:pt x="390091" y="94005"/>
                      </a:cubicBezTo>
                      <a:cubicBezTo>
                        <a:pt x="390947" y="119506"/>
                        <a:pt x="395013" y="124009"/>
                        <a:pt x="398664" y="139725"/>
                      </a:cubicBezTo>
                      <a:cubicBezTo>
                        <a:pt x="405822" y="160847"/>
                        <a:pt x="421798" y="196108"/>
                        <a:pt x="433041" y="2207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BF54674B-4DCF-48FE-8606-CA4F989D1760}"/>
                    </a:ext>
                  </a:extLst>
                </p:cNvPr>
                <p:cNvSpPr/>
                <p:nvPr/>
              </p:nvSpPr>
              <p:spPr>
                <a:xfrm>
                  <a:off x="1640032" y="3316042"/>
                  <a:ext cx="181594" cy="55950"/>
                </a:xfrm>
                <a:custGeom>
                  <a:avLst/>
                  <a:gdLst>
                    <a:gd name="connsiteX0" fmla="*/ 170974 w 171450"/>
                    <a:gd name="connsiteY0" fmla="*/ 7144 h 66675"/>
                    <a:gd name="connsiteX1" fmla="*/ 114776 w 171450"/>
                    <a:gd name="connsiteY1" fmla="*/ 42386 h 66675"/>
                    <a:gd name="connsiteX2" fmla="*/ 111919 w 171450"/>
                    <a:gd name="connsiteY2" fmla="*/ 50959 h 66675"/>
                    <a:gd name="connsiteX3" fmla="*/ 111919 w 171450"/>
                    <a:gd name="connsiteY3" fmla="*/ 63341 h 66675"/>
                    <a:gd name="connsiteX4" fmla="*/ 101441 w 171450"/>
                    <a:gd name="connsiteY4" fmla="*/ 56674 h 66675"/>
                    <a:gd name="connsiteX5" fmla="*/ 103346 w 171450"/>
                    <a:gd name="connsiteY5" fmla="*/ 39529 h 66675"/>
                    <a:gd name="connsiteX6" fmla="*/ 102394 w 171450"/>
                    <a:gd name="connsiteY6" fmla="*/ 32861 h 66675"/>
                    <a:gd name="connsiteX7" fmla="*/ 94774 w 171450"/>
                    <a:gd name="connsiteY7" fmla="*/ 34766 h 66675"/>
                    <a:gd name="connsiteX8" fmla="*/ 88106 w 171450"/>
                    <a:gd name="connsiteY8" fmla="*/ 49054 h 66675"/>
                    <a:gd name="connsiteX9" fmla="*/ 36671 w 171450"/>
                    <a:gd name="connsiteY9" fmla="*/ 23336 h 66675"/>
                    <a:gd name="connsiteX10" fmla="*/ 7144 w 171450"/>
                    <a:gd name="connsiteY10" fmla="*/ 17621 h 66675"/>
                    <a:gd name="connsiteX11" fmla="*/ 11906 w 171450"/>
                    <a:gd name="connsiteY11" fmla="*/ 16669 h 66675"/>
                    <a:gd name="connsiteX12" fmla="*/ 82391 w 171450"/>
                    <a:gd name="connsiteY12" fmla="*/ 15716 h 66675"/>
                    <a:gd name="connsiteX13" fmla="*/ 128111 w 171450"/>
                    <a:gd name="connsiteY13" fmla="*/ 11906 h 66675"/>
                    <a:gd name="connsiteX14" fmla="*/ 153829 w 171450"/>
                    <a:gd name="connsiteY14" fmla="*/ 9049 h 66675"/>
                    <a:gd name="connsiteX15" fmla="*/ 170974 w 171450"/>
                    <a:gd name="connsiteY15" fmla="*/ 7144 h 66675"/>
                    <a:gd name="connsiteX0" fmla="*/ 163830 w 163830"/>
                    <a:gd name="connsiteY0" fmla="*/ 0 h 58284"/>
                    <a:gd name="connsiteX1" fmla="*/ 107632 w 163830"/>
                    <a:gd name="connsiteY1" fmla="*/ 35242 h 58284"/>
                    <a:gd name="connsiteX2" fmla="*/ 104775 w 163830"/>
                    <a:gd name="connsiteY2" fmla="*/ 43815 h 58284"/>
                    <a:gd name="connsiteX3" fmla="*/ 104775 w 163830"/>
                    <a:gd name="connsiteY3" fmla="*/ 56197 h 58284"/>
                    <a:gd name="connsiteX4" fmla="*/ 94297 w 163830"/>
                    <a:gd name="connsiteY4" fmla="*/ 49530 h 58284"/>
                    <a:gd name="connsiteX5" fmla="*/ 96202 w 163830"/>
                    <a:gd name="connsiteY5" fmla="*/ 32385 h 58284"/>
                    <a:gd name="connsiteX6" fmla="*/ 95250 w 163830"/>
                    <a:gd name="connsiteY6" fmla="*/ 25717 h 58284"/>
                    <a:gd name="connsiteX7" fmla="*/ 87630 w 163830"/>
                    <a:gd name="connsiteY7" fmla="*/ 27622 h 58284"/>
                    <a:gd name="connsiteX8" fmla="*/ 80962 w 163830"/>
                    <a:gd name="connsiteY8" fmla="*/ 41910 h 58284"/>
                    <a:gd name="connsiteX9" fmla="*/ 29527 w 163830"/>
                    <a:gd name="connsiteY9" fmla="*/ 16192 h 58284"/>
                    <a:gd name="connsiteX10" fmla="*/ 0 w 163830"/>
                    <a:gd name="connsiteY10" fmla="*/ 10477 h 58284"/>
                    <a:gd name="connsiteX11" fmla="*/ 4762 w 163830"/>
                    <a:gd name="connsiteY11" fmla="*/ 9525 h 58284"/>
                    <a:gd name="connsiteX12" fmla="*/ 75247 w 163830"/>
                    <a:gd name="connsiteY12" fmla="*/ 8572 h 58284"/>
                    <a:gd name="connsiteX13" fmla="*/ 146685 w 163830"/>
                    <a:gd name="connsiteY13" fmla="*/ 1905 h 58284"/>
                    <a:gd name="connsiteX14" fmla="*/ 163830 w 163830"/>
                    <a:gd name="connsiteY14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53674 w 170819"/>
                    <a:gd name="connsiteY12" fmla="*/ 1905 h 58284"/>
                    <a:gd name="connsiteX13" fmla="*/ 170819 w 170819"/>
                    <a:gd name="connsiteY13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70819 w 170819"/>
                    <a:gd name="connsiteY12" fmla="*/ 0 h 58284"/>
                    <a:gd name="connsiteX0" fmla="*/ 170819 w 170819"/>
                    <a:gd name="connsiteY0" fmla="*/ 2569 h 60853"/>
                    <a:gd name="connsiteX1" fmla="*/ 114621 w 170819"/>
                    <a:gd name="connsiteY1" fmla="*/ 37811 h 60853"/>
                    <a:gd name="connsiteX2" fmla="*/ 111764 w 170819"/>
                    <a:gd name="connsiteY2" fmla="*/ 46384 h 60853"/>
                    <a:gd name="connsiteX3" fmla="*/ 111764 w 170819"/>
                    <a:gd name="connsiteY3" fmla="*/ 58766 h 60853"/>
                    <a:gd name="connsiteX4" fmla="*/ 101286 w 170819"/>
                    <a:gd name="connsiteY4" fmla="*/ 52099 h 60853"/>
                    <a:gd name="connsiteX5" fmla="*/ 103191 w 170819"/>
                    <a:gd name="connsiteY5" fmla="*/ 34954 h 60853"/>
                    <a:gd name="connsiteX6" fmla="*/ 102239 w 170819"/>
                    <a:gd name="connsiteY6" fmla="*/ 28286 h 60853"/>
                    <a:gd name="connsiteX7" fmla="*/ 94619 w 170819"/>
                    <a:gd name="connsiteY7" fmla="*/ 30191 h 60853"/>
                    <a:gd name="connsiteX8" fmla="*/ 87951 w 170819"/>
                    <a:gd name="connsiteY8" fmla="*/ 44479 h 60853"/>
                    <a:gd name="connsiteX9" fmla="*/ 36516 w 170819"/>
                    <a:gd name="connsiteY9" fmla="*/ 18761 h 60853"/>
                    <a:gd name="connsiteX10" fmla="*/ 6989 w 170819"/>
                    <a:gd name="connsiteY10" fmla="*/ 13046 h 60853"/>
                    <a:gd name="connsiteX11" fmla="*/ 11751 w 170819"/>
                    <a:gd name="connsiteY11" fmla="*/ 12094 h 60853"/>
                    <a:gd name="connsiteX12" fmla="*/ 170819 w 170819"/>
                    <a:gd name="connsiteY12" fmla="*/ 2569 h 60853"/>
                    <a:gd name="connsiteX0" fmla="*/ 170819 w 170819"/>
                    <a:gd name="connsiteY0" fmla="*/ 985 h 59269"/>
                    <a:gd name="connsiteX1" fmla="*/ 114621 w 170819"/>
                    <a:gd name="connsiteY1" fmla="*/ 36227 h 59269"/>
                    <a:gd name="connsiteX2" fmla="*/ 111764 w 170819"/>
                    <a:gd name="connsiteY2" fmla="*/ 44800 h 59269"/>
                    <a:gd name="connsiteX3" fmla="*/ 111764 w 170819"/>
                    <a:gd name="connsiteY3" fmla="*/ 57182 h 59269"/>
                    <a:gd name="connsiteX4" fmla="*/ 101286 w 170819"/>
                    <a:gd name="connsiteY4" fmla="*/ 50515 h 59269"/>
                    <a:gd name="connsiteX5" fmla="*/ 103191 w 170819"/>
                    <a:gd name="connsiteY5" fmla="*/ 33370 h 59269"/>
                    <a:gd name="connsiteX6" fmla="*/ 102239 w 170819"/>
                    <a:gd name="connsiteY6" fmla="*/ 26702 h 59269"/>
                    <a:gd name="connsiteX7" fmla="*/ 94619 w 170819"/>
                    <a:gd name="connsiteY7" fmla="*/ 28607 h 59269"/>
                    <a:gd name="connsiteX8" fmla="*/ 87951 w 170819"/>
                    <a:gd name="connsiteY8" fmla="*/ 42895 h 59269"/>
                    <a:gd name="connsiteX9" fmla="*/ 36516 w 170819"/>
                    <a:gd name="connsiteY9" fmla="*/ 17177 h 59269"/>
                    <a:gd name="connsiteX10" fmla="*/ 6989 w 170819"/>
                    <a:gd name="connsiteY10" fmla="*/ 11462 h 59269"/>
                    <a:gd name="connsiteX11" fmla="*/ 11751 w 170819"/>
                    <a:gd name="connsiteY11" fmla="*/ 10510 h 59269"/>
                    <a:gd name="connsiteX12" fmla="*/ 14507 w 170819"/>
                    <a:gd name="connsiteY12" fmla="*/ 9845 h 59269"/>
                    <a:gd name="connsiteX13" fmla="*/ 170819 w 170819"/>
                    <a:gd name="connsiteY13" fmla="*/ 985 h 59269"/>
                    <a:gd name="connsiteX0" fmla="*/ 172080 w 172080"/>
                    <a:gd name="connsiteY0" fmla="*/ 916 h 59200"/>
                    <a:gd name="connsiteX1" fmla="*/ 115882 w 172080"/>
                    <a:gd name="connsiteY1" fmla="*/ 36158 h 59200"/>
                    <a:gd name="connsiteX2" fmla="*/ 113025 w 172080"/>
                    <a:gd name="connsiteY2" fmla="*/ 44731 h 59200"/>
                    <a:gd name="connsiteX3" fmla="*/ 113025 w 172080"/>
                    <a:gd name="connsiteY3" fmla="*/ 57113 h 59200"/>
                    <a:gd name="connsiteX4" fmla="*/ 102547 w 172080"/>
                    <a:gd name="connsiteY4" fmla="*/ 50446 h 59200"/>
                    <a:gd name="connsiteX5" fmla="*/ 104452 w 172080"/>
                    <a:gd name="connsiteY5" fmla="*/ 33301 h 59200"/>
                    <a:gd name="connsiteX6" fmla="*/ 103500 w 172080"/>
                    <a:gd name="connsiteY6" fmla="*/ 26633 h 59200"/>
                    <a:gd name="connsiteX7" fmla="*/ 95880 w 172080"/>
                    <a:gd name="connsiteY7" fmla="*/ 28538 h 59200"/>
                    <a:gd name="connsiteX8" fmla="*/ 89212 w 172080"/>
                    <a:gd name="connsiteY8" fmla="*/ 42826 h 59200"/>
                    <a:gd name="connsiteX9" fmla="*/ 37777 w 172080"/>
                    <a:gd name="connsiteY9" fmla="*/ 17108 h 59200"/>
                    <a:gd name="connsiteX10" fmla="*/ 8250 w 172080"/>
                    <a:gd name="connsiteY10" fmla="*/ 11393 h 59200"/>
                    <a:gd name="connsiteX11" fmla="*/ 13012 w 172080"/>
                    <a:gd name="connsiteY11" fmla="*/ 10441 h 59200"/>
                    <a:gd name="connsiteX12" fmla="*/ 172080 w 172080"/>
                    <a:gd name="connsiteY12" fmla="*/ 916 h 59200"/>
                    <a:gd name="connsiteX0" fmla="*/ 163830 w 163830"/>
                    <a:gd name="connsiteY0" fmla="*/ 861 h 59145"/>
                    <a:gd name="connsiteX1" fmla="*/ 107632 w 163830"/>
                    <a:gd name="connsiteY1" fmla="*/ 36103 h 59145"/>
                    <a:gd name="connsiteX2" fmla="*/ 104775 w 163830"/>
                    <a:gd name="connsiteY2" fmla="*/ 44676 h 59145"/>
                    <a:gd name="connsiteX3" fmla="*/ 104775 w 163830"/>
                    <a:gd name="connsiteY3" fmla="*/ 57058 h 59145"/>
                    <a:gd name="connsiteX4" fmla="*/ 94297 w 163830"/>
                    <a:gd name="connsiteY4" fmla="*/ 50391 h 59145"/>
                    <a:gd name="connsiteX5" fmla="*/ 96202 w 163830"/>
                    <a:gd name="connsiteY5" fmla="*/ 33246 h 59145"/>
                    <a:gd name="connsiteX6" fmla="*/ 95250 w 163830"/>
                    <a:gd name="connsiteY6" fmla="*/ 26578 h 59145"/>
                    <a:gd name="connsiteX7" fmla="*/ 87630 w 163830"/>
                    <a:gd name="connsiteY7" fmla="*/ 28483 h 59145"/>
                    <a:gd name="connsiteX8" fmla="*/ 80962 w 163830"/>
                    <a:gd name="connsiteY8" fmla="*/ 42771 h 59145"/>
                    <a:gd name="connsiteX9" fmla="*/ 29527 w 163830"/>
                    <a:gd name="connsiteY9" fmla="*/ 17053 h 59145"/>
                    <a:gd name="connsiteX10" fmla="*/ 0 w 163830"/>
                    <a:gd name="connsiteY10" fmla="*/ 11338 h 59145"/>
                    <a:gd name="connsiteX11" fmla="*/ 163830 w 163830"/>
                    <a:gd name="connsiteY11" fmla="*/ 861 h 59145"/>
                    <a:gd name="connsiteX0" fmla="*/ 181594 w 181594"/>
                    <a:gd name="connsiteY0" fmla="*/ 1031 h 59315"/>
                    <a:gd name="connsiteX1" fmla="*/ 125396 w 181594"/>
                    <a:gd name="connsiteY1" fmla="*/ 36273 h 59315"/>
                    <a:gd name="connsiteX2" fmla="*/ 122539 w 181594"/>
                    <a:gd name="connsiteY2" fmla="*/ 44846 h 59315"/>
                    <a:gd name="connsiteX3" fmla="*/ 122539 w 181594"/>
                    <a:gd name="connsiteY3" fmla="*/ 57228 h 59315"/>
                    <a:gd name="connsiteX4" fmla="*/ 112061 w 181594"/>
                    <a:gd name="connsiteY4" fmla="*/ 50561 h 59315"/>
                    <a:gd name="connsiteX5" fmla="*/ 113966 w 181594"/>
                    <a:gd name="connsiteY5" fmla="*/ 33416 h 59315"/>
                    <a:gd name="connsiteX6" fmla="*/ 113014 w 181594"/>
                    <a:gd name="connsiteY6" fmla="*/ 26748 h 59315"/>
                    <a:gd name="connsiteX7" fmla="*/ 105394 w 181594"/>
                    <a:gd name="connsiteY7" fmla="*/ 28653 h 59315"/>
                    <a:gd name="connsiteX8" fmla="*/ 98726 w 181594"/>
                    <a:gd name="connsiteY8" fmla="*/ 42941 h 59315"/>
                    <a:gd name="connsiteX9" fmla="*/ 47291 w 181594"/>
                    <a:gd name="connsiteY9" fmla="*/ 17223 h 59315"/>
                    <a:gd name="connsiteX10" fmla="*/ 0 w 181594"/>
                    <a:gd name="connsiteY10" fmla="*/ 9010 h 59315"/>
                    <a:gd name="connsiteX11" fmla="*/ 181594 w 181594"/>
                    <a:gd name="connsiteY11" fmla="*/ 1031 h 59315"/>
                    <a:gd name="connsiteX0" fmla="*/ 181594 w 181594"/>
                    <a:gd name="connsiteY0" fmla="*/ 3994 h 62278"/>
                    <a:gd name="connsiteX1" fmla="*/ 125396 w 181594"/>
                    <a:gd name="connsiteY1" fmla="*/ 39236 h 62278"/>
                    <a:gd name="connsiteX2" fmla="*/ 122539 w 181594"/>
                    <a:gd name="connsiteY2" fmla="*/ 47809 h 62278"/>
                    <a:gd name="connsiteX3" fmla="*/ 122539 w 181594"/>
                    <a:gd name="connsiteY3" fmla="*/ 60191 h 62278"/>
                    <a:gd name="connsiteX4" fmla="*/ 112061 w 181594"/>
                    <a:gd name="connsiteY4" fmla="*/ 53524 h 62278"/>
                    <a:gd name="connsiteX5" fmla="*/ 113966 w 181594"/>
                    <a:gd name="connsiteY5" fmla="*/ 36379 h 62278"/>
                    <a:gd name="connsiteX6" fmla="*/ 113014 w 181594"/>
                    <a:gd name="connsiteY6" fmla="*/ 29711 h 62278"/>
                    <a:gd name="connsiteX7" fmla="*/ 105394 w 181594"/>
                    <a:gd name="connsiteY7" fmla="*/ 31616 h 62278"/>
                    <a:gd name="connsiteX8" fmla="*/ 98726 w 181594"/>
                    <a:gd name="connsiteY8" fmla="*/ 45904 h 62278"/>
                    <a:gd name="connsiteX9" fmla="*/ 47291 w 181594"/>
                    <a:gd name="connsiteY9" fmla="*/ 20186 h 62278"/>
                    <a:gd name="connsiteX10" fmla="*/ 0 w 181594"/>
                    <a:gd name="connsiteY10" fmla="*/ 11973 h 62278"/>
                    <a:gd name="connsiteX11" fmla="*/ 181594 w 181594"/>
                    <a:gd name="connsiteY11" fmla="*/ 3994 h 62278"/>
                    <a:gd name="connsiteX0" fmla="*/ 181594 w 181594"/>
                    <a:gd name="connsiteY0" fmla="*/ 6985 h 65269"/>
                    <a:gd name="connsiteX1" fmla="*/ 125396 w 181594"/>
                    <a:gd name="connsiteY1" fmla="*/ 42227 h 65269"/>
                    <a:gd name="connsiteX2" fmla="*/ 122539 w 181594"/>
                    <a:gd name="connsiteY2" fmla="*/ 50800 h 65269"/>
                    <a:gd name="connsiteX3" fmla="*/ 122539 w 181594"/>
                    <a:gd name="connsiteY3" fmla="*/ 63182 h 65269"/>
                    <a:gd name="connsiteX4" fmla="*/ 112061 w 181594"/>
                    <a:gd name="connsiteY4" fmla="*/ 56515 h 65269"/>
                    <a:gd name="connsiteX5" fmla="*/ 113966 w 181594"/>
                    <a:gd name="connsiteY5" fmla="*/ 39370 h 65269"/>
                    <a:gd name="connsiteX6" fmla="*/ 113014 w 181594"/>
                    <a:gd name="connsiteY6" fmla="*/ 32702 h 65269"/>
                    <a:gd name="connsiteX7" fmla="*/ 105394 w 181594"/>
                    <a:gd name="connsiteY7" fmla="*/ 34607 h 65269"/>
                    <a:gd name="connsiteX8" fmla="*/ 98726 w 181594"/>
                    <a:gd name="connsiteY8" fmla="*/ 48895 h 65269"/>
                    <a:gd name="connsiteX9" fmla="*/ 47291 w 181594"/>
                    <a:gd name="connsiteY9" fmla="*/ 23177 h 65269"/>
                    <a:gd name="connsiteX10" fmla="*/ 0 w 181594"/>
                    <a:gd name="connsiteY10" fmla="*/ 14964 h 65269"/>
                    <a:gd name="connsiteX11" fmla="*/ 181594 w 181594"/>
                    <a:gd name="connsiteY11" fmla="*/ 6985 h 65269"/>
                    <a:gd name="connsiteX0" fmla="*/ 181594 w 181594"/>
                    <a:gd name="connsiteY0" fmla="*/ 6985 h 56923"/>
                    <a:gd name="connsiteX1" fmla="*/ 125396 w 181594"/>
                    <a:gd name="connsiteY1" fmla="*/ 42227 h 56923"/>
                    <a:gd name="connsiteX2" fmla="*/ 122539 w 181594"/>
                    <a:gd name="connsiteY2" fmla="*/ 50800 h 56923"/>
                    <a:gd name="connsiteX3" fmla="*/ 112061 w 181594"/>
                    <a:gd name="connsiteY3" fmla="*/ 56515 h 56923"/>
                    <a:gd name="connsiteX4" fmla="*/ 113966 w 181594"/>
                    <a:gd name="connsiteY4" fmla="*/ 39370 h 56923"/>
                    <a:gd name="connsiteX5" fmla="*/ 113014 w 181594"/>
                    <a:gd name="connsiteY5" fmla="*/ 32702 h 56923"/>
                    <a:gd name="connsiteX6" fmla="*/ 105394 w 181594"/>
                    <a:gd name="connsiteY6" fmla="*/ 34607 h 56923"/>
                    <a:gd name="connsiteX7" fmla="*/ 98726 w 181594"/>
                    <a:gd name="connsiteY7" fmla="*/ 48895 h 56923"/>
                    <a:gd name="connsiteX8" fmla="*/ 47291 w 181594"/>
                    <a:gd name="connsiteY8" fmla="*/ 23177 h 56923"/>
                    <a:gd name="connsiteX9" fmla="*/ 0 w 181594"/>
                    <a:gd name="connsiteY9" fmla="*/ 14964 h 56923"/>
                    <a:gd name="connsiteX10" fmla="*/ 181594 w 181594"/>
                    <a:gd name="connsiteY10" fmla="*/ 6985 h 56923"/>
                    <a:gd name="connsiteX0" fmla="*/ 181594 w 181594"/>
                    <a:gd name="connsiteY0" fmla="*/ 6985 h 56539"/>
                    <a:gd name="connsiteX1" fmla="*/ 125396 w 181594"/>
                    <a:gd name="connsiteY1" fmla="*/ 42227 h 56539"/>
                    <a:gd name="connsiteX2" fmla="*/ 112061 w 181594"/>
                    <a:gd name="connsiteY2" fmla="*/ 56515 h 56539"/>
                    <a:gd name="connsiteX3" fmla="*/ 113966 w 181594"/>
                    <a:gd name="connsiteY3" fmla="*/ 39370 h 56539"/>
                    <a:gd name="connsiteX4" fmla="*/ 113014 w 181594"/>
                    <a:gd name="connsiteY4" fmla="*/ 32702 h 56539"/>
                    <a:gd name="connsiteX5" fmla="*/ 105394 w 181594"/>
                    <a:gd name="connsiteY5" fmla="*/ 34607 h 56539"/>
                    <a:gd name="connsiteX6" fmla="*/ 98726 w 181594"/>
                    <a:gd name="connsiteY6" fmla="*/ 48895 h 56539"/>
                    <a:gd name="connsiteX7" fmla="*/ 47291 w 181594"/>
                    <a:gd name="connsiteY7" fmla="*/ 23177 h 56539"/>
                    <a:gd name="connsiteX8" fmla="*/ 0 w 181594"/>
                    <a:gd name="connsiteY8" fmla="*/ 14964 h 56539"/>
                    <a:gd name="connsiteX9" fmla="*/ 181594 w 181594"/>
                    <a:gd name="connsiteY9" fmla="*/ 6985 h 56539"/>
                    <a:gd name="connsiteX0" fmla="*/ 181594 w 184502"/>
                    <a:gd name="connsiteY0" fmla="*/ 6985 h 57568"/>
                    <a:gd name="connsiteX1" fmla="*/ 112061 w 184502"/>
                    <a:gd name="connsiteY1" fmla="*/ 56515 h 57568"/>
                    <a:gd name="connsiteX2" fmla="*/ 113966 w 184502"/>
                    <a:gd name="connsiteY2" fmla="*/ 39370 h 57568"/>
                    <a:gd name="connsiteX3" fmla="*/ 113014 w 184502"/>
                    <a:gd name="connsiteY3" fmla="*/ 32702 h 57568"/>
                    <a:gd name="connsiteX4" fmla="*/ 105394 w 184502"/>
                    <a:gd name="connsiteY4" fmla="*/ 34607 h 57568"/>
                    <a:gd name="connsiteX5" fmla="*/ 98726 w 184502"/>
                    <a:gd name="connsiteY5" fmla="*/ 48895 h 57568"/>
                    <a:gd name="connsiteX6" fmla="*/ 47291 w 184502"/>
                    <a:gd name="connsiteY6" fmla="*/ 23177 h 57568"/>
                    <a:gd name="connsiteX7" fmla="*/ 0 w 184502"/>
                    <a:gd name="connsiteY7" fmla="*/ 14964 h 57568"/>
                    <a:gd name="connsiteX8" fmla="*/ 181594 w 184502"/>
                    <a:gd name="connsiteY8" fmla="*/ 6985 h 57568"/>
                    <a:gd name="connsiteX0" fmla="*/ 181594 w 184507"/>
                    <a:gd name="connsiteY0" fmla="*/ 6985 h 57017"/>
                    <a:gd name="connsiteX1" fmla="*/ 112061 w 184507"/>
                    <a:gd name="connsiteY1" fmla="*/ 56515 h 57017"/>
                    <a:gd name="connsiteX2" fmla="*/ 113014 w 184507"/>
                    <a:gd name="connsiteY2" fmla="*/ 32702 h 57017"/>
                    <a:gd name="connsiteX3" fmla="*/ 105394 w 184507"/>
                    <a:gd name="connsiteY3" fmla="*/ 34607 h 57017"/>
                    <a:gd name="connsiteX4" fmla="*/ 98726 w 184507"/>
                    <a:gd name="connsiteY4" fmla="*/ 48895 h 57017"/>
                    <a:gd name="connsiteX5" fmla="*/ 47291 w 184507"/>
                    <a:gd name="connsiteY5" fmla="*/ 23177 h 57017"/>
                    <a:gd name="connsiteX6" fmla="*/ 0 w 184507"/>
                    <a:gd name="connsiteY6" fmla="*/ 14964 h 57017"/>
                    <a:gd name="connsiteX7" fmla="*/ 181594 w 184507"/>
                    <a:gd name="connsiteY7" fmla="*/ 6985 h 57017"/>
                    <a:gd name="connsiteX0" fmla="*/ 181594 w 184547"/>
                    <a:gd name="connsiteY0" fmla="*/ 6985 h 57075"/>
                    <a:gd name="connsiteX1" fmla="*/ 112061 w 184547"/>
                    <a:gd name="connsiteY1" fmla="*/ 56515 h 57075"/>
                    <a:gd name="connsiteX2" fmla="*/ 105394 w 184547"/>
                    <a:gd name="connsiteY2" fmla="*/ 34607 h 57075"/>
                    <a:gd name="connsiteX3" fmla="*/ 98726 w 184547"/>
                    <a:gd name="connsiteY3" fmla="*/ 48895 h 57075"/>
                    <a:gd name="connsiteX4" fmla="*/ 47291 w 184547"/>
                    <a:gd name="connsiteY4" fmla="*/ 23177 h 57075"/>
                    <a:gd name="connsiteX5" fmla="*/ 0 w 184547"/>
                    <a:gd name="connsiteY5" fmla="*/ 14964 h 57075"/>
                    <a:gd name="connsiteX6" fmla="*/ 181594 w 184547"/>
                    <a:gd name="connsiteY6" fmla="*/ 6985 h 57075"/>
                    <a:gd name="connsiteX0" fmla="*/ 181594 w 184583"/>
                    <a:gd name="connsiteY0" fmla="*/ 6985 h 59054"/>
                    <a:gd name="connsiteX1" fmla="*/ 112061 w 184583"/>
                    <a:gd name="connsiteY1" fmla="*/ 56515 h 59054"/>
                    <a:gd name="connsiteX2" fmla="*/ 98726 w 184583"/>
                    <a:gd name="connsiteY2" fmla="*/ 48895 h 59054"/>
                    <a:gd name="connsiteX3" fmla="*/ 47291 w 184583"/>
                    <a:gd name="connsiteY3" fmla="*/ 23177 h 59054"/>
                    <a:gd name="connsiteX4" fmla="*/ 0 w 184583"/>
                    <a:gd name="connsiteY4" fmla="*/ 14964 h 59054"/>
                    <a:gd name="connsiteX5" fmla="*/ 181594 w 184583"/>
                    <a:gd name="connsiteY5" fmla="*/ 6985 h 59054"/>
                    <a:gd name="connsiteX0" fmla="*/ 181594 w 184888"/>
                    <a:gd name="connsiteY0" fmla="*/ 6985 h 56691"/>
                    <a:gd name="connsiteX1" fmla="*/ 112061 w 184888"/>
                    <a:gd name="connsiteY1" fmla="*/ 56515 h 56691"/>
                    <a:gd name="connsiteX2" fmla="*/ 47291 w 184888"/>
                    <a:gd name="connsiteY2" fmla="*/ 23177 h 56691"/>
                    <a:gd name="connsiteX3" fmla="*/ 0 w 184888"/>
                    <a:gd name="connsiteY3" fmla="*/ 14964 h 56691"/>
                    <a:gd name="connsiteX4" fmla="*/ 181594 w 184888"/>
                    <a:gd name="connsiteY4" fmla="*/ 6985 h 56691"/>
                    <a:gd name="connsiteX0" fmla="*/ 181594 w 184888"/>
                    <a:gd name="connsiteY0" fmla="*/ 6985 h 56515"/>
                    <a:gd name="connsiteX1" fmla="*/ 112061 w 184888"/>
                    <a:gd name="connsiteY1" fmla="*/ 56515 h 56515"/>
                    <a:gd name="connsiteX2" fmla="*/ 47291 w 184888"/>
                    <a:gd name="connsiteY2" fmla="*/ 23177 h 56515"/>
                    <a:gd name="connsiteX3" fmla="*/ 0 w 184888"/>
                    <a:gd name="connsiteY3" fmla="*/ 14964 h 56515"/>
                    <a:gd name="connsiteX4" fmla="*/ 181594 w 184888"/>
                    <a:gd name="connsiteY4" fmla="*/ 6985 h 56515"/>
                    <a:gd name="connsiteX0" fmla="*/ 181594 w 184729"/>
                    <a:gd name="connsiteY0" fmla="*/ 6985 h 56515"/>
                    <a:gd name="connsiteX1" fmla="*/ 112061 w 184729"/>
                    <a:gd name="connsiteY1" fmla="*/ 56515 h 56515"/>
                    <a:gd name="connsiteX2" fmla="*/ 47291 w 184729"/>
                    <a:gd name="connsiteY2" fmla="*/ 23177 h 56515"/>
                    <a:gd name="connsiteX3" fmla="*/ 0 w 184729"/>
                    <a:gd name="connsiteY3" fmla="*/ 14964 h 56515"/>
                    <a:gd name="connsiteX4" fmla="*/ 181594 w 184729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2583 w 182583"/>
                    <a:gd name="connsiteY0" fmla="*/ 6985 h 56552"/>
                    <a:gd name="connsiteX1" fmla="*/ 113050 w 182583"/>
                    <a:gd name="connsiteY1" fmla="*/ 56515 h 56552"/>
                    <a:gd name="connsiteX2" fmla="*/ 989 w 182583"/>
                    <a:gd name="connsiteY2" fmla="*/ 14964 h 56552"/>
                    <a:gd name="connsiteX3" fmla="*/ 182583 w 182583"/>
                    <a:gd name="connsiteY3" fmla="*/ 6985 h 56552"/>
                    <a:gd name="connsiteX0" fmla="*/ 181594 w 181594"/>
                    <a:gd name="connsiteY0" fmla="*/ 6985 h 56567"/>
                    <a:gd name="connsiteX1" fmla="*/ 112061 w 181594"/>
                    <a:gd name="connsiteY1" fmla="*/ 56515 h 56567"/>
                    <a:gd name="connsiteX2" fmla="*/ 0 w 181594"/>
                    <a:gd name="connsiteY2" fmla="*/ 14964 h 56567"/>
                    <a:gd name="connsiteX3" fmla="*/ 181594 w 181594"/>
                    <a:gd name="connsiteY3" fmla="*/ 6985 h 56567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594" h="55950">
                      <a:moveTo>
                        <a:pt x="181594" y="6985"/>
                      </a:moveTo>
                      <a:cubicBezTo>
                        <a:pt x="156883" y="16556"/>
                        <a:pt x="133076" y="23978"/>
                        <a:pt x="107757" y="55950"/>
                      </a:cubicBezTo>
                      <a:cubicBezTo>
                        <a:pt x="73296" y="29467"/>
                        <a:pt x="91018" y="33884"/>
                        <a:pt x="0" y="14964"/>
                      </a:cubicBezTo>
                      <a:cubicBezTo>
                        <a:pt x="35752" y="-2089"/>
                        <a:pt x="133617" y="-4308"/>
                        <a:pt x="181594" y="69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9FE218EC-EB68-460F-9C6D-D9B80393AA2D}"/>
                    </a:ext>
                  </a:extLst>
                </p:cNvPr>
                <p:cNvSpPr/>
                <p:nvPr/>
              </p:nvSpPr>
              <p:spPr>
                <a:xfrm>
                  <a:off x="1327299" y="3593233"/>
                  <a:ext cx="19050" cy="19050"/>
                </a:xfrm>
                <a:custGeom>
                  <a:avLst/>
                  <a:gdLst>
                    <a:gd name="connsiteX0" fmla="*/ 10255 w 19050"/>
                    <a:gd name="connsiteY0" fmla="*/ 7144 h 19050"/>
                    <a:gd name="connsiteX1" fmla="*/ 11207 w 19050"/>
                    <a:gd name="connsiteY1" fmla="*/ 10954 h 19050"/>
                    <a:gd name="connsiteX2" fmla="*/ 16922 w 19050"/>
                    <a:gd name="connsiteY2" fmla="*/ 11906 h 19050"/>
                    <a:gd name="connsiteX3" fmla="*/ 11207 w 19050"/>
                    <a:gd name="connsiteY3" fmla="*/ 11906 h 19050"/>
                    <a:gd name="connsiteX4" fmla="*/ 7397 w 19050"/>
                    <a:gd name="connsiteY4" fmla="*/ 10954 h 19050"/>
                    <a:gd name="connsiteX5" fmla="*/ 10255 w 19050"/>
                    <a:gd name="connsiteY5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" h="19050">
                      <a:moveTo>
                        <a:pt x="10255" y="7144"/>
                      </a:moveTo>
                      <a:cubicBezTo>
                        <a:pt x="10255" y="8096"/>
                        <a:pt x="7397" y="10001"/>
                        <a:pt x="11207" y="10954"/>
                      </a:cubicBezTo>
                      <a:cubicBezTo>
                        <a:pt x="13112" y="10954"/>
                        <a:pt x="15017" y="11906"/>
                        <a:pt x="16922" y="11906"/>
                      </a:cubicBezTo>
                      <a:cubicBezTo>
                        <a:pt x="15017" y="11906"/>
                        <a:pt x="13112" y="11906"/>
                        <a:pt x="11207" y="11906"/>
                      </a:cubicBezTo>
                      <a:cubicBezTo>
                        <a:pt x="10255" y="11906"/>
                        <a:pt x="7397" y="12859"/>
                        <a:pt x="7397" y="10954"/>
                      </a:cubicBezTo>
                      <a:cubicBezTo>
                        <a:pt x="6445" y="8096"/>
                        <a:pt x="8350" y="7144"/>
                        <a:pt x="10255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70006A0F-BA22-4DBE-B16D-9982801ACDD1}"/>
                    </a:ext>
                  </a:extLst>
                </p:cNvPr>
                <p:cNvSpPr/>
                <p:nvPr/>
              </p:nvSpPr>
              <p:spPr>
                <a:xfrm>
                  <a:off x="2169563" y="3565610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2859 h 19050"/>
                    <a:gd name="connsiteX1" fmla="*/ 7144 w 9525"/>
                    <a:gd name="connsiteY1" fmla="*/ 7144 h 19050"/>
                    <a:gd name="connsiteX2" fmla="*/ 10954 w 9525"/>
                    <a:gd name="connsiteY2" fmla="*/ 128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2859"/>
                      </a:moveTo>
                      <a:cubicBezTo>
                        <a:pt x="10001" y="10954"/>
                        <a:pt x="8096" y="9049"/>
                        <a:pt x="7144" y="7144"/>
                      </a:cubicBezTo>
                      <a:cubicBezTo>
                        <a:pt x="10001" y="8096"/>
                        <a:pt x="10954" y="10001"/>
                        <a:pt x="10954" y="1285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7F03E4C-FC68-440A-A57A-E0E2C0EC672D}"/>
                    </a:ext>
                  </a:extLst>
                </p:cNvPr>
                <p:cNvSpPr/>
                <p:nvPr/>
              </p:nvSpPr>
              <p:spPr>
                <a:xfrm>
                  <a:off x="1329458" y="3591328"/>
                  <a:ext cx="9525" cy="9525"/>
                </a:xfrm>
                <a:custGeom>
                  <a:avLst/>
                  <a:gdLst>
                    <a:gd name="connsiteX0" fmla="*/ 9049 w 9525"/>
                    <a:gd name="connsiteY0" fmla="*/ 7144 h 9525"/>
                    <a:gd name="connsiteX1" fmla="*/ 7144 w 9525"/>
                    <a:gd name="connsiteY1" fmla="*/ 9049 h 9525"/>
                    <a:gd name="connsiteX2" fmla="*/ 9049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9049" y="7144"/>
                      </a:moveTo>
                      <a:cubicBezTo>
                        <a:pt x="9049" y="8096"/>
                        <a:pt x="8096" y="9049"/>
                        <a:pt x="7144" y="9049"/>
                      </a:cubicBezTo>
                      <a:cubicBezTo>
                        <a:pt x="8096" y="8096"/>
                        <a:pt x="8096" y="7144"/>
                        <a:pt x="9049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8B11BB0-AC54-42AF-86F3-14F6ABD6DDC7}"/>
                    </a:ext>
                  </a:extLst>
                </p:cNvPr>
                <p:cNvSpPr/>
                <p:nvPr/>
              </p:nvSpPr>
              <p:spPr>
                <a:xfrm>
                  <a:off x="1331363" y="3589423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7144 h 9525"/>
                    <a:gd name="connsiteX1" fmla="*/ 7144 w 9525"/>
                    <a:gd name="connsiteY1" fmla="*/ 9049 h 9525"/>
                    <a:gd name="connsiteX2" fmla="*/ 8096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7144"/>
                      </a:moveTo>
                      <a:cubicBezTo>
                        <a:pt x="8096" y="8096"/>
                        <a:pt x="8096" y="9049"/>
                        <a:pt x="7144" y="9049"/>
                      </a:cubicBezTo>
                      <a:cubicBezTo>
                        <a:pt x="7144" y="8096"/>
                        <a:pt x="8096" y="8096"/>
                        <a:pt x="8096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1ED51B2-8EAF-4378-9571-D71871EC85E9}"/>
                    </a:ext>
                  </a:extLst>
                </p:cNvPr>
                <p:cNvSpPr/>
                <p:nvPr/>
              </p:nvSpPr>
              <p:spPr>
                <a:xfrm>
                  <a:off x="2167658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8096 h 9525"/>
                    <a:gd name="connsiteX1" fmla="*/ 7144 w 9525"/>
                    <a:gd name="connsiteY1" fmla="*/ 7144 h 9525"/>
                    <a:gd name="connsiteX2" fmla="*/ 8096 w 9525"/>
                    <a:gd name="connsiteY2" fmla="*/ 809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8096"/>
                      </a:moveTo>
                      <a:cubicBezTo>
                        <a:pt x="8096" y="8096"/>
                        <a:pt x="7144" y="7144"/>
                        <a:pt x="7144" y="7144"/>
                      </a:cubicBezTo>
                      <a:cubicBezTo>
                        <a:pt x="8096" y="7144"/>
                        <a:pt x="8096" y="7144"/>
                        <a:pt x="8096" y="8096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DEA65C2-4388-40B8-B6B1-3AB3D223BA5D}"/>
                    </a:ext>
                  </a:extLst>
                </p:cNvPr>
                <p:cNvSpPr/>
                <p:nvPr/>
              </p:nvSpPr>
              <p:spPr>
                <a:xfrm>
                  <a:off x="2168610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9049 h 9525"/>
                    <a:gd name="connsiteX1" fmla="*/ 7144 w 9525"/>
                    <a:gd name="connsiteY1" fmla="*/ 7144 h 9525"/>
                    <a:gd name="connsiteX2" fmla="*/ 8096 w 9525"/>
                    <a:gd name="connsiteY2" fmla="*/ 904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9049"/>
                      </a:moveTo>
                      <a:cubicBezTo>
                        <a:pt x="7144" y="9049"/>
                        <a:pt x="7144" y="8096"/>
                        <a:pt x="7144" y="7144"/>
                      </a:cubicBezTo>
                      <a:cubicBezTo>
                        <a:pt x="8096" y="8096"/>
                        <a:pt x="8096" y="9049"/>
                        <a:pt x="8096" y="904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4FC0055-92C0-45E7-A999-8676209E120B}"/>
                    </a:ext>
                  </a:extLst>
                </p:cNvPr>
                <p:cNvSpPr/>
                <p:nvPr/>
              </p:nvSpPr>
              <p:spPr>
                <a:xfrm>
                  <a:off x="1788563" y="3392255"/>
                  <a:ext cx="9525" cy="9525"/>
                </a:xfrm>
                <a:custGeom>
                  <a:avLst/>
                  <a:gdLst>
                    <a:gd name="connsiteX0" fmla="*/ 10954 w 9525"/>
                    <a:gd name="connsiteY0" fmla="*/ 10001 h 9525"/>
                    <a:gd name="connsiteX1" fmla="*/ 7144 w 9525"/>
                    <a:gd name="connsiteY1" fmla="*/ 7144 h 9525"/>
                    <a:gd name="connsiteX2" fmla="*/ 10954 w 9525"/>
                    <a:gd name="connsiteY2" fmla="*/ 1000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10954" y="10001"/>
                      </a:moveTo>
                      <a:cubicBezTo>
                        <a:pt x="9049" y="10001"/>
                        <a:pt x="7144" y="10001"/>
                        <a:pt x="7144" y="7144"/>
                      </a:cubicBezTo>
                      <a:cubicBezTo>
                        <a:pt x="8096" y="8096"/>
                        <a:pt x="10001" y="9049"/>
                        <a:pt x="10954" y="10001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543136F-BDBD-44EE-B954-74C5AFC67BE6}"/>
                    </a:ext>
                  </a:extLst>
                </p:cNvPr>
                <p:cNvSpPr/>
                <p:nvPr/>
              </p:nvSpPr>
              <p:spPr>
                <a:xfrm>
                  <a:off x="1581609" y="3368850"/>
                  <a:ext cx="371260" cy="334297"/>
                </a:xfrm>
                <a:custGeom>
                  <a:avLst/>
                  <a:gdLst>
                    <a:gd name="connsiteX0" fmla="*/ 365284 w 381000"/>
                    <a:gd name="connsiteY0" fmla="*/ 314638 h 361950"/>
                    <a:gd name="connsiteX1" fmla="*/ 333851 w 381000"/>
                    <a:gd name="connsiteY1" fmla="*/ 226055 h 361950"/>
                    <a:gd name="connsiteX2" fmla="*/ 268129 w 381000"/>
                    <a:gd name="connsiteY2" fmla="*/ 106040 h 361950"/>
                    <a:gd name="connsiteX3" fmla="*/ 230029 w 381000"/>
                    <a:gd name="connsiteY3" fmla="*/ 66035 h 361950"/>
                    <a:gd name="connsiteX4" fmla="*/ 226219 w 381000"/>
                    <a:gd name="connsiteY4" fmla="*/ 63178 h 361950"/>
                    <a:gd name="connsiteX5" fmla="*/ 222409 w 381000"/>
                    <a:gd name="connsiteY5" fmla="*/ 60320 h 361950"/>
                    <a:gd name="connsiteX6" fmla="*/ 217646 w 381000"/>
                    <a:gd name="connsiteY6" fmla="*/ 56510 h 361950"/>
                    <a:gd name="connsiteX7" fmla="*/ 190024 w 381000"/>
                    <a:gd name="connsiteY7" fmla="*/ 38413 h 361950"/>
                    <a:gd name="connsiteX8" fmla="*/ 179546 w 381000"/>
                    <a:gd name="connsiteY8" fmla="*/ 31745 h 361950"/>
                    <a:gd name="connsiteX9" fmla="*/ 181451 w 381000"/>
                    <a:gd name="connsiteY9" fmla="*/ 14600 h 361950"/>
                    <a:gd name="connsiteX10" fmla="*/ 180499 w 381000"/>
                    <a:gd name="connsiteY10" fmla="*/ 7933 h 361950"/>
                    <a:gd name="connsiteX11" fmla="*/ 172879 w 381000"/>
                    <a:gd name="connsiteY11" fmla="*/ 9838 h 361950"/>
                    <a:gd name="connsiteX12" fmla="*/ 166211 w 381000"/>
                    <a:gd name="connsiteY12" fmla="*/ 24125 h 361950"/>
                    <a:gd name="connsiteX13" fmla="*/ 165259 w 381000"/>
                    <a:gd name="connsiteY13" fmla="*/ 38413 h 361950"/>
                    <a:gd name="connsiteX14" fmla="*/ 153829 w 381000"/>
                    <a:gd name="connsiteY14" fmla="*/ 47938 h 361950"/>
                    <a:gd name="connsiteX15" fmla="*/ 152876 w 381000"/>
                    <a:gd name="connsiteY15" fmla="*/ 48890 h 361950"/>
                    <a:gd name="connsiteX16" fmla="*/ 111919 w 381000"/>
                    <a:gd name="connsiteY16" fmla="*/ 106993 h 361950"/>
                    <a:gd name="connsiteX17" fmla="*/ 96679 w 381000"/>
                    <a:gd name="connsiteY17" fmla="*/ 134615 h 361950"/>
                    <a:gd name="connsiteX18" fmla="*/ 82391 w 381000"/>
                    <a:gd name="connsiteY18" fmla="*/ 163190 h 361950"/>
                    <a:gd name="connsiteX19" fmla="*/ 67151 w 381000"/>
                    <a:gd name="connsiteY19" fmla="*/ 192718 h 361950"/>
                    <a:gd name="connsiteX20" fmla="*/ 46196 w 381000"/>
                    <a:gd name="connsiteY20" fmla="*/ 238438 h 361950"/>
                    <a:gd name="connsiteX21" fmla="*/ 19526 w 381000"/>
                    <a:gd name="connsiteY21" fmla="*/ 304160 h 361950"/>
                    <a:gd name="connsiteX22" fmla="*/ 10954 w 381000"/>
                    <a:gd name="connsiteY22" fmla="*/ 330830 h 361950"/>
                    <a:gd name="connsiteX23" fmla="*/ 7144 w 381000"/>
                    <a:gd name="connsiteY23" fmla="*/ 362263 h 361950"/>
                    <a:gd name="connsiteX24" fmla="*/ 12859 w 381000"/>
                    <a:gd name="connsiteY24" fmla="*/ 360358 h 361950"/>
                    <a:gd name="connsiteX25" fmla="*/ 42386 w 381000"/>
                    <a:gd name="connsiteY25" fmla="*/ 354643 h 361950"/>
                    <a:gd name="connsiteX26" fmla="*/ 81439 w 381000"/>
                    <a:gd name="connsiteY26" fmla="*/ 348928 h 361950"/>
                    <a:gd name="connsiteX27" fmla="*/ 112871 w 381000"/>
                    <a:gd name="connsiteY27" fmla="*/ 345118 h 361950"/>
                    <a:gd name="connsiteX28" fmla="*/ 154781 w 381000"/>
                    <a:gd name="connsiteY28" fmla="*/ 342260 h 361950"/>
                    <a:gd name="connsiteX29" fmla="*/ 203359 w 381000"/>
                    <a:gd name="connsiteY29" fmla="*/ 340355 h 361950"/>
                    <a:gd name="connsiteX30" fmla="*/ 295751 w 381000"/>
                    <a:gd name="connsiteY30" fmla="*/ 343213 h 361950"/>
                    <a:gd name="connsiteX31" fmla="*/ 360521 w 381000"/>
                    <a:gd name="connsiteY31" fmla="*/ 348928 h 361950"/>
                    <a:gd name="connsiteX32" fmla="*/ 379571 w 381000"/>
                    <a:gd name="connsiteY32" fmla="*/ 351785 h 361950"/>
                    <a:gd name="connsiteX33" fmla="*/ 365284 w 381000"/>
                    <a:gd name="connsiteY33" fmla="*/ 314638 h 361950"/>
                    <a:gd name="connsiteX0" fmla="*/ 358140 w 372427"/>
                    <a:gd name="connsiteY0" fmla="*/ 307495 h 355760"/>
                    <a:gd name="connsiteX1" fmla="*/ 326707 w 372427"/>
                    <a:gd name="connsiteY1" fmla="*/ 218912 h 355760"/>
                    <a:gd name="connsiteX2" fmla="*/ 260985 w 372427"/>
                    <a:gd name="connsiteY2" fmla="*/ 98897 h 355760"/>
                    <a:gd name="connsiteX3" fmla="*/ 222885 w 372427"/>
                    <a:gd name="connsiteY3" fmla="*/ 58892 h 355760"/>
                    <a:gd name="connsiteX4" fmla="*/ 219075 w 372427"/>
                    <a:gd name="connsiteY4" fmla="*/ 56035 h 355760"/>
                    <a:gd name="connsiteX5" fmla="*/ 215265 w 372427"/>
                    <a:gd name="connsiteY5" fmla="*/ 53177 h 355760"/>
                    <a:gd name="connsiteX6" fmla="*/ 210502 w 372427"/>
                    <a:gd name="connsiteY6" fmla="*/ 49367 h 355760"/>
                    <a:gd name="connsiteX7" fmla="*/ 182880 w 372427"/>
                    <a:gd name="connsiteY7" fmla="*/ 31270 h 355760"/>
                    <a:gd name="connsiteX8" fmla="*/ 174307 w 372427"/>
                    <a:gd name="connsiteY8" fmla="*/ 7457 h 355760"/>
                    <a:gd name="connsiteX9" fmla="*/ 173355 w 372427"/>
                    <a:gd name="connsiteY9" fmla="*/ 790 h 355760"/>
                    <a:gd name="connsiteX10" fmla="*/ 165735 w 372427"/>
                    <a:gd name="connsiteY10" fmla="*/ 2695 h 355760"/>
                    <a:gd name="connsiteX11" fmla="*/ 159067 w 372427"/>
                    <a:gd name="connsiteY11" fmla="*/ 16982 h 355760"/>
                    <a:gd name="connsiteX12" fmla="*/ 158115 w 372427"/>
                    <a:gd name="connsiteY12" fmla="*/ 31270 h 355760"/>
                    <a:gd name="connsiteX13" fmla="*/ 146685 w 372427"/>
                    <a:gd name="connsiteY13" fmla="*/ 40795 h 355760"/>
                    <a:gd name="connsiteX14" fmla="*/ 145732 w 372427"/>
                    <a:gd name="connsiteY14" fmla="*/ 41747 h 355760"/>
                    <a:gd name="connsiteX15" fmla="*/ 104775 w 372427"/>
                    <a:gd name="connsiteY15" fmla="*/ 99850 h 355760"/>
                    <a:gd name="connsiteX16" fmla="*/ 89535 w 372427"/>
                    <a:gd name="connsiteY16" fmla="*/ 127472 h 355760"/>
                    <a:gd name="connsiteX17" fmla="*/ 75247 w 372427"/>
                    <a:gd name="connsiteY17" fmla="*/ 156047 h 355760"/>
                    <a:gd name="connsiteX18" fmla="*/ 60007 w 372427"/>
                    <a:gd name="connsiteY18" fmla="*/ 185575 h 355760"/>
                    <a:gd name="connsiteX19" fmla="*/ 39052 w 372427"/>
                    <a:gd name="connsiteY19" fmla="*/ 231295 h 355760"/>
                    <a:gd name="connsiteX20" fmla="*/ 12382 w 372427"/>
                    <a:gd name="connsiteY20" fmla="*/ 297017 h 355760"/>
                    <a:gd name="connsiteX21" fmla="*/ 3810 w 372427"/>
                    <a:gd name="connsiteY21" fmla="*/ 323687 h 355760"/>
                    <a:gd name="connsiteX22" fmla="*/ 0 w 372427"/>
                    <a:gd name="connsiteY22" fmla="*/ 355120 h 355760"/>
                    <a:gd name="connsiteX23" fmla="*/ 5715 w 372427"/>
                    <a:gd name="connsiteY23" fmla="*/ 353215 h 355760"/>
                    <a:gd name="connsiteX24" fmla="*/ 35242 w 372427"/>
                    <a:gd name="connsiteY24" fmla="*/ 347500 h 355760"/>
                    <a:gd name="connsiteX25" fmla="*/ 74295 w 372427"/>
                    <a:gd name="connsiteY25" fmla="*/ 341785 h 355760"/>
                    <a:gd name="connsiteX26" fmla="*/ 105727 w 372427"/>
                    <a:gd name="connsiteY26" fmla="*/ 337975 h 355760"/>
                    <a:gd name="connsiteX27" fmla="*/ 147637 w 372427"/>
                    <a:gd name="connsiteY27" fmla="*/ 335117 h 355760"/>
                    <a:gd name="connsiteX28" fmla="*/ 196215 w 372427"/>
                    <a:gd name="connsiteY28" fmla="*/ 333212 h 355760"/>
                    <a:gd name="connsiteX29" fmla="*/ 288607 w 372427"/>
                    <a:gd name="connsiteY29" fmla="*/ 336070 h 355760"/>
                    <a:gd name="connsiteX30" fmla="*/ 353377 w 372427"/>
                    <a:gd name="connsiteY30" fmla="*/ 341785 h 355760"/>
                    <a:gd name="connsiteX31" fmla="*/ 372427 w 372427"/>
                    <a:gd name="connsiteY31" fmla="*/ 344642 h 355760"/>
                    <a:gd name="connsiteX32" fmla="*/ 358140 w 372427"/>
                    <a:gd name="connsiteY32" fmla="*/ 307495 h 355760"/>
                    <a:gd name="connsiteX0" fmla="*/ 358140 w 372427"/>
                    <a:gd name="connsiteY0" fmla="*/ 308377 h 356642"/>
                    <a:gd name="connsiteX1" fmla="*/ 326707 w 372427"/>
                    <a:gd name="connsiteY1" fmla="*/ 219794 h 356642"/>
                    <a:gd name="connsiteX2" fmla="*/ 260985 w 372427"/>
                    <a:gd name="connsiteY2" fmla="*/ 99779 h 356642"/>
                    <a:gd name="connsiteX3" fmla="*/ 222885 w 372427"/>
                    <a:gd name="connsiteY3" fmla="*/ 59774 h 356642"/>
                    <a:gd name="connsiteX4" fmla="*/ 219075 w 372427"/>
                    <a:gd name="connsiteY4" fmla="*/ 56917 h 356642"/>
                    <a:gd name="connsiteX5" fmla="*/ 215265 w 372427"/>
                    <a:gd name="connsiteY5" fmla="*/ 54059 h 356642"/>
                    <a:gd name="connsiteX6" fmla="*/ 210502 w 372427"/>
                    <a:gd name="connsiteY6" fmla="*/ 50249 h 356642"/>
                    <a:gd name="connsiteX7" fmla="*/ 182880 w 372427"/>
                    <a:gd name="connsiteY7" fmla="*/ 32152 h 356642"/>
                    <a:gd name="connsiteX8" fmla="*/ 174307 w 372427"/>
                    <a:gd name="connsiteY8" fmla="*/ 8339 h 356642"/>
                    <a:gd name="connsiteX9" fmla="*/ 173355 w 372427"/>
                    <a:gd name="connsiteY9" fmla="*/ 1672 h 356642"/>
                    <a:gd name="connsiteX10" fmla="*/ 165735 w 372427"/>
                    <a:gd name="connsiteY10" fmla="*/ 3577 h 356642"/>
                    <a:gd name="connsiteX11" fmla="*/ 158115 w 372427"/>
                    <a:gd name="connsiteY11" fmla="*/ 32152 h 356642"/>
                    <a:gd name="connsiteX12" fmla="*/ 146685 w 372427"/>
                    <a:gd name="connsiteY12" fmla="*/ 41677 h 356642"/>
                    <a:gd name="connsiteX13" fmla="*/ 145732 w 372427"/>
                    <a:gd name="connsiteY13" fmla="*/ 42629 h 356642"/>
                    <a:gd name="connsiteX14" fmla="*/ 104775 w 372427"/>
                    <a:gd name="connsiteY14" fmla="*/ 100732 h 356642"/>
                    <a:gd name="connsiteX15" fmla="*/ 89535 w 372427"/>
                    <a:gd name="connsiteY15" fmla="*/ 128354 h 356642"/>
                    <a:gd name="connsiteX16" fmla="*/ 75247 w 372427"/>
                    <a:gd name="connsiteY16" fmla="*/ 156929 h 356642"/>
                    <a:gd name="connsiteX17" fmla="*/ 60007 w 372427"/>
                    <a:gd name="connsiteY17" fmla="*/ 186457 h 356642"/>
                    <a:gd name="connsiteX18" fmla="*/ 39052 w 372427"/>
                    <a:gd name="connsiteY18" fmla="*/ 232177 h 356642"/>
                    <a:gd name="connsiteX19" fmla="*/ 12382 w 372427"/>
                    <a:gd name="connsiteY19" fmla="*/ 297899 h 356642"/>
                    <a:gd name="connsiteX20" fmla="*/ 3810 w 372427"/>
                    <a:gd name="connsiteY20" fmla="*/ 324569 h 356642"/>
                    <a:gd name="connsiteX21" fmla="*/ 0 w 372427"/>
                    <a:gd name="connsiteY21" fmla="*/ 356002 h 356642"/>
                    <a:gd name="connsiteX22" fmla="*/ 5715 w 372427"/>
                    <a:gd name="connsiteY22" fmla="*/ 354097 h 356642"/>
                    <a:gd name="connsiteX23" fmla="*/ 35242 w 372427"/>
                    <a:gd name="connsiteY23" fmla="*/ 348382 h 356642"/>
                    <a:gd name="connsiteX24" fmla="*/ 74295 w 372427"/>
                    <a:gd name="connsiteY24" fmla="*/ 342667 h 356642"/>
                    <a:gd name="connsiteX25" fmla="*/ 105727 w 372427"/>
                    <a:gd name="connsiteY25" fmla="*/ 338857 h 356642"/>
                    <a:gd name="connsiteX26" fmla="*/ 147637 w 372427"/>
                    <a:gd name="connsiteY26" fmla="*/ 335999 h 356642"/>
                    <a:gd name="connsiteX27" fmla="*/ 196215 w 372427"/>
                    <a:gd name="connsiteY27" fmla="*/ 334094 h 356642"/>
                    <a:gd name="connsiteX28" fmla="*/ 288607 w 372427"/>
                    <a:gd name="connsiteY28" fmla="*/ 336952 h 356642"/>
                    <a:gd name="connsiteX29" fmla="*/ 353377 w 372427"/>
                    <a:gd name="connsiteY29" fmla="*/ 342667 h 356642"/>
                    <a:gd name="connsiteX30" fmla="*/ 372427 w 372427"/>
                    <a:gd name="connsiteY30" fmla="*/ 345524 h 356642"/>
                    <a:gd name="connsiteX31" fmla="*/ 358140 w 372427"/>
                    <a:gd name="connsiteY31" fmla="*/ 308377 h 356642"/>
                    <a:gd name="connsiteX0" fmla="*/ 358140 w 372427"/>
                    <a:gd name="connsiteY0" fmla="*/ 309557 h 357822"/>
                    <a:gd name="connsiteX1" fmla="*/ 326707 w 372427"/>
                    <a:gd name="connsiteY1" fmla="*/ 220974 h 357822"/>
                    <a:gd name="connsiteX2" fmla="*/ 260985 w 372427"/>
                    <a:gd name="connsiteY2" fmla="*/ 100959 h 357822"/>
                    <a:gd name="connsiteX3" fmla="*/ 222885 w 372427"/>
                    <a:gd name="connsiteY3" fmla="*/ 60954 h 357822"/>
                    <a:gd name="connsiteX4" fmla="*/ 219075 w 372427"/>
                    <a:gd name="connsiteY4" fmla="*/ 58097 h 357822"/>
                    <a:gd name="connsiteX5" fmla="*/ 215265 w 372427"/>
                    <a:gd name="connsiteY5" fmla="*/ 55239 h 357822"/>
                    <a:gd name="connsiteX6" fmla="*/ 210502 w 372427"/>
                    <a:gd name="connsiteY6" fmla="*/ 51429 h 357822"/>
                    <a:gd name="connsiteX7" fmla="*/ 182880 w 372427"/>
                    <a:gd name="connsiteY7" fmla="*/ 33332 h 357822"/>
                    <a:gd name="connsiteX8" fmla="*/ 173355 w 372427"/>
                    <a:gd name="connsiteY8" fmla="*/ 2852 h 357822"/>
                    <a:gd name="connsiteX9" fmla="*/ 165735 w 372427"/>
                    <a:gd name="connsiteY9" fmla="*/ 4757 h 357822"/>
                    <a:gd name="connsiteX10" fmla="*/ 158115 w 372427"/>
                    <a:gd name="connsiteY10" fmla="*/ 33332 h 357822"/>
                    <a:gd name="connsiteX11" fmla="*/ 146685 w 372427"/>
                    <a:gd name="connsiteY11" fmla="*/ 42857 h 357822"/>
                    <a:gd name="connsiteX12" fmla="*/ 145732 w 372427"/>
                    <a:gd name="connsiteY12" fmla="*/ 43809 h 357822"/>
                    <a:gd name="connsiteX13" fmla="*/ 104775 w 372427"/>
                    <a:gd name="connsiteY13" fmla="*/ 101912 h 357822"/>
                    <a:gd name="connsiteX14" fmla="*/ 89535 w 372427"/>
                    <a:gd name="connsiteY14" fmla="*/ 129534 h 357822"/>
                    <a:gd name="connsiteX15" fmla="*/ 75247 w 372427"/>
                    <a:gd name="connsiteY15" fmla="*/ 158109 h 357822"/>
                    <a:gd name="connsiteX16" fmla="*/ 60007 w 372427"/>
                    <a:gd name="connsiteY16" fmla="*/ 187637 h 357822"/>
                    <a:gd name="connsiteX17" fmla="*/ 39052 w 372427"/>
                    <a:gd name="connsiteY17" fmla="*/ 233357 h 357822"/>
                    <a:gd name="connsiteX18" fmla="*/ 12382 w 372427"/>
                    <a:gd name="connsiteY18" fmla="*/ 299079 h 357822"/>
                    <a:gd name="connsiteX19" fmla="*/ 3810 w 372427"/>
                    <a:gd name="connsiteY19" fmla="*/ 325749 h 357822"/>
                    <a:gd name="connsiteX20" fmla="*/ 0 w 372427"/>
                    <a:gd name="connsiteY20" fmla="*/ 357182 h 357822"/>
                    <a:gd name="connsiteX21" fmla="*/ 5715 w 372427"/>
                    <a:gd name="connsiteY21" fmla="*/ 355277 h 357822"/>
                    <a:gd name="connsiteX22" fmla="*/ 35242 w 372427"/>
                    <a:gd name="connsiteY22" fmla="*/ 349562 h 357822"/>
                    <a:gd name="connsiteX23" fmla="*/ 74295 w 372427"/>
                    <a:gd name="connsiteY23" fmla="*/ 343847 h 357822"/>
                    <a:gd name="connsiteX24" fmla="*/ 105727 w 372427"/>
                    <a:gd name="connsiteY24" fmla="*/ 340037 h 357822"/>
                    <a:gd name="connsiteX25" fmla="*/ 147637 w 372427"/>
                    <a:gd name="connsiteY25" fmla="*/ 337179 h 357822"/>
                    <a:gd name="connsiteX26" fmla="*/ 196215 w 372427"/>
                    <a:gd name="connsiteY26" fmla="*/ 335274 h 357822"/>
                    <a:gd name="connsiteX27" fmla="*/ 288607 w 372427"/>
                    <a:gd name="connsiteY27" fmla="*/ 338132 h 357822"/>
                    <a:gd name="connsiteX28" fmla="*/ 353377 w 372427"/>
                    <a:gd name="connsiteY28" fmla="*/ 343847 h 357822"/>
                    <a:gd name="connsiteX29" fmla="*/ 372427 w 372427"/>
                    <a:gd name="connsiteY29" fmla="*/ 346704 h 357822"/>
                    <a:gd name="connsiteX30" fmla="*/ 358140 w 372427"/>
                    <a:gd name="connsiteY30" fmla="*/ 309557 h 357822"/>
                    <a:gd name="connsiteX0" fmla="*/ 358140 w 372427"/>
                    <a:gd name="connsiteY0" fmla="*/ 304800 h 353065"/>
                    <a:gd name="connsiteX1" fmla="*/ 326707 w 372427"/>
                    <a:gd name="connsiteY1" fmla="*/ 216217 h 353065"/>
                    <a:gd name="connsiteX2" fmla="*/ 260985 w 372427"/>
                    <a:gd name="connsiteY2" fmla="*/ 96202 h 353065"/>
                    <a:gd name="connsiteX3" fmla="*/ 222885 w 372427"/>
                    <a:gd name="connsiteY3" fmla="*/ 56197 h 353065"/>
                    <a:gd name="connsiteX4" fmla="*/ 219075 w 372427"/>
                    <a:gd name="connsiteY4" fmla="*/ 53340 h 353065"/>
                    <a:gd name="connsiteX5" fmla="*/ 215265 w 372427"/>
                    <a:gd name="connsiteY5" fmla="*/ 50482 h 353065"/>
                    <a:gd name="connsiteX6" fmla="*/ 210502 w 372427"/>
                    <a:gd name="connsiteY6" fmla="*/ 46672 h 353065"/>
                    <a:gd name="connsiteX7" fmla="*/ 182880 w 372427"/>
                    <a:gd name="connsiteY7" fmla="*/ 28575 h 353065"/>
                    <a:gd name="connsiteX8" fmla="*/ 165735 w 372427"/>
                    <a:gd name="connsiteY8" fmla="*/ 0 h 353065"/>
                    <a:gd name="connsiteX9" fmla="*/ 158115 w 372427"/>
                    <a:gd name="connsiteY9" fmla="*/ 28575 h 353065"/>
                    <a:gd name="connsiteX10" fmla="*/ 146685 w 372427"/>
                    <a:gd name="connsiteY10" fmla="*/ 38100 h 353065"/>
                    <a:gd name="connsiteX11" fmla="*/ 145732 w 372427"/>
                    <a:gd name="connsiteY11" fmla="*/ 39052 h 353065"/>
                    <a:gd name="connsiteX12" fmla="*/ 104775 w 372427"/>
                    <a:gd name="connsiteY12" fmla="*/ 97155 h 353065"/>
                    <a:gd name="connsiteX13" fmla="*/ 89535 w 372427"/>
                    <a:gd name="connsiteY13" fmla="*/ 124777 h 353065"/>
                    <a:gd name="connsiteX14" fmla="*/ 75247 w 372427"/>
                    <a:gd name="connsiteY14" fmla="*/ 153352 h 353065"/>
                    <a:gd name="connsiteX15" fmla="*/ 60007 w 372427"/>
                    <a:gd name="connsiteY15" fmla="*/ 182880 h 353065"/>
                    <a:gd name="connsiteX16" fmla="*/ 39052 w 372427"/>
                    <a:gd name="connsiteY16" fmla="*/ 228600 h 353065"/>
                    <a:gd name="connsiteX17" fmla="*/ 12382 w 372427"/>
                    <a:gd name="connsiteY17" fmla="*/ 294322 h 353065"/>
                    <a:gd name="connsiteX18" fmla="*/ 3810 w 372427"/>
                    <a:gd name="connsiteY18" fmla="*/ 320992 h 353065"/>
                    <a:gd name="connsiteX19" fmla="*/ 0 w 372427"/>
                    <a:gd name="connsiteY19" fmla="*/ 352425 h 353065"/>
                    <a:gd name="connsiteX20" fmla="*/ 5715 w 372427"/>
                    <a:gd name="connsiteY20" fmla="*/ 350520 h 353065"/>
                    <a:gd name="connsiteX21" fmla="*/ 35242 w 372427"/>
                    <a:gd name="connsiteY21" fmla="*/ 344805 h 353065"/>
                    <a:gd name="connsiteX22" fmla="*/ 74295 w 372427"/>
                    <a:gd name="connsiteY22" fmla="*/ 339090 h 353065"/>
                    <a:gd name="connsiteX23" fmla="*/ 105727 w 372427"/>
                    <a:gd name="connsiteY23" fmla="*/ 335280 h 353065"/>
                    <a:gd name="connsiteX24" fmla="*/ 147637 w 372427"/>
                    <a:gd name="connsiteY24" fmla="*/ 332422 h 353065"/>
                    <a:gd name="connsiteX25" fmla="*/ 196215 w 372427"/>
                    <a:gd name="connsiteY25" fmla="*/ 330517 h 353065"/>
                    <a:gd name="connsiteX26" fmla="*/ 288607 w 372427"/>
                    <a:gd name="connsiteY26" fmla="*/ 333375 h 353065"/>
                    <a:gd name="connsiteX27" fmla="*/ 353377 w 372427"/>
                    <a:gd name="connsiteY27" fmla="*/ 339090 h 353065"/>
                    <a:gd name="connsiteX28" fmla="*/ 372427 w 372427"/>
                    <a:gd name="connsiteY28" fmla="*/ 341947 h 353065"/>
                    <a:gd name="connsiteX29" fmla="*/ 358140 w 372427"/>
                    <a:gd name="connsiteY29" fmla="*/ 304800 h 353065"/>
                    <a:gd name="connsiteX0" fmla="*/ 358140 w 372427"/>
                    <a:gd name="connsiteY0" fmla="*/ 277991 h 326256"/>
                    <a:gd name="connsiteX1" fmla="*/ 326707 w 372427"/>
                    <a:gd name="connsiteY1" fmla="*/ 189408 h 326256"/>
                    <a:gd name="connsiteX2" fmla="*/ 260985 w 372427"/>
                    <a:gd name="connsiteY2" fmla="*/ 69393 h 326256"/>
                    <a:gd name="connsiteX3" fmla="*/ 222885 w 372427"/>
                    <a:gd name="connsiteY3" fmla="*/ 29388 h 326256"/>
                    <a:gd name="connsiteX4" fmla="*/ 219075 w 372427"/>
                    <a:gd name="connsiteY4" fmla="*/ 26531 h 326256"/>
                    <a:gd name="connsiteX5" fmla="*/ 215265 w 372427"/>
                    <a:gd name="connsiteY5" fmla="*/ 23673 h 326256"/>
                    <a:gd name="connsiteX6" fmla="*/ 210502 w 372427"/>
                    <a:gd name="connsiteY6" fmla="*/ 19863 h 326256"/>
                    <a:gd name="connsiteX7" fmla="*/ 182880 w 372427"/>
                    <a:gd name="connsiteY7" fmla="*/ 1766 h 326256"/>
                    <a:gd name="connsiteX8" fmla="*/ 158115 w 372427"/>
                    <a:gd name="connsiteY8" fmla="*/ 1766 h 326256"/>
                    <a:gd name="connsiteX9" fmla="*/ 146685 w 372427"/>
                    <a:gd name="connsiteY9" fmla="*/ 11291 h 326256"/>
                    <a:gd name="connsiteX10" fmla="*/ 145732 w 372427"/>
                    <a:gd name="connsiteY10" fmla="*/ 12243 h 326256"/>
                    <a:gd name="connsiteX11" fmla="*/ 104775 w 372427"/>
                    <a:gd name="connsiteY11" fmla="*/ 70346 h 326256"/>
                    <a:gd name="connsiteX12" fmla="*/ 89535 w 372427"/>
                    <a:gd name="connsiteY12" fmla="*/ 97968 h 326256"/>
                    <a:gd name="connsiteX13" fmla="*/ 75247 w 372427"/>
                    <a:gd name="connsiteY13" fmla="*/ 126543 h 326256"/>
                    <a:gd name="connsiteX14" fmla="*/ 60007 w 372427"/>
                    <a:gd name="connsiteY14" fmla="*/ 156071 h 326256"/>
                    <a:gd name="connsiteX15" fmla="*/ 39052 w 372427"/>
                    <a:gd name="connsiteY15" fmla="*/ 201791 h 326256"/>
                    <a:gd name="connsiteX16" fmla="*/ 12382 w 372427"/>
                    <a:gd name="connsiteY16" fmla="*/ 267513 h 326256"/>
                    <a:gd name="connsiteX17" fmla="*/ 3810 w 372427"/>
                    <a:gd name="connsiteY17" fmla="*/ 294183 h 326256"/>
                    <a:gd name="connsiteX18" fmla="*/ 0 w 372427"/>
                    <a:gd name="connsiteY18" fmla="*/ 325616 h 326256"/>
                    <a:gd name="connsiteX19" fmla="*/ 5715 w 372427"/>
                    <a:gd name="connsiteY19" fmla="*/ 323711 h 326256"/>
                    <a:gd name="connsiteX20" fmla="*/ 35242 w 372427"/>
                    <a:gd name="connsiteY20" fmla="*/ 317996 h 326256"/>
                    <a:gd name="connsiteX21" fmla="*/ 74295 w 372427"/>
                    <a:gd name="connsiteY21" fmla="*/ 312281 h 326256"/>
                    <a:gd name="connsiteX22" fmla="*/ 105727 w 372427"/>
                    <a:gd name="connsiteY22" fmla="*/ 308471 h 326256"/>
                    <a:gd name="connsiteX23" fmla="*/ 147637 w 372427"/>
                    <a:gd name="connsiteY23" fmla="*/ 305613 h 326256"/>
                    <a:gd name="connsiteX24" fmla="*/ 196215 w 372427"/>
                    <a:gd name="connsiteY24" fmla="*/ 303708 h 326256"/>
                    <a:gd name="connsiteX25" fmla="*/ 288607 w 372427"/>
                    <a:gd name="connsiteY25" fmla="*/ 306566 h 326256"/>
                    <a:gd name="connsiteX26" fmla="*/ 353377 w 372427"/>
                    <a:gd name="connsiteY26" fmla="*/ 312281 h 326256"/>
                    <a:gd name="connsiteX27" fmla="*/ 372427 w 372427"/>
                    <a:gd name="connsiteY27" fmla="*/ 315138 h 326256"/>
                    <a:gd name="connsiteX28" fmla="*/ 358140 w 372427"/>
                    <a:gd name="connsiteY28" fmla="*/ 277991 h 326256"/>
                    <a:gd name="connsiteX0" fmla="*/ 358140 w 372427"/>
                    <a:gd name="connsiteY0" fmla="*/ 283521 h 331786"/>
                    <a:gd name="connsiteX1" fmla="*/ 326707 w 372427"/>
                    <a:gd name="connsiteY1" fmla="*/ 194938 h 331786"/>
                    <a:gd name="connsiteX2" fmla="*/ 260985 w 372427"/>
                    <a:gd name="connsiteY2" fmla="*/ 74923 h 331786"/>
                    <a:gd name="connsiteX3" fmla="*/ 222885 w 372427"/>
                    <a:gd name="connsiteY3" fmla="*/ 34918 h 331786"/>
                    <a:gd name="connsiteX4" fmla="*/ 219075 w 372427"/>
                    <a:gd name="connsiteY4" fmla="*/ 32061 h 331786"/>
                    <a:gd name="connsiteX5" fmla="*/ 215265 w 372427"/>
                    <a:gd name="connsiteY5" fmla="*/ 29203 h 331786"/>
                    <a:gd name="connsiteX6" fmla="*/ 210502 w 372427"/>
                    <a:gd name="connsiteY6" fmla="*/ 25393 h 331786"/>
                    <a:gd name="connsiteX7" fmla="*/ 170770 w 372427"/>
                    <a:gd name="connsiteY7" fmla="*/ 749 h 331786"/>
                    <a:gd name="connsiteX8" fmla="*/ 158115 w 372427"/>
                    <a:gd name="connsiteY8" fmla="*/ 7296 h 331786"/>
                    <a:gd name="connsiteX9" fmla="*/ 146685 w 372427"/>
                    <a:gd name="connsiteY9" fmla="*/ 16821 h 331786"/>
                    <a:gd name="connsiteX10" fmla="*/ 145732 w 372427"/>
                    <a:gd name="connsiteY10" fmla="*/ 17773 h 331786"/>
                    <a:gd name="connsiteX11" fmla="*/ 104775 w 372427"/>
                    <a:gd name="connsiteY11" fmla="*/ 75876 h 331786"/>
                    <a:gd name="connsiteX12" fmla="*/ 89535 w 372427"/>
                    <a:gd name="connsiteY12" fmla="*/ 103498 h 331786"/>
                    <a:gd name="connsiteX13" fmla="*/ 75247 w 372427"/>
                    <a:gd name="connsiteY13" fmla="*/ 132073 h 331786"/>
                    <a:gd name="connsiteX14" fmla="*/ 60007 w 372427"/>
                    <a:gd name="connsiteY14" fmla="*/ 161601 h 331786"/>
                    <a:gd name="connsiteX15" fmla="*/ 39052 w 372427"/>
                    <a:gd name="connsiteY15" fmla="*/ 207321 h 331786"/>
                    <a:gd name="connsiteX16" fmla="*/ 12382 w 372427"/>
                    <a:gd name="connsiteY16" fmla="*/ 273043 h 331786"/>
                    <a:gd name="connsiteX17" fmla="*/ 3810 w 372427"/>
                    <a:gd name="connsiteY17" fmla="*/ 299713 h 331786"/>
                    <a:gd name="connsiteX18" fmla="*/ 0 w 372427"/>
                    <a:gd name="connsiteY18" fmla="*/ 331146 h 331786"/>
                    <a:gd name="connsiteX19" fmla="*/ 5715 w 372427"/>
                    <a:gd name="connsiteY19" fmla="*/ 329241 h 331786"/>
                    <a:gd name="connsiteX20" fmla="*/ 35242 w 372427"/>
                    <a:gd name="connsiteY20" fmla="*/ 323526 h 331786"/>
                    <a:gd name="connsiteX21" fmla="*/ 74295 w 372427"/>
                    <a:gd name="connsiteY21" fmla="*/ 317811 h 331786"/>
                    <a:gd name="connsiteX22" fmla="*/ 105727 w 372427"/>
                    <a:gd name="connsiteY22" fmla="*/ 314001 h 331786"/>
                    <a:gd name="connsiteX23" fmla="*/ 147637 w 372427"/>
                    <a:gd name="connsiteY23" fmla="*/ 311143 h 331786"/>
                    <a:gd name="connsiteX24" fmla="*/ 196215 w 372427"/>
                    <a:gd name="connsiteY24" fmla="*/ 309238 h 331786"/>
                    <a:gd name="connsiteX25" fmla="*/ 288607 w 372427"/>
                    <a:gd name="connsiteY25" fmla="*/ 312096 h 331786"/>
                    <a:gd name="connsiteX26" fmla="*/ 353377 w 372427"/>
                    <a:gd name="connsiteY26" fmla="*/ 317811 h 331786"/>
                    <a:gd name="connsiteX27" fmla="*/ 372427 w 372427"/>
                    <a:gd name="connsiteY27" fmla="*/ 320668 h 331786"/>
                    <a:gd name="connsiteX28" fmla="*/ 358140 w 372427"/>
                    <a:gd name="connsiteY28" fmla="*/ 283521 h 331786"/>
                    <a:gd name="connsiteX0" fmla="*/ 358140 w 372427"/>
                    <a:gd name="connsiteY0" fmla="*/ 282870 h 331135"/>
                    <a:gd name="connsiteX1" fmla="*/ 326707 w 372427"/>
                    <a:gd name="connsiteY1" fmla="*/ 194287 h 331135"/>
                    <a:gd name="connsiteX2" fmla="*/ 260985 w 372427"/>
                    <a:gd name="connsiteY2" fmla="*/ 74272 h 331135"/>
                    <a:gd name="connsiteX3" fmla="*/ 222885 w 372427"/>
                    <a:gd name="connsiteY3" fmla="*/ 34267 h 331135"/>
                    <a:gd name="connsiteX4" fmla="*/ 219075 w 372427"/>
                    <a:gd name="connsiteY4" fmla="*/ 31410 h 331135"/>
                    <a:gd name="connsiteX5" fmla="*/ 215265 w 372427"/>
                    <a:gd name="connsiteY5" fmla="*/ 28552 h 331135"/>
                    <a:gd name="connsiteX6" fmla="*/ 210502 w 372427"/>
                    <a:gd name="connsiteY6" fmla="*/ 24742 h 331135"/>
                    <a:gd name="connsiteX7" fmla="*/ 170770 w 372427"/>
                    <a:gd name="connsiteY7" fmla="*/ 98 h 331135"/>
                    <a:gd name="connsiteX8" fmla="*/ 146685 w 372427"/>
                    <a:gd name="connsiteY8" fmla="*/ 16170 h 331135"/>
                    <a:gd name="connsiteX9" fmla="*/ 145732 w 372427"/>
                    <a:gd name="connsiteY9" fmla="*/ 17122 h 331135"/>
                    <a:gd name="connsiteX10" fmla="*/ 104775 w 372427"/>
                    <a:gd name="connsiteY10" fmla="*/ 75225 h 331135"/>
                    <a:gd name="connsiteX11" fmla="*/ 89535 w 372427"/>
                    <a:gd name="connsiteY11" fmla="*/ 102847 h 331135"/>
                    <a:gd name="connsiteX12" fmla="*/ 75247 w 372427"/>
                    <a:gd name="connsiteY12" fmla="*/ 131422 h 331135"/>
                    <a:gd name="connsiteX13" fmla="*/ 60007 w 372427"/>
                    <a:gd name="connsiteY13" fmla="*/ 160950 h 331135"/>
                    <a:gd name="connsiteX14" fmla="*/ 39052 w 372427"/>
                    <a:gd name="connsiteY14" fmla="*/ 206670 h 331135"/>
                    <a:gd name="connsiteX15" fmla="*/ 12382 w 372427"/>
                    <a:gd name="connsiteY15" fmla="*/ 272392 h 331135"/>
                    <a:gd name="connsiteX16" fmla="*/ 3810 w 372427"/>
                    <a:gd name="connsiteY16" fmla="*/ 299062 h 331135"/>
                    <a:gd name="connsiteX17" fmla="*/ 0 w 372427"/>
                    <a:gd name="connsiteY17" fmla="*/ 330495 h 331135"/>
                    <a:gd name="connsiteX18" fmla="*/ 5715 w 372427"/>
                    <a:gd name="connsiteY18" fmla="*/ 328590 h 331135"/>
                    <a:gd name="connsiteX19" fmla="*/ 35242 w 372427"/>
                    <a:gd name="connsiteY19" fmla="*/ 322875 h 331135"/>
                    <a:gd name="connsiteX20" fmla="*/ 74295 w 372427"/>
                    <a:gd name="connsiteY20" fmla="*/ 317160 h 331135"/>
                    <a:gd name="connsiteX21" fmla="*/ 105727 w 372427"/>
                    <a:gd name="connsiteY21" fmla="*/ 313350 h 331135"/>
                    <a:gd name="connsiteX22" fmla="*/ 147637 w 372427"/>
                    <a:gd name="connsiteY22" fmla="*/ 310492 h 331135"/>
                    <a:gd name="connsiteX23" fmla="*/ 196215 w 372427"/>
                    <a:gd name="connsiteY23" fmla="*/ 308587 h 331135"/>
                    <a:gd name="connsiteX24" fmla="*/ 288607 w 372427"/>
                    <a:gd name="connsiteY24" fmla="*/ 311445 h 331135"/>
                    <a:gd name="connsiteX25" fmla="*/ 353377 w 372427"/>
                    <a:gd name="connsiteY25" fmla="*/ 317160 h 331135"/>
                    <a:gd name="connsiteX26" fmla="*/ 372427 w 372427"/>
                    <a:gd name="connsiteY26" fmla="*/ 320017 h 331135"/>
                    <a:gd name="connsiteX27" fmla="*/ 358140 w 372427"/>
                    <a:gd name="connsiteY27" fmla="*/ 282870 h 331135"/>
                    <a:gd name="connsiteX0" fmla="*/ 358140 w 372427"/>
                    <a:gd name="connsiteY0" fmla="*/ 283885 h 332150"/>
                    <a:gd name="connsiteX1" fmla="*/ 326707 w 372427"/>
                    <a:gd name="connsiteY1" fmla="*/ 195302 h 332150"/>
                    <a:gd name="connsiteX2" fmla="*/ 260985 w 372427"/>
                    <a:gd name="connsiteY2" fmla="*/ 75287 h 332150"/>
                    <a:gd name="connsiteX3" fmla="*/ 222885 w 372427"/>
                    <a:gd name="connsiteY3" fmla="*/ 35282 h 332150"/>
                    <a:gd name="connsiteX4" fmla="*/ 219075 w 372427"/>
                    <a:gd name="connsiteY4" fmla="*/ 32425 h 332150"/>
                    <a:gd name="connsiteX5" fmla="*/ 215265 w 372427"/>
                    <a:gd name="connsiteY5" fmla="*/ 29567 h 332150"/>
                    <a:gd name="connsiteX6" fmla="*/ 210502 w 372427"/>
                    <a:gd name="connsiteY6" fmla="*/ 25757 h 332150"/>
                    <a:gd name="connsiteX7" fmla="*/ 169913 w 372427"/>
                    <a:gd name="connsiteY7" fmla="*/ 92 h 332150"/>
                    <a:gd name="connsiteX8" fmla="*/ 146685 w 372427"/>
                    <a:gd name="connsiteY8" fmla="*/ 17185 h 332150"/>
                    <a:gd name="connsiteX9" fmla="*/ 145732 w 372427"/>
                    <a:gd name="connsiteY9" fmla="*/ 18137 h 332150"/>
                    <a:gd name="connsiteX10" fmla="*/ 104775 w 372427"/>
                    <a:gd name="connsiteY10" fmla="*/ 76240 h 332150"/>
                    <a:gd name="connsiteX11" fmla="*/ 89535 w 372427"/>
                    <a:gd name="connsiteY11" fmla="*/ 103862 h 332150"/>
                    <a:gd name="connsiteX12" fmla="*/ 75247 w 372427"/>
                    <a:gd name="connsiteY12" fmla="*/ 132437 h 332150"/>
                    <a:gd name="connsiteX13" fmla="*/ 60007 w 372427"/>
                    <a:gd name="connsiteY13" fmla="*/ 161965 h 332150"/>
                    <a:gd name="connsiteX14" fmla="*/ 39052 w 372427"/>
                    <a:gd name="connsiteY14" fmla="*/ 207685 h 332150"/>
                    <a:gd name="connsiteX15" fmla="*/ 12382 w 372427"/>
                    <a:gd name="connsiteY15" fmla="*/ 273407 h 332150"/>
                    <a:gd name="connsiteX16" fmla="*/ 3810 w 372427"/>
                    <a:gd name="connsiteY16" fmla="*/ 300077 h 332150"/>
                    <a:gd name="connsiteX17" fmla="*/ 0 w 372427"/>
                    <a:gd name="connsiteY17" fmla="*/ 331510 h 332150"/>
                    <a:gd name="connsiteX18" fmla="*/ 5715 w 372427"/>
                    <a:gd name="connsiteY18" fmla="*/ 329605 h 332150"/>
                    <a:gd name="connsiteX19" fmla="*/ 35242 w 372427"/>
                    <a:gd name="connsiteY19" fmla="*/ 323890 h 332150"/>
                    <a:gd name="connsiteX20" fmla="*/ 74295 w 372427"/>
                    <a:gd name="connsiteY20" fmla="*/ 318175 h 332150"/>
                    <a:gd name="connsiteX21" fmla="*/ 105727 w 372427"/>
                    <a:gd name="connsiteY21" fmla="*/ 314365 h 332150"/>
                    <a:gd name="connsiteX22" fmla="*/ 147637 w 372427"/>
                    <a:gd name="connsiteY22" fmla="*/ 311507 h 332150"/>
                    <a:gd name="connsiteX23" fmla="*/ 196215 w 372427"/>
                    <a:gd name="connsiteY23" fmla="*/ 309602 h 332150"/>
                    <a:gd name="connsiteX24" fmla="*/ 288607 w 372427"/>
                    <a:gd name="connsiteY24" fmla="*/ 312460 h 332150"/>
                    <a:gd name="connsiteX25" fmla="*/ 353377 w 372427"/>
                    <a:gd name="connsiteY25" fmla="*/ 318175 h 332150"/>
                    <a:gd name="connsiteX26" fmla="*/ 372427 w 372427"/>
                    <a:gd name="connsiteY26" fmla="*/ 321032 h 332150"/>
                    <a:gd name="connsiteX27" fmla="*/ 358140 w 372427"/>
                    <a:gd name="connsiteY27" fmla="*/ 283885 h 332150"/>
                    <a:gd name="connsiteX0" fmla="*/ 358140 w 372427"/>
                    <a:gd name="connsiteY0" fmla="*/ 283793 h 332058"/>
                    <a:gd name="connsiteX1" fmla="*/ 326707 w 372427"/>
                    <a:gd name="connsiteY1" fmla="*/ 195210 h 332058"/>
                    <a:gd name="connsiteX2" fmla="*/ 260985 w 372427"/>
                    <a:gd name="connsiteY2" fmla="*/ 75195 h 332058"/>
                    <a:gd name="connsiteX3" fmla="*/ 222885 w 372427"/>
                    <a:gd name="connsiteY3" fmla="*/ 35190 h 332058"/>
                    <a:gd name="connsiteX4" fmla="*/ 219075 w 372427"/>
                    <a:gd name="connsiteY4" fmla="*/ 32333 h 332058"/>
                    <a:gd name="connsiteX5" fmla="*/ 215265 w 372427"/>
                    <a:gd name="connsiteY5" fmla="*/ 29475 h 332058"/>
                    <a:gd name="connsiteX6" fmla="*/ 210502 w 372427"/>
                    <a:gd name="connsiteY6" fmla="*/ 25665 h 332058"/>
                    <a:gd name="connsiteX7" fmla="*/ 169913 w 372427"/>
                    <a:gd name="connsiteY7" fmla="*/ 0 h 332058"/>
                    <a:gd name="connsiteX8" fmla="*/ 146685 w 372427"/>
                    <a:gd name="connsiteY8" fmla="*/ 17093 h 332058"/>
                    <a:gd name="connsiteX9" fmla="*/ 145732 w 372427"/>
                    <a:gd name="connsiteY9" fmla="*/ 18045 h 332058"/>
                    <a:gd name="connsiteX10" fmla="*/ 104775 w 372427"/>
                    <a:gd name="connsiteY10" fmla="*/ 76148 h 332058"/>
                    <a:gd name="connsiteX11" fmla="*/ 89535 w 372427"/>
                    <a:gd name="connsiteY11" fmla="*/ 103770 h 332058"/>
                    <a:gd name="connsiteX12" fmla="*/ 75247 w 372427"/>
                    <a:gd name="connsiteY12" fmla="*/ 132345 h 332058"/>
                    <a:gd name="connsiteX13" fmla="*/ 60007 w 372427"/>
                    <a:gd name="connsiteY13" fmla="*/ 161873 h 332058"/>
                    <a:gd name="connsiteX14" fmla="*/ 39052 w 372427"/>
                    <a:gd name="connsiteY14" fmla="*/ 207593 h 332058"/>
                    <a:gd name="connsiteX15" fmla="*/ 12382 w 372427"/>
                    <a:gd name="connsiteY15" fmla="*/ 273315 h 332058"/>
                    <a:gd name="connsiteX16" fmla="*/ 3810 w 372427"/>
                    <a:gd name="connsiteY16" fmla="*/ 299985 h 332058"/>
                    <a:gd name="connsiteX17" fmla="*/ 0 w 372427"/>
                    <a:gd name="connsiteY17" fmla="*/ 331418 h 332058"/>
                    <a:gd name="connsiteX18" fmla="*/ 5715 w 372427"/>
                    <a:gd name="connsiteY18" fmla="*/ 329513 h 332058"/>
                    <a:gd name="connsiteX19" fmla="*/ 35242 w 372427"/>
                    <a:gd name="connsiteY19" fmla="*/ 323798 h 332058"/>
                    <a:gd name="connsiteX20" fmla="*/ 74295 w 372427"/>
                    <a:gd name="connsiteY20" fmla="*/ 318083 h 332058"/>
                    <a:gd name="connsiteX21" fmla="*/ 105727 w 372427"/>
                    <a:gd name="connsiteY21" fmla="*/ 314273 h 332058"/>
                    <a:gd name="connsiteX22" fmla="*/ 147637 w 372427"/>
                    <a:gd name="connsiteY22" fmla="*/ 311415 h 332058"/>
                    <a:gd name="connsiteX23" fmla="*/ 196215 w 372427"/>
                    <a:gd name="connsiteY23" fmla="*/ 309510 h 332058"/>
                    <a:gd name="connsiteX24" fmla="*/ 288607 w 372427"/>
                    <a:gd name="connsiteY24" fmla="*/ 312368 h 332058"/>
                    <a:gd name="connsiteX25" fmla="*/ 353377 w 372427"/>
                    <a:gd name="connsiteY25" fmla="*/ 318083 h 332058"/>
                    <a:gd name="connsiteX26" fmla="*/ 372427 w 372427"/>
                    <a:gd name="connsiteY26" fmla="*/ 320940 h 332058"/>
                    <a:gd name="connsiteX27" fmla="*/ 358140 w 372427"/>
                    <a:gd name="connsiteY27" fmla="*/ 283793 h 332058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22885 w 372427"/>
                    <a:gd name="connsiteY3" fmla="*/ 36375 h 333243"/>
                    <a:gd name="connsiteX4" fmla="*/ 219075 w 372427"/>
                    <a:gd name="connsiteY4" fmla="*/ 33518 h 333243"/>
                    <a:gd name="connsiteX5" fmla="*/ 215265 w 372427"/>
                    <a:gd name="connsiteY5" fmla="*/ 30660 h 333243"/>
                    <a:gd name="connsiteX6" fmla="*/ 210502 w 372427"/>
                    <a:gd name="connsiteY6" fmla="*/ 26850 h 333243"/>
                    <a:gd name="connsiteX7" fmla="*/ 167177 w 372427"/>
                    <a:gd name="connsiteY7" fmla="*/ 0 h 333243"/>
                    <a:gd name="connsiteX8" fmla="*/ 146685 w 372427"/>
                    <a:gd name="connsiteY8" fmla="*/ 18278 h 333243"/>
                    <a:gd name="connsiteX9" fmla="*/ 145732 w 372427"/>
                    <a:gd name="connsiteY9" fmla="*/ 19230 h 333243"/>
                    <a:gd name="connsiteX10" fmla="*/ 104775 w 372427"/>
                    <a:gd name="connsiteY10" fmla="*/ 77333 h 333243"/>
                    <a:gd name="connsiteX11" fmla="*/ 89535 w 372427"/>
                    <a:gd name="connsiteY11" fmla="*/ 104955 h 333243"/>
                    <a:gd name="connsiteX12" fmla="*/ 75247 w 372427"/>
                    <a:gd name="connsiteY12" fmla="*/ 133530 h 333243"/>
                    <a:gd name="connsiteX13" fmla="*/ 60007 w 372427"/>
                    <a:gd name="connsiteY13" fmla="*/ 163058 h 333243"/>
                    <a:gd name="connsiteX14" fmla="*/ 39052 w 372427"/>
                    <a:gd name="connsiteY14" fmla="*/ 208778 h 333243"/>
                    <a:gd name="connsiteX15" fmla="*/ 12382 w 372427"/>
                    <a:gd name="connsiteY15" fmla="*/ 274500 h 333243"/>
                    <a:gd name="connsiteX16" fmla="*/ 3810 w 372427"/>
                    <a:gd name="connsiteY16" fmla="*/ 301170 h 333243"/>
                    <a:gd name="connsiteX17" fmla="*/ 0 w 372427"/>
                    <a:gd name="connsiteY17" fmla="*/ 332603 h 333243"/>
                    <a:gd name="connsiteX18" fmla="*/ 5715 w 372427"/>
                    <a:gd name="connsiteY18" fmla="*/ 330698 h 333243"/>
                    <a:gd name="connsiteX19" fmla="*/ 35242 w 372427"/>
                    <a:gd name="connsiteY19" fmla="*/ 324983 h 333243"/>
                    <a:gd name="connsiteX20" fmla="*/ 74295 w 372427"/>
                    <a:gd name="connsiteY20" fmla="*/ 319268 h 333243"/>
                    <a:gd name="connsiteX21" fmla="*/ 105727 w 372427"/>
                    <a:gd name="connsiteY21" fmla="*/ 315458 h 333243"/>
                    <a:gd name="connsiteX22" fmla="*/ 147637 w 372427"/>
                    <a:gd name="connsiteY22" fmla="*/ 312600 h 333243"/>
                    <a:gd name="connsiteX23" fmla="*/ 196215 w 372427"/>
                    <a:gd name="connsiteY23" fmla="*/ 310695 h 333243"/>
                    <a:gd name="connsiteX24" fmla="*/ 288607 w 372427"/>
                    <a:gd name="connsiteY24" fmla="*/ 313553 h 333243"/>
                    <a:gd name="connsiteX25" fmla="*/ 353377 w 372427"/>
                    <a:gd name="connsiteY25" fmla="*/ 319268 h 333243"/>
                    <a:gd name="connsiteX26" fmla="*/ 372427 w 372427"/>
                    <a:gd name="connsiteY26" fmla="*/ 322125 h 333243"/>
                    <a:gd name="connsiteX27" fmla="*/ 358140 w 372427"/>
                    <a:gd name="connsiteY27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5265 w 372427"/>
                    <a:gd name="connsiteY4" fmla="*/ 30660 h 333243"/>
                    <a:gd name="connsiteX5" fmla="*/ 210502 w 372427"/>
                    <a:gd name="connsiteY5" fmla="*/ 26850 h 333243"/>
                    <a:gd name="connsiteX6" fmla="*/ 167177 w 372427"/>
                    <a:gd name="connsiteY6" fmla="*/ 0 h 333243"/>
                    <a:gd name="connsiteX7" fmla="*/ 146685 w 372427"/>
                    <a:gd name="connsiteY7" fmla="*/ 18278 h 333243"/>
                    <a:gd name="connsiteX8" fmla="*/ 145732 w 372427"/>
                    <a:gd name="connsiteY8" fmla="*/ 19230 h 333243"/>
                    <a:gd name="connsiteX9" fmla="*/ 104775 w 372427"/>
                    <a:gd name="connsiteY9" fmla="*/ 77333 h 333243"/>
                    <a:gd name="connsiteX10" fmla="*/ 89535 w 372427"/>
                    <a:gd name="connsiteY10" fmla="*/ 104955 h 333243"/>
                    <a:gd name="connsiteX11" fmla="*/ 75247 w 372427"/>
                    <a:gd name="connsiteY11" fmla="*/ 133530 h 333243"/>
                    <a:gd name="connsiteX12" fmla="*/ 60007 w 372427"/>
                    <a:gd name="connsiteY12" fmla="*/ 163058 h 333243"/>
                    <a:gd name="connsiteX13" fmla="*/ 39052 w 372427"/>
                    <a:gd name="connsiteY13" fmla="*/ 208778 h 333243"/>
                    <a:gd name="connsiteX14" fmla="*/ 12382 w 372427"/>
                    <a:gd name="connsiteY14" fmla="*/ 274500 h 333243"/>
                    <a:gd name="connsiteX15" fmla="*/ 3810 w 372427"/>
                    <a:gd name="connsiteY15" fmla="*/ 301170 h 333243"/>
                    <a:gd name="connsiteX16" fmla="*/ 0 w 372427"/>
                    <a:gd name="connsiteY16" fmla="*/ 332603 h 333243"/>
                    <a:gd name="connsiteX17" fmla="*/ 5715 w 372427"/>
                    <a:gd name="connsiteY17" fmla="*/ 330698 h 333243"/>
                    <a:gd name="connsiteX18" fmla="*/ 35242 w 372427"/>
                    <a:gd name="connsiteY18" fmla="*/ 324983 h 333243"/>
                    <a:gd name="connsiteX19" fmla="*/ 74295 w 372427"/>
                    <a:gd name="connsiteY19" fmla="*/ 319268 h 333243"/>
                    <a:gd name="connsiteX20" fmla="*/ 105727 w 372427"/>
                    <a:gd name="connsiteY20" fmla="*/ 315458 h 333243"/>
                    <a:gd name="connsiteX21" fmla="*/ 147637 w 372427"/>
                    <a:gd name="connsiteY21" fmla="*/ 312600 h 333243"/>
                    <a:gd name="connsiteX22" fmla="*/ 196215 w 372427"/>
                    <a:gd name="connsiteY22" fmla="*/ 310695 h 333243"/>
                    <a:gd name="connsiteX23" fmla="*/ 288607 w 372427"/>
                    <a:gd name="connsiteY23" fmla="*/ 313553 h 333243"/>
                    <a:gd name="connsiteX24" fmla="*/ 353377 w 372427"/>
                    <a:gd name="connsiteY24" fmla="*/ 319268 h 333243"/>
                    <a:gd name="connsiteX25" fmla="*/ 372427 w 372427"/>
                    <a:gd name="connsiteY25" fmla="*/ 322125 h 333243"/>
                    <a:gd name="connsiteX26" fmla="*/ 358140 w 372427"/>
                    <a:gd name="connsiteY26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0502 w 372427"/>
                    <a:gd name="connsiteY4" fmla="*/ 26850 h 333243"/>
                    <a:gd name="connsiteX5" fmla="*/ 167177 w 372427"/>
                    <a:gd name="connsiteY5" fmla="*/ 0 h 333243"/>
                    <a:gd name="connsiteX6" fmla="*/ 146685 w 372427"/>
                    <a:gd name="connsiteY6" fmla="*/ 18278 h 333243"/>
                    <a:gd name="connsiteX7" fmla="*/ 145732 w 372427"/>
                    <a:gd name="connsiteY7" fmla="*/ 19230 h 333243"/>
                    <a:gd name="connsiteX8" fmla="*/ 104775 w 372427"/>
                    <a:gd name="connsiteY8" fmla="*/ 77333 h 333243"/>
                    <a:gd name="connsiteX9" fmla="*/ 89535 w 372427"/>
                    <a:gd name="connsiteY9" fmla="*/ 104955 h 333243"/>
                    <a:gd name="connsiteX10" fmla="*/ 75247 w 372427"/>
                    <a:gd name="connsiteY10" fmla="*/ 133530 h 333243"/>
                    <a:gd name="connsiteX11" fmla="*/ 60007 w 372427"/>
                    <a:gd name="connsiteY11" fmla="*/ 163058 h 333243"/>
                    <a:gd name="connsiteX12" fmla="*/ 39052 w 372427"/>
                    <a:gd name="connsiteY12" fmla="*/ 208778 h 333243"/>
                    <a:gd name="connsiteX13" fmla="*/ 12382 w 372427"/>
                    <a:gd name="connsiteY13" fmla="*/ 274500 h 333243"/>
                    <a:gd name="connsiteX14" fmla="*/ 3810 w 372427"/>
                    <a:gd name="connsiteY14" fmla="*/ 301170 h 333243"/>
                    <a:gd name="connsiteX15" fmla="*/ 0 w 372427"/>
                    <a:gd name="connsiteY15" fmla="*/ 332603 h 333243"/>
                    <a:gd name="connsiteX16" fmla="*/ 5715 w 372427"/>
                    <a:gd name="connsiteY16" fmla="*/ 330698 h 333243"/>
                    <a:gd name="connsiteX17" fmla="*/ 35242 w 372427"/>
                    <a:gd name="connsiteY17" fmla="*/ 324983 h 333243"/>
                    <a:gd name="connsiteX18" fmla="*/ 74295 w 372427"/>
                    <a:gd name="connsiteY18" fmla="*/ 319268 h 333243"/>
                    <a:gd name="connsiteX19" fmla="*/ 105727 w 372427"/>
                    <a:gd name="connsiteY19" fmla="*/ 315458 h 333243"/>
                    <a:gd name="connsiteX20" fmla="*/ 147637 w 372427"/>
                    <a:gd name="connsiteY20" fmla="*/ 312600 h 333243"/>
                    <a:gd name="connsiteX21" fmla="*/ 196215 w 372427"/>
                    <a:gd name="connsiteY21" fmla="*/ 310695 h 333243"/>
                    <a:gd name="connsiteX22" fmla="*/ 288607 w 372427"/>
                    <a:gd name="connsiteY22" fmla="*/ 313553 h 333243"/>
                    <a:gd name="connsiteX23" fmla="*/ 353377 w 372427"/>
                    <a:gd name="connsiteY23" fmla="*/ 319268 h 333243"/>
                    <a:gd name="connsiteX24" fmla="*/ 372427 w 372427"/>
                    <a:gd name="connsiteY24" fmla="*/ 322125 h 333243"/>
                    <a:gd name="connsiteX25" fmla="*/ 358140 w 372427"/>
                    <a:gd name="connsiteY25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0502 w 372427"/>
                    <a:gd name="connsiteY3" fmla="*/ 26850 h 333243"/>
                    <a:gd name="connsiteX4" fmla="*/ 167177 w 372427"/>
                    <a:gd name="connsiteY4" fmla="*/ 0 h 333243"/>
                    <a:gd name="connsiteX5" fmla="*/ 146685 w 372427"/>
                    <a:gd name="connsiteY5" fmla="*/ 18278 h 333243"/>
                    <a:gd name="connsiteX6" fmla="*/ 145732 w 372427"/>
                    <a:gd name="connsiteY6" fmla="*/ 19230 h 333243"/>
                    <a:gd name="connsiteX7" fmla="*/ 104775 w 372427"/>
                    <a:gd name="connsiteY7" fmla="*/ 77333 h 333243"/>
                    <a:gd name="connsiteX8" fmla="*/ 89535 w 372427"/>
                    <a:gd name="connsiteY8" fmla="*/ 104955 h 333243"/>
                    <a:gd name="connsiteX9" fmla="*/ 75247 w 372427"/>
                    <a:gd name="connsiteY9" fmla="*/ 133530 h 333243"/>
                    <a:gd name="connsiteX10" fmla="*/ 60007 w 372427"/>
                    <a:gd name="connsiteY10" fmla="*/ 163058 h 333243"/>
                    <a:gd name="connsiteX11" fmla="*/ 39052 w 372427"/>
                    <a:gd name="connsiteY11" fmla="*/ 208778 h 333243"/>
                    <a:gd name="connsiteX12" fmla="*/ 12382 w 372427"/>
                    <a:gd name="connsiteY12" fmla="*/ 274500 h 333243"/>
                    <a:gd name="connsiteX13" fmla="*/ 3810 w 372427"/>
                    <a:gd name="connsiteY13" fmla="*/ 301170 h 333243"/>
                    <a:gd name="connsiteX14" fmla="*/ 0 w 372427"/>
                    <a:gd name="connsiteY14" fmla="*/ 332603 h 333243"/>
                    <a:gd name="connsiteX15" fmla="*/ 5715 w 372427"/>
                    <a:gd name="connsiteY15" fmla="*/ 330698 h 333243"/>
                    <a:gd name="connsiteX16" fmla="*/ 35242 w 372427"/>
                    <a:gd name="connsiteY16" fmla="*/ 324983 h 333243"/>
                    <a:gd name="connsiteX17" fmla="*/ 74295 w 372427"/>
                    <a:gd name="connsiteY17" fmla="*/ 319268 h 333243"/>
                    <a:gd name="connsiteX18" fmla="*/ 105727 w 372427"/>
                    <a:gd name="connsiteY18" fmla="*/ 315458 h 333243"/>
                    <a:gd name="connsiteX19" fmla="*/ 147637 w 372427"/>
                    <a:gd name="connsiteY19" fmla="*/ 312600 h 333243"/>
                    <a:gd name="connsiteX20" fmla="*/ 196215 w 372427"/>
                    <a:gd name="connsiteY20" fmla="*/ 310695 h 333243"/>
                    <a:gd name="connsiteX21" fmla="*/ 288607 w 372427"/>
                    <a:gd name="connsiteY21" fmla="*/ 313553 h 333243"/>
                    <a:gd name="connsiteX22" fmla="*/ 353377 w 372427"/>
                    <a:gd name="connsiteY22" fmla="*/ 319268 h 333243"/>
                    <a:gd name="connsiteX23" fmla="*/ 372427 w 372427"/>
                    <a:gd name="connsiteY23" fmla="*/ 322125 h 333243"/>
                    <a:gd name="connsiteX24" fmla="*/ 358140 w 372427"/>
                    <a:gd name="connsiteY24" fmla="*/ 284978 h 333243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89535 w 372427"/>
                    <a:gd name="connsiteY7" fmla="*/ 107187 h 335475"/>
                    <a:gd name="connsiteX8" fmla="*/ 75247 w 372427"/>
                    <a:gd name="connsiteY8" fmla="*/ 135762 h 335475"/>
                    <a:gd name="connsiteX9" fmla="*/ 60007 w 372427"/>
                    <a:gd name="connsiteY9" fmla="*/ 165290 h 335475"/>
                    <a:gd name="connsiteX10" fmla="*/ 39052 w 372427"/>
                    <a:gd name="connsiteY10" fmla="*/ 211010 h 335475"/>
                    <a:gd name="connsiteX11" fmla="*/ 12382 w 372427"/>
                    <a:gd name="connsiteY11" fmla="*/ 276732 h 335475"/>
                    <a:gd name="connsiteX12" fmla="*/ 3810 w 372427"/>
                    <a:gd name="connsiteY12" fmla="*/ 303402 h 335475"/>
                    <a:gd name="connsiteX13" fmla="*/ 0 w 372427"/>
                    <a:gd name="connsiteY13" fmla="*/ 334835 h 335475"/>
                    <a:gd name="connsiteX14" fmla="*/ 5715 w 372427"/>
                    <a:gd name="connsiteY14" fmla="*/ 332930 h 335475"/>
                    <a:gd name="connsiteX15" fmla="*/ 35242 w 372427"/>
                    <a:gd name="connsiteY15" fmla="*/ 327215 h 335475"/>
                    <a:gd name="connsiteX16" fmla="*/ 74295 w 372427"/>
                    <a:gd name="connsiteY16" fmla="*/ 321500 h 335475"/>
                    <a:gd name="connsiteX17" fmla="*/ 105727 w 372427"/>
                    <a:gd name="connsiteY17" fmla="*/ 317690 h 335475"/>
                    <a:gd name="connsiteX18" fmla="*/ 147637 w 372427"/>
                    <a:gd name="connsiteY18" fmla="*/ 314832 h 335475"/>
                    <a:gd name="connsiteX19" fmla="*/ 196215 w 372427"/>
                    <a:gd name="connsiteY19" fmla="*/ 312927 h 335475"/>
                    <a:gd name="connsiteX20" fmla="*/ 288607 w 372427"/>
                    <a:gd name="connsiteY20" fmla="*/ 315785 h 335475"/>
                    <a:gd name="connsiteX21" fmla="*/ 353377 w 372427"/>
                    <a:gd name="connsiteY21" fmla="*/ 321500 h 335475"/>
                    <a:gd name="connsiteX22" fmla="*/ 372427 w 372427"/>
                    <a:gd name="connsiteY22" fmla="*/ 324357 h 335475"/>
                    <a:gd name="connsiteX23" fmla="*/ 358140 w 372427"/>
                    <a:gd name="connsiteY23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75247 w 372427"/>
                    <a:gd name="connsiteY7" fmla="*/ 135762 h 335475"/>
                    <a:gd name="connsiteX8" fmla="*/ 60007 w 372427"/>
                    <a:gd name="connsiteY8" fmla="*/ 165290 h 335475"/>
                    <a:gd name="connsiteX9" fmla="*/ 39052 w 372427"/>
                    <a:gd name="connsiteY9" fmla="*/ 211010 h 335475"/>
                    <a:gd name="connsiteX10" fmla="*/ 12382 w 372427"/>
                    <a:gd name="connsiteY10" fmla="*/ 276732 h 335475"/>
                    <a:gd name="connsiteX11" fmla="*/ 3810 w 372427"/>
                    <a:gd name="connsiteY11" fmla="*/ 303402 h 335475"/>
                    <a:gd name="connsiteX12" fmla="*/ 0 w 372427"/>
                    <a:gd name="connsiteY12" fmla="*/ 334835 h 335475"/>
                    <a:gd name="connsiteX13" fmla="*/ 5715 w 372427"/>
                    <a:gd name="connsiteY13" fmla="*/ 332930 h 335475"/>
                    <a:gd name="connsiteX14" fmla="*/ 35242 w 372427"/>
                    <a:gd name="connsiteY14" fmla="*/ 327215 h 335475"/>
                    <a:gd name="connsiteX15" fmla="*/ 74295 w 372427"/>
                    <a:gd name="connsiteY15" fmla="*/ 321500 h 335475"/>
                    <a:gd name="connsiteX16" fmla="*/ 105727 w 372427"/>
                    <a:gd name="connsiteY16" fmla="*/ 317690 h 335475"/>
                    <a:gd name="connsiteX17" fmla="*/ 147637 w 372427"/>
                    <a:gd name="connsiteY17" fmla="*/ 314832 h 335475"/>
                    <a:gd name="connsiteX18" fmla="*/ 196215 w 372427"/>
                    <a:gd name="connsiteY18" fmla="*/ 312927 h 335475"/>
                    <a:gd name="connsiteX19" fmla="*/ 288607 w 372427"/>
                    <a:gd name="connsiteY19" fmla="*/ 315785 h 335475"/>
                    <a:gd name="connsiteX20" fmla="*/ 353377 w 372427"/>
                    <a:gd name="connsiteY20" fmla="*/ 321500 h 335475"/>
                    <a:gd name="connsiteX21" fmla="*/ 372427 w 372427"/>
                    <a:gd name="connsiteY21" fmla="*/ 324357 h 335475"/>
                    <a:gd name="connsiteX22" fmla="*/ 358140 w 372427"/>
                    <a:gd name="connsiteY22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60007 w 372427"/>
                    <a:gd name="connsiteY7" fmla="*/ 165290 h 335475"/>
                    <a:gd name="connsiteX8" fmla="*/ 39052 w 372427"/>
                    <a:gd name="connsiteY8" fmla="*/ 211010 h 335475"/>
                    <a:gd name="connsiteX9" fmla="*/ 12382 w 372427"/>
                    <a:gd name="connsiteY9" fmla="*/ 276732 h 335475"/>
                    <a:gd name="connsiteX10" fmla="*/ 3810 w 372427"/>
                    <a:gd name="connsiteY10" fmla="*/ 303402 h 335475"/>
                    <a:gd name="connsiteX11" fmla="*/ 0 w 372427"/>
                    <a:gd name="connsiteY11" fmla="*/ 334835 h 335475"/>
                    <a:gd name="connsiteX12" fmla="*/ 5715 w 372427"/>
                    <a:gd name="connsiteY12" fmla="*/ 332930 h 335475"/>
                    <a:gd name="connsiteX13" fmla="*/ 35242 w 372427"/>
                    <a:gd name="connsiteY13" fmla="*/ 327215 h 335475"/>
                    <a:gd name="connsiteX14" fmla="*/ 74295 w 372427"/>
                    <a:gd name="connsiteY14" fmla="*/ 321500 h 335475"/>
                    <a:gd name="connsiteX15" fmla="*/ 105727 w 372427"/>
                    <a:gd name="connsiteY15" fmla="*/ 317690 h 335475"/>
                    <a:gd name="connsiteX16" fmla="*/ 147637 w 372427"/>
                    <a:gd name="connsiteY16" fmla="*/ 314832 h 335475"/>
                    <a:gd name="connsiteX17" fmla="*/ 196215 w 372427"/>
                    <a:gd name="connsiteY17" fmla="*/ 312927 h 335475"/>
                    <a:gd name="connsiteX18" fmla="*/ 288607 w 372427"/>
                    <a:gd name="connsiteY18" fmla="*/ 315785 h 335475"/>
                    <a:gd name="connsiteX19" fmla="*/ 353377 w 372427"/>
                    <a:gd name="connsiteY19" fmla="*/ 321500 h 335475"/>
                    <a:gd name="connsiteX20" fmla="*/ 372427 w 372427"/>
                    <a:gd name="connsiteY20" fmla="*/ 324357 h 335475"/>
                    <a:gd name="connsiteX21" fmla="*/ 358140 w 372427"/>
                    <a:gd name="connsiteY21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39052 w 372427"/>
                    <a:gd name="connsiteY7" fmla="*/ 211010 h 335475"/>
                    <a:gd name="connsiteX8" fmla="*/ 12382 w 372427"/>
                    <a:gd name="connsiteY8" fmla="*/ 276732 h 335475"/>
                    <a:gd name="connsiteX9" fmla="*/ 3810 w 372427"/>
                    <a:gd name="connsiteY9" fmla="*/ 303402 h 335475"/>
                    <a:gd name="connsiteX10" fmla="*/ 0 w 372427"/>
                    <a:gd name="connsiteY10" fmla="*/ 334835 h 335475"/>
                    <a:gd name="connsiteX11" fmla="*/ 5715 w 372427"/>
                    <a:gd name="connsiteY11" fmla="*/ 332930 h 335475"/>
                    <a:gd name="connsiteX12" fmla="*/ 35242 w 372427"/>
                    <a:gd name="connsiteY12" fmla="*/ 327215 h 335475"/>
                    <a:gd name="connsiteX13" fmla="*/ 74295 w 372427"/>
                    <a:gd name="connsiteY13" fmla="*/ 321500 h 335475"/>
                    <a:gd name="connsiteX14" fmla="*/ 105727 w 372427"/>
                    <a:gd name="connsiteY14" fmla="*/ 317690 h 335475"/>
                    <a:gd name="connsiteX15" fmla="*/ 147637 w 372427"/>
                    <a:gd name="connsiteY15" fmla="*/ 314832 h 335475"/>
                    <a:gd name="connsiteX16" fmla="*/ 196215 w 372427"/>
                    <a:gd name="connsiteY16" fmla="*/ 312927 h 335475"/>
                    <a:gd name="connsiteX17" fmla="*/ 288607 w 372427"/>
                    <a:gd name="connsiteY17" fmla="*/ 315785 h 335475"/>
                    <a:gd name="connsiteX18" fmla="*/ 353377 w 372427"/>
                    <a:gd name="connsiteY18" fmla="*/ 321500 h 335475"/>
                    <a:gd name="connsiteX19" fmla="*/ 372427 w 372427"/>
                    <a:gd name="connsiteY19" fmla="*/ 324357 h 335475"/>
                    <a:gd name="connsiteX20" fmla="*/ 358140 w 372427"/>
                    <a:gd name="connsiteY20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2382 w 372427"/>
                    <a:gd name="connsiteY6" fmla="*/ 276732 h 335475"/>
                    <a:gd name="connsiteX7" fmla="*/ 3810 w 372427"/>
                    <a:gd name="connsiteY7" fmla="*/ 303402 h 335475"/>
                    <a:gd name="connsiteX8" fmla="*/ 0 w 372427"/>
                    <a:gd name="connsiteY8" fmla="*/ 334835 h 335475"/>
                    <a:gd name="connsiteX9" fmla="*/ 5715 w 372427"/>
                    <a:gd name="connsiteY9" fmla="*/ 332930 h 335475"/>
                    <a:gd name="connsiteX10" fmla="*/ 35242 w 372427"/>
                    <a:gd name="connsiteY10" fmla="*/ 327215 h 335475"/>
                    <a:gd name="connsiteX11" fmla="*/ 74295 w 372427"/>
                    <a:gd name="connsiteY11" fmla="*/ 321500 h 335475"/>
                    <a:gd name="connsiteX12" fmla="*/ 105727 w 372427"/>
                    <a:gd name="connsiteY12" fmla="*/ 317690 h 335475"/>
                    <a:gd name="connsiteX13" fmla="*/ 147637 w 372427"/>
                    <a:gd name="connsiteY13" fmla="*/ 314832 h 335475"/>
                    <a:gd name="connsiteX14" fmla="*/ 196215 w 372427"/>
                    <a:gd name="connsiteY14" fmla="*/ 312927 h 335475"/>
                    <a:gd name="connsiteX15" fmla="*/ 288607 w 372427"/>
                    <a:gd name="connsiteY15" fmla="*/ 315785 h 335475"/>
                    <a:gd name="connsiteX16" fmla="*/ 353377 w 372427"/>
                    <a:gd name="connsiteY16" fmla="*/ 321500 h 335475"/>
                    <a:gd name="connsiteX17" fmla="*/ 372427 w 372427"/>
                    <a:gd name="connsiteY17" fmla="*/ 324357 h 335475"/>
                    <a:gd name="connsiteX18" fmla="*/ 358140 w 372427"/>
                    <a:gd name="connsiteY18" fmla="*/ 287210 h 335475"/>
                    <a:gd name="connsiteX0" fmla="*/ 358140 w 372427"/>
                    <a:gd name="connsiteY0" fmla="*/ 296627 h 344892"/>
                    <a:gd name="connsiteX1" fmla="*/ 326707 w 372427"/>
                    <a:gd name="connsiteY1" fmla="*/ 208044 h 344892"/>
                    <a:gd name="connsiteX2" fmla="*/ 260985 w 372427"/>
                    <a:gd name="connsiteY2" fmla="*/ 88029 h 344892"/>
                    <a:gd name="connsiteX3" fmla="*/ 167177 w 372427"/>
                    <a:gd name="connsiteY3" fmla="*/ 11649 h 344892"/>
                    <a:gd name="connsiteX4" fmla="*/ 146685 w 372427"/>
                    <a:gd name="connsiteY4" fmla="*/ 29927 h 344892"/>
                    <a:gd name="connsiteX5" fmla="*/ 12382 w 372427"/>
                    <a:gd name="connsiteY5" fmla="*/ 286149 h 344892"/>
                    <a:gd name="connsiteX6" fmla="*/ 3810 w 372427"/>
                    <a:gd name="connsiteY6" fmla="*/ 312819 h 344892"/>
                    <a:gd name="connsiteX7" fmla="*/ 0 w 372427"/>
                    <a:gd name="connsiteY7" fmla="*/ 344252 h 344892"/>
                    <a:gd name="connsiteX8" fmla="*/ 5715 w 372427"/>
                    <a:gd name="connsiteY8" fmla="*/ 342347 h 344892"/>
                    <a:gd name="connsiteX9" fmla="*/ 35242 w 372427"/>
                    <a:gd name="connsiteY9" fmla="*/ 336632 h 344892"/>
                    <a:gd name="connsiteX10" fmla="*/ 74295 w 372427"/>
                    <a:gd name="connsiteY10" fmla="*/ 330917 h 344892"/>
                    <a:gd name="connsiteX11" fmla="*/ 105727 w 372427"/>
                    <a:gd name="connsiteY11" fmla="*/ 327107 h 344892"/>
                    <a:gd name="connsiteX12" fmla="*/ 147637 w 372427"/>
                    <a:gd name="connsiteY12" fmla="*/ 324249 h 344892"/>
                    <a:gd name="connsiteX13" fmla="*/ 196215 w 372427"/>
                    <a:gd name="connsiteY13" fmla="*/ 322344 h 344892"/>
                    <a:gd name="connsiteX14" fmla="*/ 288607 w 372427"/>
                    <a:gd name="connsiteY14" fmla="*/ 325202 h 344892"/>
                    <a:gd name="connsiteX15" fmla="*/ 353377 w 372427"/>
                    <a:gd name="connsiteY15" fmla="*/ 330917 h 344892"/>
                    <a:gd name="connsiteX16" fmla="*/ 372427 w 372427"/>
                    <a:gd name="connsiteY16" fmla="*/ 333774 h 344892"/>
                    <a:gd name="connsiteX17" fmla="*/ 358140 w 372427"/>
                    <a:gd name="connsiteY17" fmla="*/ 296627 h 344892"/>
                    <a:gd name="connsiteX0" fmla="*/ 358140 w 372427"/>
                    <a:gd name="connsiteY0" fmla="*/ 288384 h 336649"/>
                    <a:gd name="connsiteX1" fmla="*/ 326707 w 372427"/>
                    <a:gd name="connsiteY1" fmla="*/ 199801 h 336649"/>
                    <a:gd name="connsiteX2" fmla="*/ 260985 w 372427"/>
                    <a:gd name="connsiteY2" fmla="*/ 79786 h 336649"/>
                    <a:gd name="connsiteX3" fmla="*/ 167177 w 372427"/>
                    <a:gd name="connsiteY3" fmla="*/ 3406 h 336649"/>
                    <a:gd name="connsiteX4" fmla="*/ 146685 w 372427"/>
                    <a:gd name="connsiteY4" fmla="*/ 21684 h 336649"/>
                    <a:gd name="connsiteX5" fmla="*/ 12382 w 372427"/>
                    <a:gd name="connsiteY5" fmla="*/ 277906 h 336649"/>
                    <a:gd name="connsiteX6" fmla="*/ 3810 w 372427"/>
                    <a:gd name="connsiteY6" fmla="*/ 304576 h 336649"/>
                    <a:gd name="connsiteX7" fmla="*/ 0 w 372427"/>
                    <a:gd name="connsiteY7" fmla="*/ 336009 h 336649"/>
                    <a:gd name="connsiteX8" fmla="*/ 5715 w 372427"/>
                    <a:gd name="connsiteY8" fmla="*/ 334104 h 336649"/>
                    <a:gd name="connsiteX9" fmla="*/ 35242 w 372427"/>
                    <a:gd name="connsiteY9" fmla="*/ 328389 h 336649"/>
                    <a:gd name="connsiteX10" fmla="*/ 74295 w 372427"/>
                    <a:gd name="connsiteY10" fmla="*/ 322674 h 336649"/>
                    <a:gd name="connsiteX11" fmla="*/ 105727 w 372427"/>
                    <a:gd name="connsiteY11" fmla="*/ 318864 h 336649"/>
                    <a:gd name="connsiteX12" fmla="*/ 147637 w 372427"/>
                    <a:gd name="connsiteY12" fmla="*/ 316006 h 336649"/>
                    <a:gd name="connsiteX13" fmla="*/ 196215 w 372427"/>
                    <a:gd name="connsiteY13" fmla="*/ 314101 h 336649"/>
                    <a:gd name="connsiteX14" fmla="*/ 288607 w 372427"/>
                    <a:gd name="connsiteY14" fmla="*/ 316959 h 336649"/>
                    <a:gd name="connsiteX15" fmla="*/ 353377 w 372427"/>
                    <a:gd name="connsiteY15" fmla="*/ 322674 h 336649"/>
                    <a:gd name="connsiteX16" fmla="*/ 372427 w 372427"/>
                    <a:gd name="connsiteY16" fmla="*/ 325531 h 336649"/>
                    <a:gd name="connsiteX17" fmla="*/ 358140 w 372427"/>
                    <a:gd name="connsiteY17" fmla="*/ 288384 h 336649"/>
                    <a:gd name="connsiteX0" fmla="*/ 358140 w 372427"/>
                    <a:gd name="connsiteY0" fmla="*/ 287037 h 335302"/>
                    <a:gd name="connsiteX1" fmla="*/ 326707 w 372427"/>
                    <a:gd name="connsiteY1" fmla="*/ 198454 h 335302"/>
                    <a:gd name="connsiteX2" fmla="*/ 260985 w 372427"/>
                    <a:gd name="connsiteY2" fmla="*/ 78439 h 335302"/>
                    <a:gd name="connsiteX3" fmla="*/ 167177 w 372427"/>
                    <a:gd name="connsiteY3" fmla="*/ 2059 h 335302"/>
                    <a:gd name="connsiteX4" fmla="*/ 146685 w 372427"/>
                    <a:gd name="connsiteY4" fmla="*/ 20337 h 335302"/>
                    <a:gd name="connsiteX5" fmla="*/ 12382 w 372427"/>
                    <a:gd name="connsiteY5" fmla="*/ 276559 h 335302"/>
                    <a:gd name="connsiteX6" fmla="*/ 3810 w 372427"/>
                    <a:gd name="connsiteY6" fmla="*/ 303229 h 335302"/>
                    <a:gd name="connsiteX7" fmla="*/ 0 w 372427"/>
                    <a:gd name="connsiteY7" fmla="*/ 334662 h 335302"/>
                    <a:gd name="connsiteX8" fmla="*/ 5715 w 372427"/>
                    <a:gd name="connsiteY8" fmla="*/ 332757 h 335302"/>
                    <a:gd name="connsiteX9" fmla="*/ 35242 w 372427"/>
                    <a:gd name="connsiteY9" fmla="*/ 327042 h 335302"/>
                    <a:gd name="connsiteX10" fmla="*/ 74295 w 372427"/>
                    <a:gd name="connsiteY10" fmla="*/ 321327 h 335302"/>
                    <a:gd name="connsiteX11" fmla="*/ 105727 w 372427"/>
                    <a:gd name="connsiteY11" fmla="*/ 317517 h 335302"/>
                    <a:gd name="connsiteX12" fmla="*/ 147637 w 372427"/>
                    <a:gd name="connsiteY12" fmla="*/ 314659 h 335302"/>
                    <a:gd name="connsiteX13" fmla="*/ 196215 w 372427"/>
                    <a:gd name="connsiteY13" fmla="*/ 312754 h 335302"/>
                    <a:gd name="connsiteX14" fmla="*/ 288607 w 372427"/>
                    <a:gd name="connsiteY14" fmla="*/ 315612 h 335302"/>
                    <a:gd name="connsiteX15" fmla="*/ 353377 w 372427"/>
                    <a:gd name="connsiteY15" fmla="*/ 321327 h 335302"/>
                    <a:gd name="connsiteX16" fmla="*/ 372427 w 372427"/>
                    <a:gd name="connsiteY16" fmla="*/ 324184 h 335302"/>
                    <a:gd name="connsiteX17" fmla="*/ 358140 w 372427"/>
                    <a:gd name="connsiteY17" fmla="*/ 287037 h 335302"/>
                    <a:gd name="connsiteX0" fmla="*/ 358140 w 372427"/>
                    <a:gd name="connsiteY0" fmla="*/ 285996 h 334261"/>
                    <a:gd name="connsiteX1" fmla="*/ 326707 w 372427"/>
                    <a:gd name="connsiteY1" fmla="*/ 197413 h 334261"/>
                    <a:gd name="connsiteX2" fmla="*/ 260985 w 372427"/>
                    <a:gd name="connsiteY2" fmla="*/ 77398 h 334261"/>
                    <a:gd name="connsiteX3" fmla="*/ 167177 w 372427"/>
                    <a:gd name="connsiteY3" fmla="*/ 1018 h 334261"/>
                    <a:gd name="connsiteX4" fmla="*/ 146685 w 372427"/>
                    <a:gd name="connsiteY4" fmla="*/ 19296 h 334261"/>
                    <a:gd name="connsiteX5" fmla="*/ 12382 w 372427"/>
                    <a:gd name="connsiteY5" fmla="*/ 275518 h 334261"/>
                    <a:gd name="connsiteX6" fmla="*/ 3810 w 372427"/>
                    <a:gd name="connsiteY6" fmla="*/ 302188 h 334261"/>
                    <a:gd name="connsiteX7" fmla="*/ 0 w 372427"/>
                    <a:gd name="connsiteY7" fmla="*/ 333621 h 334261"/>
                    <a:gd name="connsiteX8" fmla="*/ 5715 w 372427"/>
                    <a:gd name="connsiteY8" fmla="*/ 331716 h 334261"/>
                    <a:gd name="connsiteX9" fmla="*/ 35242 w 372427"/>
                    <a:gd name="connsiteY9" fmla="*/ 326001 h 334261"/>
                    <a:gd name="connsiteX10" fmla="*/ 74295 w 372427"/>
                    <a:gd name="connsiteY10" fmla="*/ 320286 h 334261"/>
                    <a:gd name="connsiteX11" fmla="*/ 105727 w 372427"/>
                    <a:gd name="connsiteY11" fmla="*/ 316476 h 334261"/>
                    <a:gd name="connsiteX12" fmla="*/ 147637 w 372427"/>
                    <a:gd name="connsiteY12" fmla="*/ 313618 h 334261"/>
                    <a:gd name="connsiteX13" fmla="*/ 196215 w 372427"/>
                    <a:gd name="connsiteY13" fmla="*/ 311713 h 334261"/>
                    <a:gd name="connsiteX14" fmla="*/ 288607 w 372427"/>
                    <a:gd name="connsiteY14" fmla="*/ 314571 h 334261"/>
                    <a:gd name="connsiteX15" fmla="*/ 353377 w 372427"/>
                    <a:gd name="connsiteY15" fmla="*/ 320286 h 334261"/>
                    <a:gd name="connsiteX16" fmla="*/ 372427 w 372427"/>
                    <a:gd name="connsiteY16" fmla="*/ 323143 h 334261"/>
                    <a:gd name="connsiteX17" fmla="*/ 358140 w 372427"/>
                    <a:gd name="connsiteY17" fmla="*/ 285996 h 334261"/>
                    <a:gd name="connsiteX0" fmla="*/ 358140 w 372427"/>
                    <a:gd name="connsiteY0" fmla="*/ 276188 h 324453"/>
                    <a:gd name="connsiteX1" fmla="*/ 326707 w 372427"/>
                    <a:gd name="connsiteY1" fmla="*/ 187605 h 324453"/>
                    <a:gd name="connsiteX2" fmla="*/ 260985 w 372427"/>
                    <a:gd name="connsiteY2" fmla="*/ 67590 h 324453"/>
                    <a:gd name="connsiteX3" fmla="*/ 146685 w 372427"/>
                    <a:gd name="connsiteY3" fmla="*/ 9488 h 324453"/>
                    <a:gd name="connsiteX4" fmla="*/ 12382 w 372427"/>
                    <a:gd name="connsiteY4" fmla="*/ 265710 h 324453"/>
                    <a:gd name="connsiteX5" fmla="*/ 3810 w 372427"/>
                    <a:gd name="connsiteY5" fmla="*/ 292380 h 324453"/>
                    <a:gd name="connsiteX6" fmla="*/ 0 w 372427"/>
                    <a:gd name="connsiteY6" fmla="*/ 323813 h 324453"/>
                    <a:gd name="connsiteX7" fmla="*/ 5715 w 372427"/>
                    <a:gd name="connsiteY7" fmla="*/ 321908 h 324453"/>
                    <a:gd name="connsiteX8" fmla="*/ 35242 w 372427"/>
                    <a:gd name="connsiteY8" fmla="*/ 316193 h 324453"/>
                    <a:gd name="connsiteX9" fmla="*/ 74295 w 372427"/>
                    <a:gd name="connsiteY9" fmla="*/ 310478 h 324453"/>
                    <a:gd name="connsiteX10" fmla="*/ 105727 w 372427"/>
                    <a:gd name="connsiteY10" fmla="*/ 306668 h 324453"/>
                    <a:gd name="connsiteX11" fmla="*/ 147637 w 372427"/>
                    <a:gd name="connsiteY11" fmla="*/ 303810 h 324453"/>
                    <a:gd name="connsiteX12" fmla="*/ 196215 w 372427"/>
                    <a:gd name="connsiteY12" fmla="*/ 301905 h 324453"/>
                    <a:gd name="connsiteX13" fmla="*/ 288607 w 372427"/>
                    <a:gd name="connsiteY13" fmla="*/ 304763 h 324453"/>
                    <a:gd name="connsiteX14" fmla="*/ 353377 w 372427"/>
                    <a:gd name="connsiteY14" fmla="*/ 310478 h 324453"/>
                    <a:gd name="connsiteX15" fmla="*/ 372427 w 372427"/>
                    <a:gd name="connsiteY15" fmla="*/ 313335 h 324453"/>
                    <a:gd name="connsiteX16" fmla="*/ 358140 w 372427"/>
                    <a:gd name="connsiteY16" fmla="*/ 276188 h 324453"/>
                    <a:gd name="connsiteX0" fmla="*/ 358140 w 372427"/>
                    <a:gd name="connsiteY0" fmla="*/ 289627 h 337892"/>
                    <a:gd name="connsiteX1" fmla="*/ 326707 w 372427"/>
                    <a:gd name="connsiteY1" fmla="*/ 201044 h 337892"/>
                    <a:gd name="connsiteX2" fmla="*/ 260985 w 372427"/>
                    <a:gd name="connsiteY2" fmla="*/ 81029 h 337892"/>
                    <a:gd name="connsiteX3" fmla="*/ 168041 w 372427"/>
                    <a:gd name="connsiteY3" fmla="*/ 8135 h 337892"/>
                    <a:gd name="connsiteX4" fmla="*/ 12382 w 372427"/>
                    <a:gd name="connsiteY4" fmla="*/ 279149 h 337892"/>
                    <a:gd name="connsiteX5" fmla="*/ 3810 w 372427"/>
                    <a:gd name="connsiteY5" fmla="*/ 305819 h 337892"/>
                    <a:gd name="connsiteX6" fmla="*/ 0 w 372427"/>
                    <a:gd name="connsiteY6" fmla="*/ 337252 h 337892"/>
                    <a:gd name="connsiteX7" fmla="*/ 5715 w 372427"/>
                    <a:gd name="connsiteY7" fmla="*/ 335347 h 337892"/>
                    <a:gd name="connsiteX8" fmla="*/ 35242 w 372427"/>
                    <a:gd name="connsiteY8" fmla="*/ 329632 h 337892"/>
                    <a:gd name="connsiteX9" fmla="*/ 74295 w 372427"/>
                    <a:gd name="connsiteY9" fmla="*/ 323917 h 337892"/>
                    <a:gd name="connsiteX10" fmla="*/ 105727 w 372427"/>
                    <a:gd name="connsiteY10" fmla="*/ 320107 h 337892"/>
                    <a:gd name="connsiteX11" fmla="*/ 147637 w 372427"/>
                    <a:gd name="connsiteY11" fmla="*/ 317249 h 337892"/>
                    <a:gd name="connsiteX12" fmla="*/ 196215 w 372427"/>
                    <a:gd name="connsiteY12" fmla="*/ 315344 h 337892"/>
                    <a:gd name="connsiteX13" fmla="*/ 288607 w 372427"/>
                    <a:gd name="connsiteY13" fmla="*/ 318202 h 337892"/>
                    <a:gd name="connsiteX14" fmla="*/ 353377 w 372427"/>
                    <a:gd name="connsiteY14" fmla="*/ 323917 h 337892"/>
                    <a:gd name="connsiteX15" fmla="*/ 372427 w 372427"/>
                    <a:gd name="connsiteY15" fmla="*/ 326774 h 337892"/>
                    <a:gd name="connsiteX16" fmla="*/ 358140 w 372427"/>
                    <a:gd name="connsiteY16" fmla="*/ 289627 h 337892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0985 w 372427"/>
                    <a:gd name="connsiteY2" fmla="*/ 76268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810 w 372427"/>
                    <a:gd name="connsiteY4" fmla="*/ 301058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263 w 372427"/>
                    <a:gd name="connsiteY4" fmla="*/ 3008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79782 w 372427"/>
                    <a:gd name="connsiteY4" fmla="*/ 1182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58135 w 372427"/>
                    <a:gd name="connsiteY4" fmla="*/ 166680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57149"/>
                    <a:gd name="connsiteX1" fmla="*/ 326707 w 372427"/>
                    <a:gd name="connsiteY1" fmla="*/ 196283 h 357149"/>
                    <a:gd name="connsiteX2" fmla="*/ 263028 w 372427"/>
                    <a:gd name="connsiteY2" fmla="*/ 74554 h 357149"/>
                    <a:gd name="connsiteX3" fmla="*/ 166253 w 372427"/>
                    <a:gd name="connsiteY3" fmla="*/ 0 h 357149"/>
                    <a:gd name="connsiteX4" fmla="*/ 58135 w 372427"/>
                    <a:gd name="connsiteY4" fmla="*/ 166680 h 357149"/>
                    <a:gd name="connsiteX5" fmla="*/ 0 w 372427"/>
                    <a:gd name="connsiteY5" fmla="*/ 332491 h 357149"/>
                    <a:gd name="connsiteX6" fmla="*/ 23461 w 372427"/>
                    <a:gd name="connsiteY6" fmla="*/ 357122 h 357149"/>
                    <a:gd name="connsiteX7" fmla="*/ 35242 w 372427"/>
                    <a:gd name="connsiteY7" fmla="*/ 324871 h 357149"/>
                    <a:gd name="connsiteX8" fmla="*/ 74295 w 372427"/>
                    <a:gd name="connsiteY8" fmla="*/ 319156 h 357149"/>
                    <a:gd name="connsiteX9" fmla="*/ 105727 w 372427"/>
                    <a:gd name="connsiteY9" fmla="*/ 315346 h 357149"/>
                    <a:gd name="connsiteX10" fmla="*/ 147637 w 372427"/>
                    <a:gd name="connsiteY10" fmla="*/ 312488 h 357149"/>
                    <a:gd name="connsiteX11" fmla="*/ 196215 w 372427"/>
                    <a:gd name="connsiteY11" fmla="*/ 310583 h 357149"/>
                    <a:gd name="connsiteX12" fmla="*/ 288607 w 372427"/>
                    <a:gd name="connsiteY12" fmla="*/ 313441 h 357149"/>
                    <a:gd name="connsiteX13" fmla="*/ 353377 w 372427"/>
                    <a:gd name="connsiteY13" fmla="*/ 319156 h 357149"/>
                    <a:gd name="connsiteX14" fmla="*/ 372427 w 372427"/>
                    <a:gd name="connsiteY14" fmla="*/ 322013 h 357149"/>
                    <a:gd name="connsiteX15" fmla="*/ 358140 w 372427"/>
                    <a:gd name="connsiteY15" fmla="*/ 284866 h 357149"/>
                    <a:gd name="connsiteX0" fmla="*/ 358509 w 372796"/>
                    <a:gd name="connsiteY0" fmla="*/ 284866 h 342901"/>
                    <a:gd name="connsiteX1" fmla="*/ 327076 w 372796"/>
                    <a:gd name="connsiteY1" fmla="*/ 196283 h 342901"/>
                    <a:gd name="connsiteX2" fmla="*/ 263397 w 372796"/>
                    <a:gd name="connsiteY2" fmla="*/ 74554 h 342901"/>
                    <a:gd name="connsiteX3" fmla="*/ 166622 w 372796"/>
                    <a:gd name="connsiteY3" fmla="*/ 0 h 342901"/>
                    <a:gd name="connsiteX4" fmla="*/ 58504 w 372796"/>
                    <a:gd name="connsiteY4" fmla="*/ 166680 h 342901"/>
                    <a:gd name="connsiteX5" fmla="*/ 369 w 372796"/>
                    <a:gd name="connsiteY5" fmla="*/ 332491 h 342901"/>
                    <a:gd name="connsiteX6" fmla="*/ 35611 w 372796"/>
                    <a:gd name="connsiteY6" fmla="*/ 324871 h 342901"/>
                    <a:gd name="connsiteX7" fmla="*/ 74664 w 372796"/>
                    <a:gd name="connsiteY7" fmla="*/ 319156 h 342901"/>
                    <a:gd name="connsiteX8" fmla="*/ 106096 w 372796"/>
                    <a:gd name="connsiteY8" fmla="*/ 315346 h 342901"/>
                    <a:gd name="connsiteX9" fmla="*/ 148006 w 372796"/>
                    <a:gd name="connsiteY9" fmla="*/ 312488 h 342901"/>
                    <a:gd name="connsiteX10" fmla="*/ 196584 w 372796"/>
                    <a:gd name="connsiteY10" fmla="*/ 310583 h 342901"/>
                    <a:gd name="connsiteX11" fmla="*/ 288976 w 372796"/>
                    <a:gd name="connsiteY11" fmla="*/ 313441 h 342901"/>
                    <a:gd name="connsiteX12" fmla="*/ 353746 w 372796"/>
                    <a:gd name="connsiteY12" fmla="*/ 319156 h 342901"/>
                    <a:gd name="connsiteX13" fmla="*/ 372796 w 372796"/>
                    <a:gd name="connsiteY13" fmla="*/ 322013 h 342901"/>
                    <a:gd name="connsiteX14" fmla="*/ 358509 w 372796"/>
                    <a:gd name="connsiteY14" fmla="*/ 284866 h 342901"/>
                    <a:gd name="connsiteX0" fmla="*/ 358140 w 372427"/>
                    <a:gd name="connsiteY0" fmla="*/ 284866 h 341539"/>
                    <a:gd name="connsiteX1" fmla="*/ 326707 w 372427"/>
                    <a:gd name="connsiteY1" fmla="*/ 196283 h 341539"/>
                    <a:gd name="connsiteX2" fmla="*/ 263028 w 372427"/>
                    <a:gd name="connsiteY2" fmla="*/ 74554 h 341539"/>
                    <a:gd name="connsiteX3" fmla="*/ 166253 w 372427"/>
                    <a:gd name="connsiteY3" fmla="*/ 0 h 341539"/>
                    <a:gd name="connsiteX4" fmla="*/ 58135 w 372427"/>
                    <a:gd name="connsiteY4" fmla="*/ 166680 h 341539"/>
                    <a:gd name="connsiteX5" fmla="*/ 0 w 372427"/>
                    <a:gd name="connsiteY5" fmla="*/ 332491 h 341539"/>
                    <a:gd name="connsiteX6" fmla="*/ 74295 w 372427"/>
                    <a:gd name="connsiteY6" fmla="*/ 319156 h 341539"/>
                    <a:gd name="connsiteX7" fmla="*/ 105727 w 372427"/>
                    <a:gd name="connsiteY7" fmla="*/ 315346 h 341539"/>
                    <a:gd name="connsiteX8" fmla="*/ 147637 w 372427"/>
                    <a:gd name="connsiteY8" fmla="*/ 312488 h 341539"/>
                    <a:gd name="connsiteX9" fmla="*/ 196215 w 372427"/>
                    <a:gd name="connsiteY9" fmla="*/ 310583 h 341539"/>
                    <a:gd name="connsiteX10" fmla="*/ 288607 w 372427"/>
                    <a:gd name="connsiteY10" fmla="*/ 313441 h 341539"/>
                    <a:gd name="connsiteX11" fmla="*/ 353377 w 372427"/>
                    <a:gd name="connsiteY11" fmla="*/ 319156 h 341539"/>
                    <a:gd name="connsiteX12" fmla="*/ 372427 w 372427"/>
                    <a:gd name="connsiteY12" fmla="*/ 322013 h 341539"/>
                    <a:gd name="connsiteX13" fmla="*/ 358140 w 372427"/>
                    <a:gd name="connsiteY13" fmla="*/ 284866 h 341539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74295 w 372427"/>
                    <a:gd name="connsiteY6" fmla="*/ 319156 h 332491"/>
                    <a:gd name="connsiteX7" fmla="*/ 105727 w 372427"/>
                    <a:gd name="connsiteY7" fmla="*/ 315346 h 332491"/>
                    <a:gd name="connsiteX8" fmla="*/ 147637 w 372427"/>
                    <a:gd name="connsiteY8" fmla="*/ 312488 h 332491"/>
                    <a:gd name="connsiteX9" fmla="*/ 196215 w 372427"/>
                    <a:gd name="connsiteY9" fmla="*/ 310583 h 332491"/>
                    <a:gd name="connsiteX10" fmla="*/ 288607 w 372427"/>
                    <a:gd name="connsiteY10" fmla="*/ 313441 h 332491"/>
                    <a:gd name="connsiteX11" fmla="*/ 353377 w 372427"/>
                    <a:gd name="connsiteY11" fmla="*/ 319156 h 332491"/>
                    <a:gd name="connsiteX12" fmla="*/ 372427 w 372427"/>
                    <a:gd name="connsiteY12" fmla="*/ 322013 h 332491"/>
                    <a:gd name="connsiteX13" fmla="*/ 358140 w 372427"/>
                    <a:gd name="connsiteY13" fmla="*/ 284866 h 332491"/>
                    <a:gd name="connsiteX0" fmla="*/ 358140 w 372427"/>
                    <a:gd name="connsiteY0" fmla="*/ 284866 h 340744"/>
                    <a:gd name="connsiteX1" fmla="*/ 326707 w 372427"/>
                    <a:gd name="connsiteY1" fmla="*/ 196283 h 340744"/>
                    <a:gd name="connsiteX2" fmla="*/ 263028 w 372427"/>
                    <a:gd name="connsiteY2" fmla="*/ 74554 h 340744"/>
                    <a:gd name="connsiteX3" fmla="*/ 166253 w 372427"/>
                    <a:gd name="connsiteY3" fmla="*/ 0 h 340744"/>
                    <a:gd name="connsiteX4" fmla="*/ 58135 w 372427"/>
                    <a:gd name="connsiteY4" fmla="*/ 166680 h 340744"/>
                    <a:gd name="connsiteX5" fmla="*/ 0 w 372427"/>
                    <a:gd name="connsiteY5" fmla="*/ 332491 h 340744"/>
                    <a:gd name="connsiteX6" fmla="*/ 105727 w 372427"/>
                    <a:gd name="connsiteY6" fmla="*/ 315346 h 340744"/>
                    <a:gd name="connsiteX7" fmla="*/ 147637 w 372427"/>
                    <a:gd name="connsiteY7" fmla="*/ 312488 h 340744"/>
                    <a:gd name="connsiteX8" fmla="*/ 196215 w 372427"/>
                    <a:gd name="connsiteY8" fmla="*/ 310583 h 340744"/>
                    <a:gd name="connsiteX9" fmla="*/ 288607 w 372427"/>
                    <a:gd name="connsiteY9" fmla="*/ 313441 h 340744"/>
                    <a:gd name="connsiteX10" fmla="*/ 353377 w 372427"/>
                    <a:gd name="connsiteY10" fmla="*/ 319156 h 340744"/>
                    <a:gd name="connsiteX11" fmla="*/ 372427 w 372427"/>
                    <a:gd name="connsiteY11" fmla="*/ 322013 h 340744"/>
                    <a:gd name="connsiteX12" fmla="*/ 358140 w 372427"/>
                    <a:gd name="connsiteY12" fmla="*/ 284866 h 340744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47637 w 372427"/>
                    <a:gd name="connsiteY7" fmla="*/ 312488 h 332491"/>
                    <a:gd name="connsiteX8" fmla="*/ 196215 w 372427"/>
                    <a:gd name="connsiteY8" fmla="*/ 310583 h 332491"/>
                    <a:gd name="connsiteX9" fmla="*/ 288607 w 372427"/>
                    <a:gd name="connsiteY9" fmla="*/ 313441 h 332491"/>
                    <a:gd name="connsiteX10" fmla="*/ 353377 w 372427"/>
                    <a:gd name="connsiteY10" fmla="*/ 319156 h 332491"/>
                    <a:gd name="connsiteX11" fmla="*/ 372427 w 372427"/>
                    <a:gd name="connsiteY11" fmla="*/ 322013 h 332491"/>
                    <a:gd name="connsiteX12" fmla="*/ 358140 w 372427"/>
                    <a:gd name="connsiteY12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96215 w 372427"/>
                    <a:gd name="connsiteY7" fmla="*/ 310583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53377 w 372427"/>
                    <a:gd name="connsiteY8" fmla="*/ 319156 h 332491"/>
                    <a:gd name="connsiteX9" fmla="*/ 372427 w 372427"/>
                    <a:gd name="connsiteY9" fmla="*/ 322013 h 332491"/>
                    <a:gd name="connsiteX10" fmla="*/ 358140 w 372427"/>
                    <a:gd name="connsiteY10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4141 w 372427"/>
                    <a:gd name="connsiteY4" fmla="*/ 166899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6973 w 371260"/>
                    <a:gd name="connsiteY0" fmla="*/ 284866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9" fmla="*/ 356973 w 371260"/>
                    <a:gd name="connsiteY9" fmla="*/ 284866 h 334297"/>
                    <a:gd name="connsiteX0" fmla="*/ 371260 w 376234"/>
                    <a:gd name="connsiteY0" fmla="*/ 322013 h 334297"/>
                    <a:gd name="connsiteX1" fmla="*/ 325540 w 376234"/>
                    <a:gd name="connsiteY1" fmla="*/ 196283 h 334297"/>
                    <a:gd name="connsiteX2" fmla="*/ 261861 w 376234"/>
                    <a:gd name="connsiteY2" fmla="*/ 74554 h 334297"/>
                    <a:gd name="connsiteX3" fmla="*/ 165086 w 376234"/>
                    <a:gd name="connsiteY3" fmla="*/ 0 h 334297"/>
                    <a:gd name="connsiteX4" fmla="*/ 52974 w 376234"/>
                    <a:gd name="connsiteY4" fmla="*/ 166899 h 334297"/>
                    <a:gd name="connsiteX5" fmla="*/ 0 w 376234"/>
                    <a:gd name="connsiteY5" fmla="*/ 334297 h 334297"/>
                    <a:gd name="connsiteX6" fmla="*/ 104560 w 376234"/>
                    <a:gd name="connsiteY6" fmla="*/ 315346 h 334297"/>
                    <a:gd name="connsiteX7" fmla="*/ 202963 w 376234"/>
                    <a:gd name="connsiteY7" fmla="*/ 308814 h 334297"/>
                    <a:gd name="connsiteX8" fmla="*/ 371260 w 376234"/>
                    <a:gd name="connsiteY8" fmla="*/ 322013 h 334297"/>
                    <a:gd name="connsiteX0" fmla="*/ 371260 w 371260"/>
                    <a:gd name="connsiteY0" fmla="*/ 322013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0" fmla="*/ 371260 w 371260"/>
                    <a:gd name="connsiteY0" fmla="*/ 322013 h 334297"/>
                    <a:gd name="connsiteX1" fmla="*/ 326087 w 371260"/>
                    <a:gd name="connsiteY1" fmla="*/ 196520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260" h="334297">
                      <a:moveTo>
                        <a:pt x="371260" y="322013"/>
                      </a:moveTo>
                      <a:cubicBezTo>
                        <a:pt x="359590" y="282851"/>
                        <a:pt x="344320" y="237763"/>
                        <a:pt x="326087" y="196520"/>
                      </a:cubicBezTo>
                      <a:cubicBezTo>
                        <a:pt x="307854" y="155277"/>
                        <a:pt x="290436" y="110749"/>
                        <a:pt x="261861" y="74554"/>
                      </a:cubicBezTo>
                      <a:cubicBezTo>
                        <a:pt x="231857" y="44868"/>
                        <a:pt x="217867" y="27784"/>
                        <a:pt x="165086" y="0"/>
                      </a:cubicBezTo>
                      <a:cubicBezTo>
                        <a:pt x="121883" y="37751"/>
                        <a:pt x="80683" y="111484"/>
                        <a:pt x="52974" y="166899"/>
                      </a:cubicBezTo>
                      <a:cubicBezTo>
                        <a:pt x="50116" y="177377"/>
                        <a:pt x="17637" y="262813"/>
                        <a:pt x="0" y="334297"/>
                      </a:cubicBezTo>
                      <a:cubicBezTo>
                        <a:pt x="51209" y="325188"/>
                        <a:pt x="79954" y="318680"/>
                        <a:pt x="104560" y="315346"/>
                      </a:cubicBezTo>
                      <a:cubicBezTo>
                        <a:pt x="137262" y="311695"/>
                        <a:pt x="158513" y="307703"/>
                        <a:pt x="202963" y="308814"/>
                      </a:cubicBezTo>
                      <a:cubicBezTo>
                        <a:pt x="247413" y="309925"/>
                        <a:pt x="335689" y="315864"/>
                        <a:pt x="371260" y="3220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CBCB2034-8E24-4AEA-9CA0-57D9E351CCB9}"/>
                  </a:ext>
                </a:extLst>
              </p:cNvPr>
              <p:cNvSpPr/>
              <p:nvPr/>
            </p:nvSpPr>
            <p:spPr>
              <a:xfrm rot="20352422">
                <a:off x="3554686" y="3011536"/>
                <a:ext cx="57622" cy="13722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aphic 49">
            <a:extLst>
              <a:ext uri="{FF2B5EF4-FFF2-40B4-BE49-F238E27FC236}">
                <a16:creationId xmlns:a16="http://schemas.microsoft.com/office/drawing/2014/main" id="{19F084C2-95A2-4F7A-885A-FD541414BD94}"/>
              </a:ext>
            </a:extLst>
          </p:cNvPr>
          <p:cNvGrpSpPr/>
          <p:nvPr/>
        </p:nvGrpSpPr>
        <p:grpSpPr>
          <a:xfrm>
            <a:off x="501459" y="4827278"/>
            <a:ext cx="2339626" cy="2009293"/>
            <a:chOff x="7767050" y="575710"/>
            <a:chExt cx="2776278" cy="2384295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F11E905-6CE3-43D3-9D09-1589306A40FD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587514-3637-4865-B00A-107CD8DEA5D1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02E7FF-971D-460F-AE3D-2A79DD9F939F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5BDD0CA-B386-453B-94A7-476835BA67F9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D7520F-1F9D-43E2-903C-1127DA0D6709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4775EA-1C18-450F-ACCC-B0CD929BCF23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F021964-DB5A-4808-ADC2-9A8E1D5B5EED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D4D6DE-A80B-40E9-B808-3D44F455D3D3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BE91FF-A98A-43B5-910D-B75BFBBC2271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E28281-D8E3-4776-B132-17F61B1F49AF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2C08B4-D3C1-4A83-A5C4-6C52612B4CD1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7FFC2F0-B0C5-4A17-BE84-BFE809DB4A3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8B966F-3411-4F0C-9861-E377FBCFB5E3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3272754-4078-4659-A1E6-E015218B2FFF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8840FA-AA98-416C-B289-E59B0315405E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2809D7-CD05-4E28-89E8-C2733682DD24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29893B-96D6-4CFD-898D-4994375878DD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F593212-DFF6-48A8-BCA0-643BDE4109AD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374514B-FDAE-4CCF-B9C6-08AA59200BD3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22EF6E-EDF2-49EC-9FD1-C054F3DE69AB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5025C00-E73E-4F08-ABF2-915ACFA234C4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B746740-F9EC-4117-B9B4-607F45E0AC09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AE24A98-CBEA-42FF-B3C9-EF7FB4039B07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E806F5-29D6-43F1-948A-9EE1023A7921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493FE95-E49B-47DE-88CD-A810D1F88CCF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F298FCC-8D75-452F-9A3F-7A5313519172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0FE4743-226A-4CCA-A63E-5A64E6F12A83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694254C-D876-414A-9308-FD9A9D459ABC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7A5056-7F80-4463-9E7B-24466B2FEA5B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E1FC235-5609-4733-B1EE-5B7FC2EE2F2E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6937B3-2B5E-48A8-8735-958DC6CB75D3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E9C8E74-4AA3-4F9F-AF97-43EC7BF9BB59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">
            <a:extLst>
              <a:ext uri="{FF2B5EF4-FFF2-40B4-BE49-F238E27FC236}">
                <a16:creationId xmlns:a16="http://schemas.microsoft.com/office/drawing/2014/main" id="{41D8F827-45BD-4B25-B475-036C6D830E4E}"/>
              </a:ext>
            </a:extLst>
          </p:cNvPr>
          <p:cNvGrpSpPr/>
          <p:nvPr/>
        </p:nvGrpSpPr>
        <p:grpSpPr>
          <a:xfrm>
            <a:off x="85721" y="5933568"/>
            <a:ext cx="1668854" cy="556285"/>
            <a:chOff x="5510212" y="2991811"/>
            <a:chExt cx="1897352" cy="63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D1CB0A-CC41-4613-8FC4-EB17E5E97C99}"/>
                </a:ext>
              </a:extLst>
            </p:cNvPr>
            <p:cNvSpPr/>
            <p:nvPr/>
          </p:nvSpPr>
          <p:spPr>
            <a:xfrm>
              <a:off x="5492351" y="2973093"/>
              <a:ext cx="1928203" cy="663302"/>
            </a:xfrm>
            <a:custGeom>
              <a:avLst/>
              <a:gdLst>
                <a:gd name="connsiteX0" fmla="*/ 1918298 w 1928203"/>
                <a:gd name="connsiteY0" fmla="*/ 163719 h 663302"/>
                <a:gd name="connsiteX1" fmla="*/ 1916755 w 1928203"/>
                <a:gd name="connsiteY1" fmla="*/ 115899 h 663302"/>
                <a:gd name="connsiteX2" fmla="*/ 1915213 w 1928203"/>
                <a:gd name="connsiteY2" fmla="*/ 75793 h 663302"/>
                <a:gd name="connsiteX3" fmla="*/ 1845797 w 1928203"/>
                <a:gd name="connsiteY3" fmla="*/ 32601 h 663302"/>
                <a:gd name="connsiteX4" fmla="*/ 1659147 w 1928203"/>
                <a:gd name="connsiteY4" fmla="*/ 20260 h 663302"/>
                <a:gd name="connsiteX5" fmla="*/ 1312071 w 1928203"/>
                <a:gd name="connsiteY5" fmla="*/ 26431 h 663302"/>
                <a:gd name="connsiteX6" fmla="*/ 1103825 w 1928203"/>
                <a:gd name="connsiteY6" fmla="*/ 63452 h 663302"/>
                <a:gd name="connsiteX7" fmla="*/ 1011271 w 1928203"/>
                <a:gd name="connsiteY7" fmla="*/ 74250 h 663302"/>
                <a:gd name="connsiteX8" fmla="*/ 924888 w 1928203"/>
                <a:gd name="connsiteY8" fmla="*/ 74250 h 663302"/>
                <a:gd name="connsiteX9" fmla="*/ 881696 w 1928203"/>
                <a:gd name="connsiteY9" fmla="*/ 74250 h 663302"/>
                <a:gd name="connsiteX10" fmla="*/ 701216 w 1928203"/>
                <a:gd name="connsiteY10" fmla="*/ 35686 h 663302"/>
                <a:gd name="connsiteX11" fmla="*/ 556215 w 1928203"/>
                <a:gd name="connsiteY11" fmla="*/ 20260 h 663302"/>
                <a:gd name="connsiteX12" fmla="*/ 181372 w 1928203"/>
                <a:gd name="connsiteY12" fmla="*/ 26431 h 663302"/>
                <a:gd name="connsiteX13" fmla="*/ 65680 w 1928203"/>
                <a:gd name="connsiteY13" fmla="*/ 40314 h 663302"/>
                <a:gd name="connsiteX14" fmla="*/ 19403 w 1928203"/>
                <a:gd name="connsiteY14" fmla="*/ 98931 h 663302"/>
                <a:gd name="connsiteX15" fmla="*/ 19403 w 1928203"/>
                <a:gd name="connsiteY15" fmla="*/ 174517 h 663302"/>
                <a:gd name="connsiteX16" fmla="*/ 37914 w 1928203"/>
                <a:gd name="connsiteY16" fmla="*/ 219251 h 663302"/>
                <a:gd name="connsiteX17" fmla="*/ 71850 w 1928203"/>
                <a:gd name="connsiteY17" fmla="*/ 285581 h 663302"/>
                <a:gd name="connsiteX18" fmla="*/ 79563 w 1928203"/>
                <a:gd name="connsiteY18" fmla="*/ 339571 h 663302"/>
                <a:gd name="connsiteX19" fmla="*/ 111957 w 1928203"/>
                <a:gd name="connsiteY19" fmla="*/ 475316 h 663302"/>
                <a:gd name="connsiteX20" fmla="*/ 226107 w 1928203"/>
                <a:gd name="connsiteY20" fmla="*/ 609519 h 663302"/>
                <a:gd name="connsiteX21" fmla="*/ 412757 w 1928203"/>
                <a:gd name="connsiteY21" fmla="*/ 654254 h 663302"/>
                <a:gd name="connsiteX22" fmla="*/ 583981 w 1928203"/>
                <a:gd name="connsiteY22" fmla="*/ 652711 h 663302"/>
                <a:gd name="connsiteX23" fmla="*/ 722812 w 1928203"/>
                <a:gd name="connsiteY23" fmla="*/ 623403 h 663302"/>
                <a:gd name="connsiteX24" fmla="*/ 803025 w 1928203"/>
                <a:gd name="connsiteY24" fmla="*/ 564785 h 663302"/>
                <a:gd name="connsiteX25" fmla="*/ 890951 w 1928203"/>
                <a:gd name="connsiteY25" fmla="*/ 396646 h 663302"/>
                <a:gd name="connsiteX26" fmla="*/ 940313 w 1928203"/>
                <a:gd name="connsiteY26" fmla="*/ 257815 h 663302"/>
                <a:gd name="connsiteX27" fmla="*/ 971164 w 1928203"/>
                <a:gd name="connsiteY27" fmla="*/ 240847 h 663302"/>
                <a:gd name="connsiteX28" fmla="*/ 997388 w 1928203"/>
                <a:gd name="connsiteY28" fmla="*/ 251645 h 663302"/>
                <a:gd name="connsiteX29" fmla="*/ 1015899 w 1928203"/>
                <a:gd name="connsiteY29" fmla="*/ 302549 h 663302"/>
                <a:gd name="connsiteX30" fmla="*/ 1076059 w 1928203"/>
                <a:gd name="connsiteY30" fmla="*/ 456806 h 663302"/>
                <a:gd name="connsiteX31" fmla="*/ 1170155 w 1928203"/>
                <a:gd name="connsiteY31" fmla="*/ 595636 h 663302"/>
                <a:gd name="connsiteX32" fmla="*/ 1270422 w 1928203"/>
                <a:gd name="connsiteY32" fmla="*/ 640371 h 663302"/>
                <a:gd name="connsiteX33" fmla="*/ 1453987 w 1928203"/>
                <a:gd name="connsiteY33" fmla="*/ 654254 h 663302"/>
                <a:gd name="connsiteX34" fmla="*/ 1569679 w 1928203"/>
                <a:gd name="connsiteY34" fmla="*/ 649626 h 663302"/>
                <a:gd name="connsiteX35" fmla="*/ 1717765 w 1928203"/>
                <a:gd name="connsiteY35" fmla="*/ 604892 h 663302"/>
                <a:gd name="connsiteX36" fmla="*/ 1790265 w 1928203"/>
                <a:gd name="connsiteY36" fmla="*/ 552445 h 663302"/>
                <a:gd name="connsiteX37" fmla="*/ 1839627 w 1928203"/>
                <a:gd name="connsiteY37" fmla="*/ 430582 h 663302"/>
                <a:gd name="connsiteX38" fmla="*/ 1865851 w 1928203"/>
                <a:gd name="connsiteY38" fmla="*/ 296379 h 663302"/>
                <a:gd name="connsiteX39" fmla="*/ 1909042 w 1928203"/>
                <a:gd name="connsiteY39" fmla="*/ 205368 h 663302"/>
                <a:gd name="connsiteX40" fmla="*/ 1918298 w 1928203"/>
                <a:gd name="connsiteY40" fmla="*/ 163719 h 6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8203" h="663302">
                  <a:moveTo>
                    <a:pt x="1918298" y="163719"/>
                  </a:moveTo>
                  <a:cubicBezTo>
                    <a:pt x="1907500" y="146750"/>
                    <a:pt x="1912128" y="131325"/>
                    <a:pt x="1916755" y="115899"/>
                  </a:cubicBezTo>
                  <a:cubicBezTo>
                    <a:pt x="1919840" y="102016"/>
                    <a:pt x="1921383" y="89676"/>
                    <a:pt x="1915213" y="75793"/>
                  </a:cubicBezTo>
                  <a:cubicBezTo>
                    <a:pt x="1901330" y="44941"/>
                    <a:pt x="1875106" y="37228"/>
                    <a:pt x="1845797" y="32601"/>
                  </a:cubicBezTo>
                  <a:cubicBezTo>
                    <a:pt x="1784095" y="24888"/>
                    <a:pt x="1720850" y="20260"/>
                    <a:pt x="1659147" y="20260"/>
                  </a:cubicBezTo>
                  <a:cubicBezTo>
                    <a:pt x="1543455" y="20260"/>
                    <a:pt x="1427763" y="14090"/>
                    <a:pt x="1312071" y="26431"/>
                  </a:cubicBezTo>
                  <a:cubicBezTo>
                    <a:pt x="1242655" y="34143"/>
                    <a:pt x="1173240" y="46484"/>
                    <a:pt x="1103825" y="63452"/>
                  </a:cubicBezTo>
                  <a:cubicBezTo>
                    <a:pt x="1072974" y="71165"/>
                    <a:pt x="1042122" y="78878"/>
                    <a:pt x="1011271" y="74250"/>
                  </a:cubicBezTo>
                  <a:cubicBezTo>
                    <a:pt x="981962" y="69622"/>
                    <a:pt x="954196" y="71165"/>
                    <a:pt x="924888" y="74250"/>
                  </a:cubicBezTo>
                  <a:cubicBezTo>
                    <a:pt x="911005" y="75793"/>
                    <a:pt x="895579" y="77335"/>
                    <a:pt x="881696" y="74250"/>
                  </a:cubicBezTo>
                  <a:cubicBezTo>
                    <a:pt x="821536" y="60367"/>
                    <a:pt x="761376" y="44941"/>
                    <a:pt x="701216" y="35686"/>
                  </a:cubicBezTo>
                  <a:cubicBezTo>
                    <a:pt x="653397" y="27973"/>
                    <a:pt x="604035" y="20260"/>
                    <a:pt x="556215" y="20260"/>
                  </a:cubicBezTo>
                  <a:cubicBezTo>
                    <a:pt x="431267" y="20260"/>
                    <a:pt x="306320" y="15633"/>
                    <a:pt x="181372" y="26431"/>
                  </a:cubicBezTo>
                  <a:cubicBezTo>
                    <a:pt x="142808" y="29516"/>
                    <a:pt x="104244" y="31058"/>
                    <a:pt x="65680" y="40314"/>
                  </a:cubicBezTo>
                  <a:cubicBezTo>
                    <a:pt x="31744" y="48026"/>
                    <a:pt x="19403" y="64995"/>
                    <a:pt x="19403" y="98931"/>
                  </a:cubicBezTo>
                  <a:cubicBezTo>
                    <a:pt x="19403" y="123612"/>
                    <a:pt x="17861" y="148293"/>
                    <a:pt x="19403" y="174517"/>
                  </a:cubicBezTo>
                  <a:cubicBezTo>
                    <a:pt x="20946" y="193027"/>
                    <a:pt x="27116" y="206910"/>
                    <a:pt x="37914" y="219251"/>
                  </a:cubicBezTo>
                  <a:cubicBezTo>
                    <a:pt x="56425" y="237762"/>
                    <a:pt x="67223" y="260900"/>
                    <a:pt x="71850" y="285581"/>
                  </a:cubicBezTo>
                  <a:cubicBezTo>
                    <a:pt x="74936" y="304092"/>
                    <a:pt x="76478" y="322603"/>
                    <a:pt x="79563" y="339571"/>
                  </a:cubicBezTo>
                  <a:cubicBezTo>
                    <a:pt x="88819" y="384305"/>
                    <a:pt x="99617" y="430582"/>
                    <a:pt x="111957" y="475316"/>
                  </a:cubicBezTo>
                  <a:cubicBezTo>
                    <a:pt x="128925" y="538562"/>
                    <a:pt x="165947" y="584839"/>
                    <a:pt x="226107" y="609519"/>
                  </a:cubicBezTo>
                  <a:cubicBezTo>
                    <a:pt x="284724" y="635743"/>
                    <a:pt x="347969" y="652711"/>
                    <a:pt x="412757" y="654254"/>
                  </a:cubicBezTo>
                  <a:cubicBezTo>
                    <a:pt x="469832" y="655796"/>
                    <a:pt x="526906" y="657339"/>
                    <a:pt x="583981" y="652711"/>
                  </a:cubicBezTo>
                  <a:cubicBezTo>
                    <a:pt x="631801" y="648084"/>
                    <a:pt x="678078" y="643456"/>
                    <a:pt x="722812" y="623403"/>
                  </a:cubicBezTo>
                  <a:cubicBezTo>
                    <a:pt x="753663" y="609519"/>
                    <a:pt x="782972" y="592551"/>
                    <a:pt x="803025" y="564785"/>
                  </a:cubicBezTo>
                  <a:cubicBezTo>
                    <a:pt x="818451" y="543189"/>
                    <a:pt x="878611" y="432125"/>
                    <a:pt x="890951" y="396646"/>
                  </a:cubicBezTo>
                  <a:cubicBezTo>
                    <a:pt x="907919" y="350369"/>
                    <a:pt x="926430" y="305635"/>
                    <a:pt x="940313" y="257815"/>
                  </a:cubicBezTo>
                  <a:cubicBezTo>
                    <a:pt x="944941" y="245475"/>
                    <a:pt x="957281" y="239304"/>
                    <a:pt x="971164" y="240847"/>
                  </a:cubicBezTo>
                  <a:cubicBezTo>
                    <a:pt x="981962" y="242389"/>
                    <a:pt x="992760" y="240847"/>
                    <a:pt x="997388" y="251645"/>
                  </a:cubicBezTo>
                  <a:cubicBezTo>
                    <a:pt x="1003558" y="268613"/>
                    <a:pt x="1009729" y="285581"/>
                    <a:pt x="1015899" y="302549"/>
                  </a:cubicBezTo>
                  <a:cubicBezTo>
                    <a:pt x="1026697" y="331858"/>
                    <a:pt x="1068346" y="433667"/>
                    <a:pt x="1076059" y="456806"/>
                  </a:cubicBezTo>
                  <a:cubicBezTo>
                    <a:pt x="1094570" y="512338"/>
                    <a:pt x="1128506" y="557072"/>
                    <a:pt x="1170155" y="595636"/>
                  </a:cubicBezTo>
                  <a:cubicBezTo>
                    <a:pt x="1197921" y="620317"/>
                    <a:pt x="1233400" y="631115"/>
                    <a:pt x="1270422" y="640371"/>
                  </a:cubicBezTo>
                  <a:cubicBezTo>
                    <a:pt x="1330582" y="654254"/>
                    <a:pt x="1392284" y="655796"/>
                    <a:pt x="1453987" y="654254"/>
                  </a:cubicBezTo>
                  <a:cubicBezTo>
                    <a:pt x="1492551" y="655796"/>
                    <a:pt x="1531115" y="655796"/>
                    <a:pt x="1569679" y="649626"/>
                  </a:cubicBezTo>
                  <a:cubicBezTo>
                    <a:pt x="1620583" y="641913"/>
                    <a:pt x="1669945" y="628030"/>
                    <a:pt x="1717765" y="604892"/>
                  </a:cubicBezTo>
                  <a:cubicBezTo>
                    <a:pt x="1745531" y="591009"/>
                    <a:pt x="1770212" y="575583"/>
                    <a:pt x="1790265" y="552445"/>
                  </a:cubicBezTo>
                  <a:cubicBezTo>
                    <a:pt x="1821116" y="516966"/>
                    <a:pt x="1828829" y="473774"/>
                    <a:pt x="1839627" y="430582"/>
                  </a:cubicBezTo>
                  <a:cubicBezTo>
                    <a:pt x="1851968" y="387390"/>
                    <a:pt x="1858138" y="341113"/>
                    <a:pt x="1865851" y="296379"/>
                  </a:cubicBezTo>
                  <a:cubicBezTo>
                    <a:pt x="1870478" y="262443"/>
                    <a:pt x="1884362" y="231591"/>
                    <a:pt x="1909042" y="205368"/>
                  </a:cubicBezTo>
                  <a:cubicBezTo>
                    <a:pt x="1919840" y="196112"/>
                    <a:pt x="1927553" y="177602"/>
                    <a:pt x="1918298" y="1637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414675-F442-418F-BC68-033BA0D5EFF8}"/>
                </a:ext>
              </a:extLst>
            </p:cNvPr>
            <p:cNvSpPr/>
            <p:nvPr/>
          </p:nvSpPr>
          <p:spPr>
            <a:xfrm>
              <a:off x="5638710" y="3026697"/>
              <a:ext cx="725004" cy="539897"/>
            </a:xfrm>
            <a:custGeom>
              <a:avLst/>
              <a:gdLst>
                <a:gd name="connsiteX0" fmla="*/ 45811 w 725004"/>
                <a:gd name="connsiteY0" fmla="*/ 409372 h 539897"/>
                <a:gd name="connsiteX1" fmla="*/ 22673 w 725004"/>
                <a:gd name="connsiteY1" fmla="*/ 168732 h 539897"/>
                <a:gd name="connsiteX2" fmla="*/ 116769 w 725004"/>
                <a:gd name="connsiteY2" fmla="*/ 39157 h 539897"/>
                <a:gd name="connsiteX3" fmla="*/ 332728 w 725004"/>
                <a:gd name="connsiteY3" fmla="*/ 19103 h 539897"/>
                <a:gd name="connsiteX4" fmla="*/ 351239 w 725004"/>
                <a:gd name="connsiteY4" fmla="*/ 20646 h 539897"/>
                <a:gd name="connsiteX5" fmla="*/ 553314 w 725004"/>
                <a:gd name="connsiteY5" fmla="*/ 42242 h 539897"/>
                <a:gd name="connsiteX6" fmla="*/ 661294 w 725004"/>
                <a:gd name="connsiteY6" fmla="*/ 82348 h 539897"/>
                <a:gd name="connsiteX7" fmla="*/ 715283 w 725004"/>
                <a:gd name="connsiteY7" fmla="*/ 187243 h 539897"/>
                <a:gd name="connsiteX8" fmla="*/ 611932 w 725004"/>
                <a:gd name="connsiteY8" fmla="*/ 461819 h 539897"/>
                <a:gd name="connsiteX9" fmla="*/ 559485 w 725004"/>
                <a:gd name="connsiteY9" fmla="*/ 503468 h 539897"/>
                <a:gd name="connsiteX10" fmla="*/ 152248 w 725004"/>
                <a:gd name="connsiteY10" fmla="*/ 505011 h 539897"/>
                <a:gd name="connsiteX11" fmla="*/ 45811 w 725004"/>
                <a:gd name="connsiteY11" fmla="*/ 409372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45811" y="409372"/>
                  </a:moveTo>
                  <a:cubicBezTo>
                    <a:pt x="16502" y="332244"/>
                    <a:pt x="14960" y="250488"/>
                    <a:pt x="22673" y="168732"/>
                  </a:cubicBezTo>
                  <a:cubicBezTo>
                    <a:pt x="28843" y="107029"/>
                    <a:pt x="56609" y="62295"/>
                    <a:pt x="116769" y="39157"/>
                  </a:cubicBezTo>
                  <a:cubicBezTo>
                    <a:pt x="124482" y="31444"/>
                    <a:pt x="297249" y="19103"/>
                    <a:pt x="332728" y="19103"/>
                  </a:cubicBezTo>
                  <a:cubicBezTo>
                    <a:pt x="338898" y="19103"/>
                    <a:pt x="345068" y="17561"/>
                    <a:pt x="351239" y="20646"/>
                  </a:cubicBezTo>
                  <a:cubicBezTo>
                    <a:pt x="419111" y="22188"/>
                    <a:pt x="486984" y="26816"/>
                    <a:pt x="553314" y="42242"/>
                  </a:cubicBezTo>
                  <a:cubicBezTo>
                    <a:pt x="590336" y="51497"/>
                    <a:pt x="627357" y="62295"/>
                    <a:pt x="661294" y="82348"/>
                  </a:cubicBezTo>
                  <a:cubicBezTo>
                    <a:pt x="701400" y="107029"/>
                    <a:pt x="721454" y="139423"/>
                    <a:pt x="715283" y="187243"/>
                  </a:cubicBezTo>
                  <a:cubicBezTo>
                    <a:pt x="701400" y="289052"/>
                    <a:pt x="669006" y="380063"/>
                    <a:pt x="611932" y="461819"/>
                  </a:cubicBezTo>
                  <a:cubicBezTo>
                    <a:pt x="599591" y="480330"/>
                    <a:pt x="582623" y="497298"/>
                    <a:pt x="559485" y="503468"/>
                  </a:cubicBezTo>
                  <a:cubicBezTo>
                    <a:pt x="423739" y="540490"/>
                    <a:pt x="287994" y="546660"/>
                    <a:pt x="152248" y="505011"/>
                  </a:cubicBezTo>
                  <a:cubicBezTo>
                    <a:pt x="104429" y="489585"/>
                    <a:pt x="67407" y="457191"/>
                    <a:pt x="45811" y="4093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7C67B7-785B-46C2-887C-CA6D760D444B}"/>
                </a:ext>
              </a:extLst>
            </p:cNvPr>
            <p:cNvSpPr/>
            <p:nvPr/>
          </p:nvSpPr>
          <p:spPr>
            <a:xfrm>
              <a:off x="6572471" y="3034566"/>
              <a:ext cx="725004" cy="539897"/>
            </a:xfrm>
            <a:custGeom>
              <a:avLst/>
              <a:gdLst>
                <a:gd name="connsiteX0" fmla="*/ 387750 w 725004"/>
                <a:gd name="connsiteY0" fmla="*/ 524908 h 539897"/>
                <a:gd name="connsiteX1" fmla="*/ 185674 w 725004"/>
                <a:gd name="connsiteY1" fmla="*/ 500227 h 539897"/>
                <a:gd name="connsiteX2" fmla="*/ 119344 w 725004"/>
                <a:gd name="connsiteY2" fmla="*/ 453950 h 539897"/>
                <a:gd name="connsiteX3" fmla="*/ 19077 w 725004"/>
                <a:gd name="connsiteY3" fmla="*/ 173204 h 539897"/>
                <a:gd name="connsiteX4" fmla="*/ 62269 w 725004"/>
                <a:gd name="connsiteY4" fmla="*/ 86820 h 539897"/>
                <a:gd name="connsiteX5" fmla="*/ 181046 w 725004"/>
                <a:gd name="connsiteY5" fmla="*/ 39001 h 539897"/>
                <a:gd name="connsiteX6" fmla="*/ 395463 w 725004"/>
                <a:gd name="connsiteY6" fmla="*/ 18948 h 539897"/>
                <a:gd name="connsiteX7" fmla="*/ 603709 w 725004"/>
                <a:gd name="connsiteY7" fmla="*/ 32831 h 539897"/>
                <a:gd name="connsiteX8" fmla="*/ 708603 w 725004"/>
                <a:gd name="connsiteY8" fmla="*/ 154693 h 539897"/>
                <a:gd name="connsiteX9" fmla="*/ 700890 w 725004"/>
                <a:gd name="connsiteY9" fmla="*/ 366024 h 539897"/>
                <a:gd name="connsiteX10" fmla="*/ 563602 w 725004"/>
                <a:gd name="connsiteY10" fmla="*/ 506398 h 539897"/>
                <a:gd name="connsiteX11" fmla="*/ 387750 w 725004"/>
                <a:gd name="connsiteY11" fmla="*/ 524908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387750" y="524908"/>
                  </a:moveTo>
                  <a:cubicBezTo>
                    <a:pt x="319877" y="524908"/>
                    <a:pt x="252004" y="518738"/>
                    <a:pt x="185674" y="500227"/>
                  </a:cubicBezTo>
                  <a:cubicBezTo>
                    <a:pt x="157908" y="492515"/>
                    <a:pt x="136312" y="477089"/>
                    <a:pt x="119344" y="453950"/>
                  </a:cubicBezTo>
                  <a:cubicBezTo>
                    <a:pt x="62269" y="369109"/>
                    <a:pt x="28333" y="275013"/>
                    <a:pt x="19077" y="173204"/>
                  </a:cubicBezTo>
                  <a:cubicBezTo>
                    <a:pt x="15992" y="136182"/>
                    <a:pt x="32960" y="108416"/>
                    <a:pt x="62269" y="86820"/>
                  </a:cubicBezTo>
                  <a:cubicBezTo>
                    <a:pt x="97748" y="60597"/>
                    <a:pt x="139397" y="48256"/>
                    <a:pt x="181046" y="39001"/>
                  </a:cubicBezTo>
                  <a:cubicBezTo>
                    <a:pt x="252004" y="23575"/>
                    <a:pt x="322962" y="17405"/>
                    <a:pt x="395463" y="18948"/>
                  </a:cubicBezTo>
                  <a:cubicBezTo>
                    <a:pt x="454080" y="18948"/>
                    <a:pt x="592911" y="29745"/>
                    <a:pt x="603709" y="32831"/>
                  </a:cubicBezTo>
                  <a:cubicBezTo>
                    <a:pt x="665411" y="51341"/>
                    <a:pt x="700890" y="91448"/>
                    <a:pt x="708603" y="154693"/>
                  </a:cubicBezTo>
                  <a:cubicBezTo>
                    <a:pt x="717858" y="225651"/>
                    <a:pt x="717858" y="296609"/>
                    <a:pt x="700890" y="366024"/>
                  </a:cubicBezTo>
                  <a:cubicBezTo>
                    <a:pt x="682379" y="440067"/>
                    <a:pt x="636102" y="484802"/>
                    <a:pt x="563602" y="506398"/>
                  </a:cubicBezTo>
                  <a:cubicBezTo>
                    <a:pt x="504984" y="518738"/>
                    <a:pt x="446367" y="524908"/>
                    <a:pt x="387750" y="5249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3E7F36-31FF-45E8-B7D9-604E6121D4D7}"/>
              </a:ext>
            </a:extLst>
          </p:cNvPr>
          <p:cNvSpPr/>
          <p:nvPr/>
        </p:nvSpPr>
        <p:spPr>
          <a:xfrm rot="1024728">
            <a:off x="8723902" y="48478"/>
            <a:ext cx="3727878" cy="118198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E113BB7-F3D4-4D3C-80CA-D3FE4833EF95}"/>
              </a:ext>
            </a:extLst>
          </p:cNvPr>
          <p:cNvGrpSpPr/>
          <p:nvPr/>
        </p:nvGrpSpPr>
        <p:grpSpPr>
          <a:xfrm>
            <a:off x="3992533" y="4781013"/>
            <a:ext cx="927507" cy="2164481"/>
            <a:chOff x="6039931" y="5083334"/>
            <a:chExt cx="728621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03C2E2-E151-432C-ADE7-5578C8523D03}"/>
                </a:ext>
              </a:extLst>
            </p:cNvPr>
            <p:cNvSpPr/>
            <p:nvPr/>
          </p:nvSpPr>
          <p:spPr>
            <a:xfrm rot="19669583">
              <a:off x="6061557" y="508333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C0AF41-2F5C-4118-B5E8-6F912BE025D5}"/>
                </a:ext>
              </a:extLst>
            </p:cNvPr>
            <p:cNvSpPr/>
            <p:nvPr/>
          </p:nvSpPr>
          <p:spPr>
            <a:xfrm rot="19669583">
              <a:off x="6039931" y="5321147"/>
              <a:ext cx="618394" cy="975160"/>
            </a:xfrm>
            <a:custGeom>
              <a:avLst/>
              <a:gdLst>
                <a:gd name="connsiteX0" fmla="*/ 400769 w 495300"/>
                <a:gd name="connsiteY0" fmla="*/ 708331 h 781050"/>
                <a:gd name="connsiteX1" fmla="*/ 359811 w 495300"/>
                <a:gd name="connsiteY1" fmla="*/ 757861 h 781050"/>
                <a:gd name="connsiteX2" fmla="*/ 318854 w 495300"/>
                <a:gd name="connsiteY2" fmla="*/ 782626 h 781050"/>
                <a:gd name="connsiteX3" fmla="*/ 299804 w 495300"/>
                <a:gd name="connsiteY3" fmla="*/ 778816 h 781050"/>
                <a:gd name="connsiteX4" fmla="*/ 283611 w 495300"/>
                <a:gd name="connsiteY4" fmla="*/ 735954 h 781050"/>
                <a:gd name="connsiteX5" fmla="*/ 319806 w 495300"/>
                <a:gd name="connsiteY5" fmla="*/ 675946 h 781050"/>
                <a:gd name="connsiteX6" fmla="*/ 396959 w 495300"/>
                <a:gd name="connsiteY6" fmla="*/ 586411 h 781050"/>
                <a:gd name="connsiteX7" fmla="*/ 404579 w 495300"/>
                <a:gd name="connsiteY7" fmla="*/ 574981 h 781050"/>
                <a:gd name="connsiteX8" fmla="*/ 426486 w 495300"/>
                <a:gd name="connsiteY8" fmla="*/ 528309 h 781050"/>
                <a:gd name="connsiteX9" fmla="*/ 436011 w 495300"/>
                <a:gd name="connsiteY9" fmla="*/ 469254 h 781050"/>
                <a:gd name="connsiteX10" fmla="*/ 444584 w 495300"/>
                <a:gd name="connsiteY10" fmla="*/ 393054 h 781050"/>
                <a:gd name="connsiteX11" fmla="*/ 439822 w 495300"/>
                <a:gd name="connsiteY11" fmla="*/ 346381 h 781050"/>
                <a:gd name="connsiteX12" fmla="*/ 338856 w 495300"/>
                <a:gd name="connsiteY12" fmla="*/ 114924 h 781050"/>
                <a:gd name="connsiteX13" fmla="*/ 319806 w 495300"/>
                <a:gd name="connsiteY13" fmla="*/ 111114 h 781050"/>
                <a:gd name="connsiteX14" fmla="*/ 109304 w 495300"/>
                <a:gd name="connsiteY14" fmla="*/ 287326 h 781050"/>
                <a:gd name="connsiteX15" fmla="*/ 29294 w 495300"/>
                <a:gd name="connsiteY15" fmla="*/ 421629 h 781050"/>
                <a:gd name="connsiteX16" fmla="*/ 27389 w 495300"/>
                <a:gd name="connsiteY16" fmla="*/ 429249 h 781050"/>
                <a:gd name="connsiteX17" fmla="*/ 36914 w 495300"/>
                <a:gd name="connsiteY17" fmla="*/ 531166 h 781050"/>
                <a:gd name="connsiteX18" fmla="*/ 60726 w 495300"/>
                <a:gd name="connsiteY18" fmla="*/ 590221 h 781050"/>
                <a:gd name="connsiteX19" fmla="*/ 105494 w 495300"/>
                <a:gd name="connsiteY19" fmla="*/ 690234 h 781050"/>
                <a:gd name="connsiteX20" fmla="*/ 105494 w 495300"/>
                <a:gd name="connsiteY20" fmla="*/ 723571 h 781050"/>
                <a:gd name="connsiteX21" fmla="*/ 71204 w 495300"/>
                <a:gd name="connsiteY21" fmla="*/ 736906 h 781050"/>
                <a:gd name="connsiteX22" fmla="*/ 54059 w 495300"/>
                <a:gd name="connsiteY22" fmla="*/ 718809 h 781050"/>
                <a:gd name="connsiteX23" fmla="*/ 26436 w 495300"/>
                <a:gd name="connsiteY23" fmla="*/ 644514 h 781050"/>
                <a:gd name="connsiteX24" fmla="*/ 12149 w 495300"/>
                <a:gd name="connsiteY24" fmla="*/ 561646 h 781050"/>
                <a:gd name="connsiteX25" fmla="*/ 7386 w 495300"/>
                <a:gd name="connsiteY25" fmla="*/ 456871 h 781050"/>
                <a:gd name="connsiteX26" fmla="*/ 16911 w 495300"/>
                <a:gd name="connsiteY26" fmla="*/ 353049 h 781050"/>
                <a:gd name="connsiteX27" fmla="*/ 64536 w 495300"/>
                <a:gd name="connsiteY27" fmla="*/ 224461 h 781050"/>
                <a:gd name="connsiteX28" fmla="*/ 137879 w 495300"/>
                <a:gd name="connsiteY28" fmla="*/ 142546 h 781050"/>
                <a:gd name="connsiteX29" fmla="*/ 277897 w 495300"/>
                <a:gd name="connsiteY29" fmla="*/ 33961 h 781050"/>
                <a:gd name="connsiteX30" fmla="*/ 338856 w 495300"/>
                <a:gd name="connsiteY30" fmla="*/ 8244 h 781050"/>
                <a:gd name="connsiteX31" fmla="*/ 349334 w 495300"/>
                <a:gd name="connsiteY31" fmla="*/ 8244 h 781050"/>
                <a:gd name="connsiteX32" fmla="*/ 449347 w 495300"/>
                <a:gd name="connsiteY32" fmla="*/ 105399 h 781050"/>
                <a:gd name="connsiteX33" fmla="*/ 491256 w 495300"/>
                <a:gd name="connsiteY33" fmla="*/ 229224 h 781050"/>
                <a:gd name="connsiteX34" fmla="*/ 496019 w 495300"/>
                <a:gd name="connsiteY34" fmla="*/ 270181 h 781050"/>
                <a:gd name="connsiteX35" fmla="*/ 496972 w 495300"/>
                <a:gd name="connsiteY35" fmla="*/ 336856 h 781050"/>
                <a:gd name="connsiteX36" fmla="*/ 481731 w 495300"/>
                <a:gd name="connsiteY36" fmla="*/ 471159 h 781050"/>
                <a:gd name="connsiteX37" fmla="*/ 444584 w 495300"/>
                <a:gd name="connsiteY37" fmla="*/ 624511 h 781050"/>
                <a:gd name="connsiteX38" fmla="*/ 400769 w 495300"/>
                <a:gd name="connsiteY38" fmla="*/ 708331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781050">
                  <a:moveTo>
                    <a:pt x="400769" y="708331"/>
                  </a:moveTo>
                  <a:cubicBezTo>
                    <a:pt x="387434" y="724524"/>
                    <a:pt x="373147" y="740716"/>
                    <a:pt x="359811" y="757861"/>
                  </a:cubicBezTo>
                  <a:cubicBezTo>
                    <a:pt x="349334" y="771196"/>
                    <a:pt x="335999" y="779769"/>
                    <a:pt x="318854" y="782626"/>
                  </a:cubicBezTo>
                  <a:cubicBezTo>
                    <a:pt x="312186" y="783579"/>
                    <a:pt x="305519" y="782626"/>
                    <a:pt x="299804" y="778816"/>
                  </a:cubicBezTo>
                  <a:cubicBezTo>
                    <a:pt x="287422" y="769291"/>
                    <a:pt x="277897" y="754051"/>
                    <a:pt x="283611" y="735954"/>
                  </a:cubicBezTo>
                  <a:cubicBezTo>
                    <a:pt x="290279" y="713094"/>
                    <a:pt x="304566" y="694044"/>
                    <a:pt x="319806" y="675946"/>
                  </a:cubicBezTo>
                  <a:cubicBezTo>
                    <a:pt x="345524" y="645466"/>
                    <a:pt x="373147" y="617844"/>
                    <a:pt x="396959" y="586411"/>
                  </a:cubicBezTo>
                  <a:cubicBezTo>
                    <a:pt x="399816" y="582601"/>
                    <a:pt x="401722" y="578791"/>
                    <a:pt x="404579" y="574981"/>
                  </a:cubicBezTo>
                  <a:cubicBezTo>
                    <a:pt x="415056" y="560694"/>
                    <a:pt x="422677" y="545454"/>
                    <a:pt x="426486" y="528309"/>
                  </a:cubicBezTo>
                  <a:cubicBezTo>
                    <a:pt x="430297" y="508306"/>
                    <a:pt x="434106" y="489256"/>
                    <a:pt x="436011" y="469254"/>
                  </a:cubicBezTo>
                  <a:cubicBezTo>
                    <a:pt x="438869" y="443536"/>
                    <a:pt x="441727" y="418771"/>
                    <a:pt x="444584" y="393054"/>
                  </a:cubicBezTo>
                  <a:cubicBezTo>
                    <a:pt x="449347" y="376861"/>
                    <a:pt x="443631" y="361621"/>
                    <a:pt x="439822" y="346381"/>
                  </a:cubicBezTo>
                  <a:cubicBezTo>
                    <a:pt x="418866" y="263514"/>
                    <a:pt x="386481" y="185409"/>
                    <a:pt x="338856" y="114924"/>
                  </a:cubicBezTo>
                  <a:cubicBezTo>
                    <a:pt x="331236" y="104446"/>
                    <a:pt x="331236" y="104446"/>
                    <a:pt x="319806" y="111114"/>
                  </a:cubicBezTo>
                  <a:cubicBezTo>
                    <a:pt x="240749" y="159691"/>
                    <a:pt x="169311" y="216841"/>
                    <a:pt x="109304" y="287326"/>
                  </a:cubicBezTo>
                  <a:cubicBezTo>
                    <a:pt x="75014" y="328284"/>
                    <a:pt x="47391" y="372099"/>
                    <a:pt x="29294" y="421629"/>
                  </a:cubicBezTo>
                  <a:cubicBezTo>
                    <a:pt x="28341" y="424486"/>
                    <a:pt x="27389" y="426391"/>
                    <a:pt x="27389" y="429249"/>
                  </a:cubicBezTo>
                  <a:cubicBezTo>
                    <a:pt x="29294" y="463539"/>
                    <a:pt x="31199" y="496876"/>
                    <a:pt x="36914" y="531166"/>
                  </a:cubicBezTo>
                  <a:cubicBezTo>
                    <a:pt x="40724" y="552121"/>
                    <a:pt x="47391" y="572124"/>
                    <a:pt x="60726" y="590221"/>
                  </a:cubicBezTo>
                  <a:cubicBezTo>
                    <a:pt x="81681" y="620701"/>
                    <a:pt x="96921" y="654039"/>
                    <a:pt x="105494" y="690234"/>
                  </a:cubicBezTo>
                  <a:cubicBezTo>
                    <a:pt x="108351" y="701664"/>
                    <a:pt x="108351" y="713094"/>
                    <a:pt x="105494" y="723571"/>
                  </a:cubicBezTo>
                  <a:cubicBezTo>
                    <a:pt x="101684" y="738811"/>
                    <a:pt x="84539" y="745479"/>
                    <a:pt x="71204" y="736906"/>
                  </a:cubicBezTo>
                  <a:cubicBezTo>
                    <a:pt x="63584" y="732144"/>
                    <a:pt x="58821" y="725476"/>
                    <a:pt x="54059" y="718809"/>
                  </a:cubicBezTo>
                  <a:cubicBezTo>
                    <a:pt x="40724" y="695949"/>
                    <a:pt x="32151" y="670231"/>
                    <a:pt x="26436" y="644514"/>
                  </a:cubicBezTo>
                  <a:cubicBezTo>
                    <a:pt x="20721" y="616891"/>
                    <a:pt x="15006" y="589269"/>
                    <a:pt x="12149" y="561646"/>
                  </a:cubicBezTo>
                  <a:cubicBezTo>
                    <a:pt x="8339" y="527356"/>
                    <a:pt x="6434" y="492114"/>
                    <a:pt x="7386" y="456871"/>
                  </a:cubicBezTo>
                  <a:cubicBezTo>
                    <a:pt x="8339" y="421629"/>
                    <a:pt x="11196" y="387339"/>
                    <a:pt x="16911" y="353049"/>
                  </a:cubicBezTo>
                  <a:cubicBezTo>
                    <a:pt x="25484" y="307329"/>
                    <a:pt x="36914" y="262561"/>
                    <a:pt x="64536" y="224461"/>
                  </a:cubicBezTo>
                  <a:cubicBezTo>
                    <a:pt x="86444" y="194934"/>
                    <a:pt x="111209" y="168264"/>
                    <a:pt x="137879" y="142546"/>
                  </a:cubicBezTo>
                  <a:cubicBezTo>
                    <a:pt x="179789" y="100636"/>
                    <a:pt x="225509" y="62536"/>
                    <a:pt x="277897" y="33961"/>
                  </a:cubicBezTo>
                  <a:cubicBezTo>
                    <a:pt x="296947" y="23484"/>
                    <a:pt x="316949" y="13959"/>
                    <a:pt x="338856" y="8244"/>
                  </a:cubicBezTo>
                  <a:cubicBezTo>
                    <a:pt x="342666" y="7291"/>
                    <a:pt x="345524" y="6339"/>
                    <a:pt x="349334" y="8244"/>
                  </a:cubicBezTo>
                  <a:cubicBezTo>
                    <a:pt x="393149" y="29199"/>
                    <a:pt x="424581" y="63489"/>
                    <a:pt x="449347" y="105399"/>
                  </a:cubicBezTo>
                  <a:cubicBezTo>
                    <a:pt x="471254" y="143499"/>
                    <a:pt x="484589" y="185409"/>
                    <a:pt x="491256" y="229224"/>
                  </a:cubicBezTo>
                  <a:cubicBezTo>
                    <a:pt x="493161" y="242559"/>
                    <a:pt x="495066" y="255894"/>
                    <a:pt x="496019" y="270181"/>
                  </a:cubicBezTo>
                  <a:cubicBezTo>
                    <a:pt x="497924" y="292089"/>
                    <a:pt x="497924" y="314949"/>
                    <a:pt x="496972" y="336856"/>
                  </a:cubicBezTo>
                  <a:cubicBezTo>
                    <a:pt x="495066" y="381624"/>
                    <a:pt x="490304" y="426391"/>
                    <a:pt x="481731" y="471159"/>
                  </a:cubicBezTo>
                  <a:cubicBezTo>
                    <a:pt x="471254" y="522594"/>
                    <a:pt x="458872" y="574029"/>
                    <a:pt x="444584" y="624511"/>
                  </a:cubicBezTo>
                  <a:cubicBezTo>
                    <a:pt x="435059" y="654039"/>
                    <a:pt x="421724" y="683566"/>
                    <a:pt x="400769" y="7083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E4D3115-4ADC-47B5-8715-6F6616B263CF}"/>
              </a:ext>
            </a:extLst>
          </p:cNvPr>
          <p:cNvGrpSpPr/>
          <p:nvPr/>
        </p:nvGrpSpPr>
        <p:grpSpPr>
          <a:xfrm rot="20526406">
            <a:off x="4296840" y="4484194"/>
            <a:ext cx="973647" cy="2164482"/>
            <a:chOff x="6747997" y="4615094"/>
            <a:chExt cx="764867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A2EDF-BB12-4279-942B-420D9C551770}"/>
                </a:ext>
              </a:extLst>
            </p:cNvPr>
            <p:cNvSpPr/>
            <p:nvPr/>
          </p:nvSpPr>
          <p:spPr>
            <a:xfrm rot="19669583" flipH="1">
              <a:off x="6805869" y="461509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87545D-87A7-4A71-B9A6-9BE9C7736F9B}"/>
                </a:ext>
              </a:extLst>
            </p:cNvPr>
            <p:cNvSpPr/>
            <p:nvPr/>
          </p:nvSpPr>
          <p:spPr>
            <a:xfrm rot="19669583">
              <a:off x="6747997" y="4863440"/>
              <a:ext cx="618394" cy="987052"/>
            </a:xfrm>
            <a:custGeom>
              <a:avLst/>
              <a:gdLst>
                <a:gd name="connsiteX0" fmla="*/ 98584 w 495300"/>
                <a:gd name="connsiteY0" fmla="*/ 576412 h 790575"/>
                <a:gd name="connsiteX1" fmla="*/ 141446 w 495300"/>
                <a:gd name="connsiteY1" fmla="*/ 629752 h 790575"/>
                <a:gd name="connsiteX2" fmla="*/ 192881 w 495300"/>
                <a:gd name="connsiteY2" fmla="*/ 688807 h 790575"/>
                <a:gd name="connsiteX3" fmla="*/ 217646 w 495300"/>
                <a:gd name="connsiteY3" fmla="*/ 732622 h 790575"/>
                <a:gd name="connsiteX4" fmla="*/ 206216 w 495300"/>
                <a:gd name="connsiteY4" fmla="*/ 776437 h 790575"/>
                <a:gd name="connsiteX5" fmla="*/ 184309 w 495300"/>
                <a:gd name="connsiteY5" fmla="*/ 784057 h 790575"/>
                <a:gd name="connsiteX6" fmla="*/ 149066 w 495300"/>
                <a:gd name="connsiteY6" fmla="*/ 765959 h 790575"/>
                <a:gd name="connsiteX7" fmla="*/ 106204 w 495300"/>
                <a:gd name="connsiteY7" fmla="*/ 714524 h 790575"/>
                <a:gd name="connsiteX8" fmla="*/ 102394 w 495300"/>
                <a:gd name="connsiteY8" fmla="*/ 709762 h 790575"/>
                <a:gd name="connsiteX9" fmla="*/ 55721 w 495300"/>
                <a:gd name="connsiteY9" fmla="*/ 611654 h 790575"/>
                <a:gd name="connsiteX10" fmla="*/ 17621 w 495300"/>
                <a:gd name="connsiteY10" fmla="*/ 443062 h 790575"/>
                <a:gd name="connsiteX11" fmla="*/ 8096 w 495300"/>
                <a:gd name="connsiteY11" fmla="*/ 353527 h 790575"/>
                <a:gd name="connsiteX12" fmla="*/ 7144 w 495300"/>
                <a:gd name="connsiteY12" fmla="*/ 291614 h 790575"/>
                <a:gd name="connsiteX13" fmla="*/ 8096 w 495300"/>
                <a:gd name="connsiteY13" fmla="*/ 270659 h 790575"/>
                <a:gd name="connsiteX14" fmla="*/ 29051 w 495300"/>
                <a:gd name="connsiteY14" fmla="*/ 164932 h 790575"/>
                <a:gd name="connsiteX15" fmla="*/ 110966 w 495300"/>
                <a:gd name="connsiteY15" fmla="*/ 37297 h 790575"/>
                <a:gd name="connsiteX16" fmla="*/ 154781 w 495300"/>
                <a:gd name="connsiteY16" fmla="*/ 8722 h 790575"/>
                <a:gd name="connsiteX17" fmla="*/ 165259 w 495300"/>
                <a:gd name="connsiteY17" fmla="*/ 7769 h 790575"/>
                <a:gd name="connsiteX18" fmla="*/ 266224 w 495300"/>
                <a:gd name="connsiteY18" fmla="*/ 57299 h 790575"/>
                <a:gd name="connsiteX19" fmla="*/ 405289 w 495300"/>
                <a:gd name="connsiteY19" fmla="*/ 183029 h 790575"/>
                <a:gd name="connsiteX20" fmla="*/ 450056 w 495300"/>
                <a:gd name="connsiteY20" fmla="*/ 239227 h 790575"/>
                <a:gd name="connsiteX21" fmla="*/ 486251 w 495300"/>
                <a:gd name="connsiteY21" fmla="*/ 344954 h 790575"/>
                <a:gd name="connsiteX22" fmla="*/ 495776 w 495300"/>
                <a:gd name="connsiteY22" fmla="*/ 520214 h 790575"/>
                <a:gd name="connsiteX23" fmla="*/ 465296 w 495300"/>
                <a:gd name="connsiteY23" fmla="*/ 685949 h 790575"/>
                <a:gd name="connsiteX24" fmla="*/ 442436 w 495300"/>
                <a:gd name="connsiteY24" fmla="*/ 727859 h 790575"/>
                <a:gd name="connsiteX25" fmla="*/ 427196 w 495300"/>
                <a:gd name="connsiteY25" fmla="*/ 738337 h 790575"/>
                <a:gd name="connsiteX26" fmla="*/ 397669 w 495300"/>
                <a:gd name="connsiteY26" fmla="*/ 716429 h 790575"/>
                <a:gd name="connsiteX27" fmla="*/ 403384 w 495300"/>
                <a:gd name="connsiteY27" fmla="*/ 671662 h 790575"/>
                <a:gd name="connsiteX28" fmla="*/ 450056 w 495300"/>
                <a:gd name="connsiteY28" fmla="*/ 579269 h 790575"/>
                <a:gd name="connsiteX29" fmla="*/ 467201 w 495300"/>
                <a:gd name="connsiteY29" fmla="*/ 530692 h 790575"/>
                <a:gd name="connsiteX30" fmla="*/ 476726 w 495300"/>
                <a:gd name="connsiteY30" fmla="*/ 428774 h 790575"/>
                <a:gd name="connsiteX31" fmla="*/ 474821 w 495300"/>
                <a:gd name="connsiteY31" fmla="*/ 421154 h 790575"/>
                <a:gd name="connsiteX32" fmla="*/ 386239 w 495300"/>
                <a:gd name="connsiteY32" fmla="*/ 277327 h 790575"/>
                <a:gd name="connsiteX33" fmla="*/ 179546 w 495300"/>
                <a:gd name="connsiteY33" fmla="*/ 107782 h 790575"/>
                <a:gd name="connsiteX34" fmla="*/ 168116 w 495300"/>
                <a:gd name="connsiteY34" fmla="*/ 110639 h 790575"/>
                <a:gd name="connsiteX35" fmla="*/ 74771 w 495300"/>
                <a:gd name="connsiteY35" fmla="*/ 308759 h 790575"/>
                <a:gd name="connsiteX36" fmla="*/ 58579 w 495300"/>
                <a:gd name="connsiteY36" fmla="*/ 372577 h 790575"/>
                <a:gd name="connsiteX37" fmla="*/ 59531 w 495300"/>
                <a:gd name="connsiteY37" fmla="*/ 392579 h 790575"/>
                <a:gd name="connsiteX38" fmla="*/ 59531 w 495300"/>
                <a:gd name="connsiteY38" fmla="*/ 396389 h 790575"/>
                <a:gd name="connsiteX39" fmla="*/ 71914 w 495300"/>
                <a:gd name="connsiteY39" fmla="*/ 502117 h 790575"/>
                <a:gd name="connsiteX40" fmla="*/ 98584 w 495300"/>
                <a:gd name="connsiteY40" fmla="*/ 57641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5300" h="790575">
                  <a:moveTo>
                    <a:pt x="98584" y="576412"/>
                  </a:moveTo>
                  <a:cubicBezTo>
                    <a:pt x="110966" y="596414"/>
                    <a:pt x="126206" y="612607"/>
                    <a:pt x="141446" y="629752"/>
                  </a:cubicBezTo>
                  <a:cubicBezTo>
                    <a:pt x="158591" y="649754"/>
                    <a:pt x="176689" y="667852"/>
                    <a:pt x="192881" y="688807"/>
                  </a:cubicBezTo>
                  <a:cubicBezTo>
                    <a:pt x="203359" y="702142"/>
                    <a:pt x="211931" y="716429"/>
                    <a:pt x="217646" y="732622"/>
                  </a:cubicBezTo>
                  <a:cubicBezTo>
                    <a:pt x="224314" y="749767"/>
                    <a:pt x="218599" y="764054"/>
                    <a:pt x="206216" y="776437"/>
                  </a:cubicBezTo>
                  <a:cubicBezTo>
                    <a:pt x="200501" y="782152"/>
                    <a:pt x="192881" y="785009"/>
                    <a:pt x="184309" y="784057"/>
                  </a:cubicBezTo>
                  <a:cubicBezTo>
                    <a:pt x="170974" y="781199"/>
                    <a:pt x="158591" y="777389"/>
                    <a:pt x="149066" y="765959"/>
                  </a:cubicBezTo>
                  <a:cubicBezTo>
                    <a:pt x="134779" y="748814"/>
                    <a:pt x="120491" y="731669"/>
                    <a:pt x="106204" y="714524"/>
                  </a:cubicBezTo>
                  <a:cubicBezTo>
                    <a:pt x="105251" y="712619"/>
                    <a:pt x="103346" y="711667"/>
                    <a:pt x="102394" y="709762"/>
                  </a:cubicBezTo>
                  <a:cubicBezTo>
                    <a:pt x="78581" y="681187"/>
                    <a:pt x="65246" y="646897"/>
                    <a:pt x="55721" y="611654"/>
                  </a:cubicBezTo>
                  <a:cubicBezTo>
                    <a:pt x="41434" y="556409"/>
                    <a:pt x="26194" y="500212"/>
                    <a:pt x="17621" y="443062"/>
                  </a:cubicBezTo>
                  <a:cubicBezTo>
                    <a:pt x="12859" y="413534"/>
                    <a:pt x="10001" y="383054"/>
                    <a:pt x="8096" y="353527"/>
                  </a:cubicBezTo>
                  <a:cubicBezTo>
                    <a:pt x="7144" y="332572"/>
                    <a:pt x="7144" y="312569"/>
                    <a:pt x="7144" y="291614"/>
                  </a:cubicBezTo>
                  <a:cubicBezTo>
                    <a:pt x="7144" y="284947"/>
                    <a:pt x="8096" y="277327"/>
                    <a:pt x="8096" y="270659"/>
                  </a:cubicBezTo>
                  <a:cubicBezTo>
                    <a:pt x="11906" y="234464"/>
                    <a:pt x="17621" y="199222"/>
                    <a:pt x="29051" y="164932"/>
                  </a:cubicBezTo>
                  <a:cubicBezTo>
                    <a:pt x="45244" y="115402"/>
                    <a:pt x="70961" y="71587"/>
                    <a:pt x="110966" y="37297"/>
                  </a:cubicBezTo>
                  <a:cubicBezTo>
                    <a:pt x="124301" y="25867"/>
                    <a:pt x="138589" y="16342"/>
                    <a:pt x="154781" y="8722"/>
                  </a:cubicBezTo>
                  <a:cubicBezTo>
                    <a:pt x="158591" y="6817"/>
                    <a:pt x="161449" y="6817"/>
                    <a:pt x="165259" y="7769"/>
                  </a:cubicBezTo>
                  <a:cubicBezTo>
                    <a:pt x="202406" y="18247"/>
                    <a:pt x="234791" y="36344"/>
                    <a:pt x="266224" y="57299"/>
                  </a:cubicBezTo>
                  <a:cubicBezTo>
                    <a:pt x="318611" y="92542"/>
                    <a:pt x="363379" y="135404"/>
                    <a:pt x="405289" y="183029"/>
                  </a:cubicBezTo>
                  <a:cubicBezTo>
                    <a:pt x="421481" y="201127"/>
                    <a:pt x="437674" y="218272"/>
                    <a:pt x="450056" y="239227"/>
                  </a:cubicBezTo>
                  <a:cubicBezTo>
                    <a:pt x="469106" y="272564"/>
                    <a:pt x="479584" y="307807"/>
                    <a:pt x="486251" y="344954"/>
                  </a:cubicBezTo>
                  <a:cubicBezTo>
                    <a:pt x="496729" y="403057"/>
                    <a:pt x="499586" y="461159"/>
                    <a:pt x="495776" y="520214"/>
                  </a:cubicBezTo>
                  <a:cubicBezTo>
                    <a:pt x="491966" y="576412"/>
                    <a:pt x="484346" y="632609"/>
                    <a:pt x="465296" y="685949"/>
                  </a:cubicBezTo>
                  <a:cubicBezTo>
                    <a:pt x="459581" y="701189"/>
                    <a:pt x="452914" y="716429"/>
                    <a:pt x="442436" y="727859"/>
                  </a:cubicBezTo>
                  <a:cubicBezTo>
                    <a:pt x="438626" y="732622"/>
                    <a:pt x="432911" y="736432"/>
                    <a:pt x="427196" y="738337"/>
                  </a:cubicBezTo>
                  <a:cubicBezTo>
                    <a:pt x="411956" y="742147"/>
                    <a:pt x="400526" y="733574"/>
                    <a:pt x="397669" y="716429"/>
                  </a:cubicBezTo>
                  <a:cubicBezTo>
                    <a:pt x="395764" y="701189"/>
                    <a:pt x="397669" y="685949"/>
                    <a:pt x="403384" y="671662"/>
                  </a:cubicBezTo>
                  <a:cubicBezTo>
                    <a:pt x="414814" y="639277"/>
                    <a:pt x="429101" y="607844"/>
                    <a:pt x="450056" y="579269"/>
                  </a:cubicBezTo>
                  <a:cubicBezTo>
                    <a:pt x="460534" y="564982"/>
                    <a:pt x="463391" y="547837"/>
                    <a:pt x="467201" y="530692"/>
                  </a:cubicBezTo>
                  <a:cubicBezTo>
                    <a:pt x="473869" y="497354"/>
                    <a:pt x="475774" y="463064"/>
                    <a:pt x="476726" y="428774"/>
                  </a:cubicBezTo>
                  <a:cubicBezTo>
                    <a:pt x="476726" y="425917"/>
                    <a:pt x="475774" y="424012"/>
                    <a:pt x="474821" y="421154"/>
                  </a:cubicBezTo>
                  <a:cubicBezTo>
                    <a:pt x="454819" y="366862"/>
                    <a:pt x="423386" y="320189"/>
                    <a:pt x="386239" y="277327"/>
                  </a:cubicBezTo>
                  <a:cubicBezTo>
                    <a:pt x="327184" y="208747"/>
                    <a:pt x="256699" y="153502"/>
                    <a:pt x="179546" y="107782"/>
                  </a:cubicBezTo>
                  <a:cubicBezTo>
                    <a:pt x="173831" y="103972"/>
                    <a:pt x="171926" y="105877"/>
                    <a:pt x="168116" y="110639"/>
                  </a:cubicBezTo>
                  <a:cubicBezTo>
                    <a:pt x="126206" y="171599"/>
                    <a:pt x="95726" y="238274"/>
                    <a:pt x="74771" y="308759"/>
                  </a:cubicBezTo>
                  <a:cubicBezTo>
                    <a:pt x="68104" y="329714"/>
                    <a:pt x="63341" y="350669"/>
                    <a:pt x="58579" y="372577"/>
                  </a:cubicBezTo>
                  <a:cubicBezTo>
                    <a:pt x="56674" y="379244"/>
                    <a:pt x="58579" y="385912"/>
                    <a:pt x="59531" y="392579"/>
                  </a:cubicBezTo>
                  <a:cubicBezTo>
                    <a:pt x="59531" y="393532"/>
                    <a:pt x="59531" y="395437"/>
                    <a:pt x="59531" y="396389"/>
                  </a:cubicBezTo>
                  <a:cubicBezTo>
                    <a:pt x="63341" y="431632"/>
                    <a:pt x="67151" y="466874"/>
                    <a:pt x="71914" y="502117"/>
                  </a:cubicBezTo>
                  <a:cubicBezTo>
                    <a:pt x="75724" y="529739"/>
                    <a:pt x="82391" y="554504"/>
                    <a:pt x="98584" y="5764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BA04C92-D02C-4CE2-989B-6915F2992821}"/>
              </a:ext>
            </a:extLst>
          </p:cNvPr>
          <p:cNvGrpSpPr/>
          <p:nvPr/>
        </p:nvGrpSpPr>
        <p:grpSpPr>
          <a:xfrm>
            <a:off x="2420511" y="5300866"/>
            <a:ext cx="1081628" cy="1076611"/>
            <a:chOff x="5865203" y="5296103"/>
            <a:chExt cx="1646276" cy="163864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815785-4FB9-441B-9EBC-360E2B0CA68A}"/>
                </a:ext>
              </a:extLst>
            </p:cNvPr>
            <p:cNvSpPr/>
            <p:nvPr/>
          </p:nvSpPr>
          <p:spPr>
            <a:xfrm>
              <a:off x="6514824" y="6633324"/>
              <a:ext cx="5100" cy="5100"/>
            </a:xfrm>
            <a:custGeom>
              <a:avLst/>
              <a:gdLst>
                <a:gd name="connsiteX0" fmla="*/ 2127 w 0"/>
                <a:gd name="connsiteY0" fmla="*/ 2043 h 5100"/>
                <a:gd name="connsiteX1" fmla="*/ 2127 w 0"/>
                <a:gd name="connsiteY1" fmla="*/ 2043 h 5100"/>
                <a:gd name="connsiteX2" fmla="*/ 2127 w 0"/>
                <a:gd name="connsiteY2" fmla="*/ 204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100">
                  <a:moveTo>
                    <a:pt x="2127" y="2043"/>
                  </a:moveTo>
                  <a:cubicBezTo>
                    <a:pt x="1617" y="9183"/>
                    <a:pt x="3657" y="4593"/>
                    <a:pt x="2127" y="2043"/>
                  </a:cubicBezTo>
                  <a:lnTo>
                    <a:pt x="2127" y="2043"/>
                  </a:lnTo>
                  <a:close/>
                </a:path>
              </a:pathLst>
            </a:custGeom>
            <a:solidFill>
              <a:srgbClr val="00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BEC593C-7A83-4590-82F7-1294183FCE7D}"/>
                </a:ext>
              </a:extLst>
            </p:cNvPr>
            <p:cNvSpPr/>
            <p:nvPr/>
          </p:nvSpPr>
          <p:spPr>
            <a:xfrm>
              <a:off x="6940688" y="6611864"/>
              <a:ext cx="51002" cy="56102"/>
            </a:xfrm>
            <a:custGeom>
              <a:avLst/>
              <a:gdLst>
                <a:gd name="connsiteX0" fmla="*/ 49558 w 51001"/>
                <a:gd name="connsiteY0" fmla="*/ 30133 h 56101"/>
                <a:gd name="connsiteX1" fmla="*/ 47008 w 51001"/>
                <a:gd name="connsiteY1" fmla="*/ 47984 h 56101"/>
                <a:gd name="connsiteX2" fmla="*/ 7227 w 51001"/>
                <a:gd name="connsiteY2" fmla="*/ 56654 h 56101"/>
                <a:gd name="connsiteX3" fmla="*/ 3147 w 51001"/>
                <a:gd name="connsiteY3" fmla="*/ 51044 h 56101"/>
                <a:gd name="connsiteX4" fmla="*/ 2126 w 51001"/>
                <a:gd name="connsiteY4" fmla="*/ 9223 h 56101"/>
                <a:gd name="connsiteX5" fmla="*/ 6207 w 51001"/>
                <a:gd name="connsiteY5" fmla="*/ 2082 h 56101"/>
                <a:gd name="connsiteX6" fmla="*/ 9267 w 51001"/>
                <a:gd name="connsiteY6" fmla="*/ 8712 h 56101"/>
                <a:gd name="connsiteX7" fmla="*/ 12327 w 51001"/>
                <a:gd name="connsiteY7" fmla="*/ 30643 h 56101"/>
                <a:gd name="connsiteX8" fmla="*/ 44968 w 51001"/>
                <a:gd name="connsiteY8" fmla="*/ 36253 h 56101"/>
                <a:gd name="connsiteX9" fmla="*/ 49558 w 51001"/>
                <a:gd name="connsiteY9" fmla="*/ 30133 h 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1" h="56101">
                  <a:moveTo>
                    <a:pt x="49558" y="30133"/>
                  </a:moveTo>
                  <a:cubicBezTo>
                    <a:pt x="55678" y="38293"/>
                    <a:pt x="52618" y="42884"/>
                    <a:pt x="47008" y="47984"/>
                  </a:cubicBezTo>
                  <a:cubicBezTo>
                    <a:pt x="35278" y="58184"/>
                    <a:pt x="20997" y="55634"/>
                    <a:pt x="7227" y="56654"/>
                  </a:cubicBezTo>
                  <a:cubicBezTo>
                    <a:pt x="3147" y="57164"/>
                    <a:pt x="3147" y="54104"/>
                    <a:pt x="3147" y="51044"/>
                  </a:cubicBezTo>
                  <a:cubicBezTo>
                    <a:pt x="3147" y="37273"/>
                    <a:pt x="2637" y="23503"/>
                    <a:pt x="2126" y="9223"/>
                  </a:cubicBezTo>
                  <a:cubicBezTo>
                    <a:pt x="2126" y="6162"/>
                    <a:pt x="1106" y="1572"/>
                    <a:pt x="6207" y="2082"/>
                  </a:cubicBezTo>
                  <a:cubicBezTo>
                    <a:pt x="10287" y="2082"/>
                    <a:pt x="9267" y="6162"/>
                    <a:pt x="9267" y="8712"/>
                  </a:cubicBezTo>
                  <a:cubicBezTo>
                    <a:pt x="9267" y="16363"/>
                    <a:pt x="9777" y="23503"/>
                    <a:pt x="12327" y="30643"/>
                  </a:cubicBezTo>
                  <a:cubicBezTo>
                    <a:pt x="18957" y="46964"/>
                    <a:pt x="33237" y="49514"/>
                    <a:pt x="44968" y="36253"/>
                  </a:cubicBezTo>
                  <a:cubicBezTo>
                    <a:pt x="45988" y="34723"/>
                    <a:pt x="47518" y="32683"/>
                    <a:pt x="49558" y="30133"/>
                  </a:cubicBezTo>
                  <a:close/>
                </a:path>
              </a:pathLst>
            </a:custGeom>
            <a:solidFill>
              <a:srgbClr val="F5F5F5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134464-AB8F-4F25-8C10-F63D9054D7C8}"/>
                </a:ext>
              </a:extLst>
            </p:cNvPr>
            <p:cNvSpPr/>
            <p:nvPr/>
          </p:nvSpPr>
          <p:spPr>
            <a:xfrm>
              <a:off x="6252251" y="6205421"/>
              <a:ext cx="1111834" cy="729322"/>
            </a:xfrm>
            <a:custGeom>
              <a:avLst/>
              <a:gdLst>
                <a:gd name="connsiteX0" fmla="*/ 397305 w 1111833"/>
                <a:gd name="connsiteY0" fmla="*/ 731876 h 729322"/>
                <a:gd name="connsiteX1" fmla="*/ 376905 w 1111833"/>
                <a:gd name="connsiteY1" fmla="*/ 729325 h 729322"/>
                <a:gd name="connsiteX2" fmla="*/ 244811 w 1111833"/>
                <a:gd name="connsiteY2" fmla="*/ 708415 h 729322"/>
                <a:gd name="connsiteX3" fmla="*/ 5613 w 1111833"/>
                <a:gd name="connsiteY3" fmla="*/ 608962 h 729322"/>
                <a:gd name="connsiteX4" fmla="*/ 2043 w 1111833"/>
                <a:gd name="connsiteY4" fmla="*/ 606412 h 729322"/>
                <a:gd name="connsiteX5" fmla="*/ 122407 w 1111833"/>
                <a:gd name="connsiteY5" fmla="*/ 582951 h 729322"/>
                <a:gd name="connsiteX6" fmla="*/ 462587 w 1111833"/>
                <a:gd name="connsiteY6" fmla="*/ 448307 h 729322"/>
                <a:gd name="connsiteX7" fmla="*/ 703315 w 1111833"/>
                <a:gd name="connsiteY7" fmla="*/ 264191 h 729322"/>
                <a:gd name="connsiteX8" fmla="*/ 882330 w 1111833"/>
                <a:gd name="connsiteY8" fmla="*/ 10713 h 729322"/>
                <a:gd name="connsiteX9" fmla="*/ 884880 w 1111833"/>
                <a:gd name="connsiteY9" fmla="*/ 11733 h 729322"/>
                <a:gd name="connsiteX10" fmla="*/ 1007284 w 1111833"/>
                <a:gd name="connsiteY10" fmla="*/ 27544 h 729322"/>
                <a:gd name="connsiteX11" fmla="*/ 1073586 w 1111833"/>
                <a:gd name="connsiteY11" fmla="*/ 2043 h 729322"/>
                <a:gd name="connsiteX12" fmla="*/ 1108777 w 1111833"/>
                <a:gd name="connsiteY12" fmla="*/ 177489 h 729322"/>
                <a:gd name="connsiteX13" fmla="*/ 1106737 w 1111833"/>
                <a:gd name="connsiteY13" fmla="*/ 285612 h 729322"/>
                <a:gd name="connsiteX14" fmla="*/ 1068996 w 1111833"/>
                <a:gd name="connsiteY14" fmla="*/ 420256 h 729322"/>
                <a:gd name="connsiteX15" fmla="*/ 1059815 w 1111833"/>
                <a:gd name="connsiteY15" fmla="*/ 445247 h 729322"/>
                <a:gd name="connsiteX16" fmla="*/ 935882 w 1111833"/>
                <a:gd name="connsiteY16" fmla="*/ 562550 h 729322"/>
                <a:gd name="connsiteX17" fmla="*/ 713515 w 1111833"/>
                <a:gd name="connsiteY17" fmla="*/ 683934 h 729322"/>
                <a:gd name="connsiteX18" fmla="*/ 496758 w 1111833"/>
                <a:gd name="connsiteY18" fmla="*/ 729835 h 729322"/>
                <a:gd name="connsiteX19" fmla="*/ 481458 w 1111833"/>
                <a:gd name="connsiteY19" fmla="*/ 731876 h 729322"/>
                <a:gd name="connsiteX20" fmla="*/ 397305 w 1111833"/>
                <a:gd name="connsiteY20" fmla="*/ 731876 h 7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1833" h="729322">
                  <a:moveTo>
                    <a:pt x="397305" y="731876"/>
                  </a:moveTo>
                  <a:cubicBezTo>
                    <a:pt x="390675" y="729325"/>
                    <a:pt x="383535" y="729835"/>
                    <a:pt x="376905" y="729325"/>
                  </a:cubicBezTo>
                  <a:cubicBezTo>
                    <a:pt x="332023" y="726265"/>
                    <a:pt x="288162" y="719125"/>
                    <a:pt x="244811" y="708415"/>
                  </a:cubicBezTo>
                  <a:cubicBezTo>
                    <a:pt x="159638" y="688014"/>
                    <a:pt x="80076" y="654863"/>
                    <a:pt x="5613" y="608962"/>
                  </a:cubicBezTo>
                  <a:cubicBezTo>
                    <a:pt x="4593" y="607942"/>
                    <a:pt x="3063" y="607432"/>
                    <a:pt x="2043" y="606412"/>
                  </a:cubicBezTo>
                  <a:cubicBezTo>
                    <a:pt x="42334" y="600292"/>
                    <a:pt x="82626" y="592641"/>
                    <a:pt x="122407" y="582951"/>
                  </a:cubicBezTo>
                  <a:cubicBezTo>
                    <a:pt x="241751" y="553370"/>
                    <a:pt x="355484" y="508999"/>
                    <a:pt x="462587" y="448307"/>
                  </a:cubicBezTo>
                  <a:cubicBezTo>
                    <a:pt x="551330" y="397815"/>
                    <a:pt x="631912" y="337123"/>
                    <a:pt x="703315" y="264191"/>
                  </a:cubicBezTo>
                  <a:cubicBezTo>
                    <a:pt x="776757" y="189729"/>
                    <a:pt x="836429" y="105066"/>
                    <a:pt x="882330" y="10713"/>
                  </a:cubicBezTo>
                  <a:cubicBezTo>
                    <a:pt x="883350" y="11224"/>
                    <a:pt x="883860" y="11224"/>
                    <a:pt x="884880" y="11733"/>
                  </a:cubicBezTo>
                  <a:cubicBezTo>
                    <a:pt x="924151" y="28564"/>
                    <a:pt x="964953" y="35194"/>
                    <a:pt x="1007284" y="27544"/>
                  </a:cubicBezTo>
                  <a:cubicBezTo>
                    <a:pt x="1031255" y="23464"/>
                    <a:pt x="1052675" y="14284"/>
                    <a:pt x="1073586" y="2043"/>
                  </a:cubicBezTo>
                  <a:cubicBezTo>
                    <a:pt x="1091946" y="59165"/>
                    <a:pt x="1104187" y="117817"/>
                    <a:pt x="1108777" y="177489"/>
                  </a:cubicBezTo>
                  <a:cubicBezTo>
                    <a:pt x="1111327" y="213700"/>
                    <a:pt x="1111327" y="249401"/>
                    <a:pt x="1106737" y="285612"/>
                  </a:cubicBezTo>
                  <a:cubicBezTo>
                    <a:pt x="1100617" y="332533"/>
                    <a:pt x="1088376" y="377415"/>
                    <a:pt x="1068996" y="420256"/>
                  </a:cubicBezTo>
                  <a:cubicBezTo>
                    <a:pt x="1065426" y="428416"/>
                    <a:pt x="1061346" y="436577"/>
                    <a:pt x="1059815" y="445247"/>
                  </a:cubicBezTo>
                  <a:cubicBezTo>
                    <a:pt x="1022584" y="488598"/>
                    <a:pt x="981273" y="527869"/>
                    <a:pt x="935882" y="562550"/>
                  </a:cubicBezTo>
                  <a:cubicBezTo>
                    <a:pt x="868050" y="614572"/>
                    <a:pt x="794097" y="654863"/>
                    <a:pt x="713515" y="683934"/>
                  </a:cubicBezTo>
                  <a:cubicBezTo>
                    <a:pt x="643643" y="708925"/>
                    <a:pt x="571221" y="724735"/>
                    <a:pt x="496758" y="729835"/>
                  </a:cubicBezTo>
                  <a:cubicBezTo>
                    <a:pt x="491658" y="730346"/>
                    <a:pt x="486048" y="729325"/>
                    <a:pt x="481458" y="731876"/>
                  </a:cubicBezTo>
                  <a:cubicBezTo>
                    <a:pt x="452897" y="731876"/>
                    <a:pt x="424846" y="731876"/>
                    <a:pt x="397305" y="7318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05E4624-0D1B-44AB-B574-442E587C7A8A}"/>
                </a:ext>
              </a:extLst>
            </p:cNvPr>
            <p:cNvSpPr/>
            <p:nvPr/>
          </p:nvSpPr>
          <p:spPr>
            <a:xfrm>
              <a:off x="7309513" y="6038645"/>
              <a:ext cx="198906" cy="612019"/>
            </a:xfrm>
            <a:custGeom>
              <a:avLst/>
              <a:gdLst>
                <a:gd name="connsiteX0" fmla="*/ 199419 w 198906"/>
                <a:gd name="connsiteY0" fmla="*/ 121387 h 612018"/>
                <a:gd name="connsiteX1" fmla="*/ 197889 w 198906"/>
                <a:gd name="connsiteY1" fmla="*/ 127507 h 612018"/>
                <a:gd name="connsiteX2" fmla="*/ 23974 w 198906"/>
                <a:gd name="connsiteY2" fmla="*/ 585501 h 612018"/>
                <a:gd name="connsiteX3" fmla="*/ 2043 w 198906"/>
                <a:gd name="connsiteY3" fmla="*/ 612022 h 612018"/>
                <a:gd name="connsiteX4" fmla="*/ 11223 w 198906"/>
                <a:gd name="connsiteY4" fmla="*/ 587031 h 612018"/>
                <a:gd name="connsiteX5" fmla="*/ 48965 w 198906"/>
                <a:gd name="connsiteY5" fmla="*/ 452387 h 612018"/>
                <a:gd name="connsiteX6" fmla="*/ 51005 w 198906"/>
                <a:gd name="connsiteY6" fmla="*/ 344264 h 612018"/>
                <a:gd name="connsiteX7" fmla="*/ 15814 w 198906"/>
                <a:gd name="connsiteY7" fmla="*/ 168818 h 612018"/>
                <a:gd name="connsiteX8" fmla="*/ 92316 w 198906"/>
                <a:gd name="connsiteY8" fmla="*/ 78546 h 612018"/>
                <a:gd name="connsiteX9" fmla="*/ 115267 w 198906"/>
                <a:gd name="connsiteY9" fmla="*/ 2043 h 612018"/>
                <a:gd name="connsiteX10" fmla="*/ 193809 w 198906"/>
                <a:gd name="connsiteY10" fmla="*/ 51515 h 612018"/>
                <a:gd name="connsiteX11" fmla="*/ 199419 w 198906"/>
                <a:gd name="connsiteY11" fmla="*/ 55085 h 612018"/>
                <a:gd name="connsiteX12" fmla="*/ 199419 w 198906"/>
                <a:gd name="connsiteY12" fmla="*/ 121387 h 6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06" h="612018">
                  <a:moveTo>
                    <a:pt x="199419" y="121387"/>
                  </a:moveTo>
                  <a:cubicBezTo>
                    <a:pt x="196869" y="122917"/>
                    <a:pt x="197889" y="125467"/>
                    <a:pt x="197889" y="127507"/>
                  </a:cubicBezTo>
                  <a:cubicBezTo>
                    <a:pt x="186159" y="297852"/>
                    <a:pt x="129037" y="450857"/>
                    <a:pt x="23974" y="585501"/>
                  </a:cubicBezTo>
                  <a:cubicBezTo>
                    <a:pt x="16834" y="594681"/>
                    <a:pt x="10203" y="603862"/>
                    <a:pt x="2043" y="612022"/>
                  </a:cubicBezTo>
                  <a:cubicBezTo>
                    <a:pt x="3573" y="603352"/>
                    <a:pt x="7653" y="595191"/>
                    <a:pt x="11223" y="587031"/>
                  </a:cubicBezTo>
                  <a:cubicBezTo>
                    <a:pt x="30604" y="543680"/>
                    <a:pt x="42844" y="498798"/>
                    <a:pt x="48965" y="452387"/>
                  </a:cubicBezTo>
                  <a:cubicBezTo>
                    <a:pt x="53555" y="416686"/>
                    <a:pt x="54065" y="380475"/>
                    <a:pt x="51005" y="344264"/>
                  </a:cubicBezTo>
                  <a:cubicBezTo>
                    <a:pt x="46414" y="284082"/>
                    <a:pt x="33664" y="225940"/>
                    <a:pt x="15814" y="168818"/>
                  </a:cubicBezTo>
                  <a:cubicBezTo>
                    <a:pt x="49985" y="145868"/>
                    <a:pt x="74975" y="115777"/>
                    <a:pt x="92316" y="78546"/>
                  </a:cubicBezTo>
                  <a:cubicBezTo>
                    <a:pt x="103536" y="54065"/>
                    <a:pt x="110676" y="28054"/>
                    <a:pt x="115267" y="2043"/>
                  </a:cubicBezTo>
                  <a:cubicBezTo>
                    <a:pt x="143827" y="14794"/>
                    <a:pt x="170348" y="30604"/>
                    <a:pt x="193809" y="51515"/>
                  </a:cubicBezTo>
                  <a:cubicBezTo>
                    <a:pt x="195339" y="53045"/>
                    <a:pt x="196869" y="55085"/>
                    <a:pt x="199419" y="55085"/>
                  </a:cubicBezTo>
                  <a:cubicBezTo>
                    <a:pt x="199419" y="77016"/>
                    <a:pt x="199419" y="99456"/>
                    <a:pt x="199419" y="1213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1E28B8E-8E4B-45C1-A0AF-568411814BD6}"/>
                </a:ext>
              </a:extLst>
            </p:cNvPr>
            <p:cNvSpPr/>
            <p:nvPr/>
          </p:nvSpPr>
          <p:spPr>
            <a:xfrm>
              <a:off x="7118767" y="5419997"/>
              <a:ext cx="392712" cy="673221"/>
            </a:xfrm>
            <a:custGeom>
              <a:avLst/>
              <a:gdLst>
                <a:gd name="connsiteX0" fmla="*/ 390165 w 392711"/>
                <a:gd name="connsiteY0" fmla="*/ 673224 h 673220"/>
                <a:gd name="connsiteX1" fmla="*/ 384555 w 392711"/>
                <a:gd name="connsiteY1" fmla="*/ 669654 h 673220"/>
                <a:gd name="connsiteX2" fmla="*/ 306012 w 392711"/>
                <a:gd name="connsiteY2" fmla="*/ 620182 h 673220"/>
                <a:gd name="connsiteX3" fmla="*/ 303462 w 392711"/>
                <a:gd name="connsiteY3" fmla="*/ 506959 h 673220"/>
                <a:gd name="connsiteX4" fmla="*/ 136177 w 392711"/>
                <a:gd name="connsiteY4" fmla="*/ 259601 h 673220"/>
                <a:gd name="connsiteX5" fmla="*/ 118837 w 392711"/>
                <a:gd name="connsiteY5" fmla="*/ 183609 h 673220"/>
                <a:gd name="connsiteX6" fmla="*/ 61715 w 392711"/>
                <a:gd name="connsiteY6" fmla="*/ 68345 h 673220"/>
                <a:gd name="connsiteX7" fmla="*/ 3573 w 392711"/>
                <a:gd name="connsiteY7" fmla="*/ 7143 h 673220"/>
                <a:gd name="connsiteX8" fmla="*/ 2043 w 392711"/>
                <a:gd name="connsiteY8" fmla="*/ 2043 h 673220"/>
                <a:gd name="connsiteX9" fmla="*/ 2553 w 392711"/>
                <a:gd name="connsiteY9" fmla="*/ 2043 h 673220"/>
                <a:gd name="connsiteX10" fmla="*/ 21934 w 392711"/>
                <a:gd name="connsiteY10" fmla="*/ 13774 h 673220"/>
                <a:gd name="connsiteX11" fmla="*/ 347834 w 392711"/>
                <a:gd name="connsiteY11" fmla="*/ 439127 h 673220"/>
                <a:gd name="connsiteX12" fmla="*/ 384045 w 392711"/>
                <a:gd name="connsiteY12" fmla="*/ 599271 h 673220"/>
                <a:gd name="connsiteX13" fmla="*/ 389145 w 392711"/>
                <a:gd name="connsiteY13" fmla="*/ 653333 h 673220"/>
                <a:gd name="connsiteX14" fmla="*/ 390675 w 392711"/>
                <a:gd name="connsiteY14" fmla="*/ 657923 h 673220"/>
                <a:gd name="connsiteX15" fmla="*/ 390165 w 392711"/>
                <a:gd name="connsiteY15" fmla="*/ 673224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11" h="673220">
                  <a:moveTo>
                    <a:pt x="390165" y="673224"/>
                  </a:moveTo>
                  <a:cubicBezTo>
                    <a:pt x="387615" y="673224"/>
                    <a:pt x="386085" y="671184"/>
                    <a:pt x="384555" y="669654"/>
                  </a:cubicBezTo>
                  <a:cubicBezTo>
                    <a:pt x="361094" y="649253"/>
                    <a:pt x="334573" y="632933"/>
                    <a:pt x="306012" y="620182"/>
                  </a:cubicBezTo>
                  <a:cubicBezTo>
                    <a:pt x="311623" y="582441"/>
                    <a:pt x="311113" y="544190"/>
                    <a:pt x="303462" y="506959"/>
                  </a:cubicBezTo>
                  <a:cubicBezTo>
                    <a:pt x="282042" y="401385"/>
                    <a:pt x="230020" y="316723"/>
                    <a:pt x="136177" y="259601"/>
                  </a:cubicBezTo>
                  <a:cubicBezTo>
                    <a:pt x="133117" y="233590"/>
                    <a:pt x="126997" y="208600"/>
                    <a:pt x="118837" y="183609"/>
                  </a:cubicBezTo>
                  <a:cubicBezTo>
                    <a:pt x="105576" y="142298"/>
                    <a:pt x="86196" y="104046"/>
                    <a:pt x="61715" y="68345"/>
                  </a:cubicBezTo>
                  <a:cubicBezTo>
                    <a:pt x="45905" y="44885"/>
                    <a:pt x="30094" y="20914"/>
                    <a:pt x="3573" y="7143"/>
                  </a:cubicBezTo>
                  <a:cubicBezTo>
                    <a:pt x="3063" y="5613"/>
                    <a:pt x="2553" y="3573"/>
                    <a:pt x="2043" y="2043"/>
                  </a:cubicBezTo>
                  <a:cubicBezTo>
                    <a:pt x="2043" y="2043"/>
                    <a:pt x="2553" y="2043"/>
                    <a:pt x="2553" y="2043"/>
                  </a:cubicBezTo>
                  <a:cubicBezTo>
                    <a:pt x="9693" y="4593"/>
                    <a:pt x="15814" y="9693"/>
                    <a:pt x="21934" y="13774"/>
                  </a:cubicBezTo>
                  <a:cubicBezTo>
                    <a:pt x="178509" y="118837"/>
                    <a:pt x="287142" y="260621"/>
                    <a:pt x="347834" y="439127"/>
                  </a:cubicBezTo>
                  <a:cubicBezTo>
                    <a:pt x="365684" y="491148"/>
                    <a:pt x="377415" y="544700"/>
                    <a:pt x="384045" y="599271"/>
                  </a:cubicBezTo>
                  <a:cubicBezTo>
                    <a:pt x="386085" y="617122"/>
                    <a:pt x="387615" y="635483"/>
                    <a:pt x="389145" y="653333"/>
                  </a:cubicBezTo>
                  <a:cubicBezTo>
                    <a:pt x="389145" y="654863"/>
                    <a:pt x="388125" y="656903"/>
                    <a:pt x="390675" y="657923"/>
                  </a:cubicBezTo>
                  <a:cubicBezTo>
                    <a:pt x="390165" y="663023"/>
                    <a:pt x="390165" y="668124"/>
                    <a:pt x="390165" y="6732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55C55C-E909-45DA-B349-C82DEA29EE52}"/>
                </a:ext>
              </a:extLst>
            </p:cNvPr>
            <p:cNvSpPr/>
            <p:nvPr/>
          </p:nvSpPr>
          <p:spPr>
            <a:xfrm>
              <a:off x="5865659" y="5843989"/>
              <a:ext cx="1269939" cy="969030"/>
            </a:xfrm>
            <a:custGeom>
              <a:avLst/>
              <a:gdLst>
                <a:gd name="connsiteX0" fmla="*/ 1268412 w 1269938"/>
                <a:gd name="connsiteY0" fmla="*/ 372655 h 969029"/>
                <a:gd name="connsiteX1" fmla="*/ 1089396 w 1269938"/>
                <a:gd name="connsiteY1" fmla="*/ 626133 h 969029"/>
                <a:gd name="connsiteX2" fmla="*/ 848669 w 1269938"/>
                <a:gd name="connsiteY2" fmla="*/ 810249 h 969029"/>
                <a:gd name="connsiteX3" fmla="*/ 508489 w 1269938"/>
                <a:gd name="connsiteY3" fmla="*/ 944893 h 969029"/>
                <a:gd name="connsiteX4" fmla="*/ 388125 w 1269938"/>
                <a:gd name="connsiteY4" fmla="*/ 968354 h 969029"/>
                <a:gd name="connsiteX5" fmla="*/ 324373 w 1269938"/>
                <a:gd name="connsiteY5" fmla="*/ 924492 h 969029"/>
                <a:gd name="connsiteX6" fmla="*/ 71915 w 1269938"/>
                <a:gd name="connsiteY6" fmla="*/ 604203 h 969029"/>
                <a:gd name="connsiteX7" fmla="*/ 24484 w 1269938"/>
                <a:gd name="connsiteY7" fmla="*/ 463438 h 969029"/>
                <a:gd name="connsiteX8" fmla="*/ 11734 w 1269938"/>
                <a:gd name="connsiteY8" fmla="*/ 398156 h 969029"/>
                <a:gd name="connsiteX9" fmla="*/ 5103 w 1269938"/>
                <a:gd name="connsiteY9" fmla="*/ 341545 h 969029"/>
                <a:gd name="connsiteX10" fmla="*/ 2043 w 1269938"/>
                <a:gd name="connsiteY10" fmla="*/ 312984 h 969029"/>
                <a:gd name="connsiteX11" fmla="*/ 2043 w 1269938"/>
                <a:gd name="connsiteY11" fmla="*/ 234441 h 969029"/>
                <a:gd name="connsiteX12" fmla="*/ 3573 w 1269938"/>
                <a:gd name="connsiteY12" fmla="*/ 214041 h 969029"/>
                <a:gd name="connsiteX13" fmla="*/ 10203 w 1269938"/>
                <a:gd name="connsiteY13" fmla="*/ 205370 h 969029"/>
                <a:gd name="connsiteX14" fmla="*/ 49985 w 1269938"/>
                <a:gd name="connsiteY14" fmla="*/ 183440 h 969029"/>
                <a:gd name="connsiteX15" fmla="*/ 278472 w 1269938"/>
                <a:gd name="connsiteY15" fmla="*/ 84497 h 969029"/>
                <a:gd name="connsiteX16" fmla="*/ 622222 w 1269938"/>
                <a:gd name="connsiteY16" fmla="*/ 12074 h 969029"/>
                <a:gd name="connsiteX17" fmla="*/ 763496 w 1269938"/>
                <a:gd name="connsiteY17" fmla="*/ 2384 h 969029"/>
                <a:gd name="connsiteX18" fmla="*/ 968523 w 1269938"/>
                <a:gd name="connsiteY18" fmla="*/ 14115 h 969029"/>
                <a:gd name="connsiteX19" fmla="*/ 1071546 w 1269938"/>
                <a:gd name="connsiteY19" fmla="*/ 34005 h 969029"/>
                <a:gd name="connsiteX20" fmla="*/ 1079706 w 1269938"/>
                <a:gd name="connsiteY20" fmla="*/ 125298 h 969029"/>
                <a:gd name="connsiteX21" fmla="*/ 1268412 w 1269938"/>
                <a:gd name="connsiteY21" fmla="*/ 372655 h 9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9938" h="969029">
                  <a:moveTo>
                    <a:pt x="1268412" y="372655"/>
                  </a:moveTo>
                  <a:cubicBezTo>
                    <a:pt x="1222510" y="467008"/>
                    <a:pt x="1162839" y="551161"/>
                    <a:pt x="1089396" y="626133"/>
                  </a:cubicBezTo>
                  <a:cubicBezTo>
                    <a:pt x="1017994" y="699065"/>
                    <a:pt x="936902" y="759757"/>
                    <a:pt x="848669" y="810249"/>
                  </a:cubicBezTo>
                  <a:cubicBezTo>
                    <a:pt x="741566" y="870941"/>
                    <a:pt x="627832" y="915312"/>
                    <a:pt x="508489" y="944893"/>
                  </a:cubicBezTo>
                  <a:cubicBezTo>
                    <a:pt x="468707" y="954583"/>
                    <a:pt x="428416" y="962234"/>
                    <a:pt x="388125" y="968354"/>
                  </a:cubicBezTo>
                  <a:cubicBezTo>
                    <a:pt x="365684" y="955093"/>
                    <a:pt x="344774" y="940303"/>
                    <a:pt x="324373" y="924492"/>
                  </a:cubicBezTo>
                  <a:cubicBezTo>
                    <a:pt x="213190" y="838810"/>
                    <a:pt x="129037" y="732216"/>
                    <a:pt x="71915" y="604203"/>
                  </a:cubicBezTo>
                  <a:cubicBezTo>
                    <a:pt x="51515" y="558811"/>
                    <a:pt x="36214" y="511890"/>
                    <a:pt x="24484" y="463438"/>
                  </a:cubicBezTo>
                  <a:cubicBezTo>
                    <a:pt x="19384" y="442018"/>
                    <a:pt x="15304" y="420087"/>
                    <a:pt x="11734" y="398156"/>
                  </a:cubicBezTo>
                  <a:cubicBezTo>
                    <a:pt x="8673" y="379286"/>
                    <a:pt x="6633" y="360925"/>
                    <a:pt x="5103" y="341545"/>
                  </a:cubicBezTo>
                  <a:cubicBezTo>
                    <a:pt x="4593" y="331854"/>
                    <a:pt x="3063" y="322674"/>
                    <a:pt x="2043" y="312984"/>
                  </a:cubicBezTo>
                  <a:cubicBezTo>
                    <a:pt x="2043" y="286973"/>
                    <a:pt x="2043" y="260452"/>
                    <a:pt x="2043" y="234441"/>
                  </a:cubicBezTo>
                  <a:cubicBezTo>
                    <a:pt x="2043" y="227811"/>
                    <a:pt x="4593" y="220671"/>
                    <a:pt x="3573" y="214041"/>
                  </a:cubicBezTo>
                  <a:cubicBezTo>
                    <a:pt x="4083" y="209450"/>
                    <a:pt x="6633" y="207410"/>
                    <a:pt x="10203" y="205370"/>
                  </a:cubicBezTo>
                  <a:cubicBezTo>
                    <a:pt x="23464" y="198230"/>
                    <a:pt x="36724" y="190580"/>
                    <a:pt x="49985" y="183440"/>
                  </a:cubicBezTo>
                  <a:cubicBezTo>
                    <a:pt x="123937" y="144678"/>
                    <a:pt x="198909" y="108977"/>
                    <a:pt x="278472" y="84497"/>
                  </a:cubicBezTo>
                  <a:cubicBezTo>
                    <a:pt x="390675" y="49816"/>
                    <a:pt x="505429" y="25335"/>
                    <a:pt x="622222" y="12074"/>
                  </a:cubicBezTo>
                  <a:cubicBezTo>
                    <a:pt x="669144" y="6974"/>
                    <a:pt x="716065" y="3404"/>
                    <a:pt x="763496" y="2384"/>
                  </a:cubicBezTo>
                  <a:cubicBezTo>
                    <a:pt x="832349" y="854"/>
                    <a:pt x="900691" y="4424"/>
                    <a:pt x="968523" y="14115"/>
                  </a:cubicBezTo>
                  <a:cubicBezTo>
                    <a:pt x="1003204" y="19215"/>
                    <a:pt x="1037375" y="25335"/>
                    <a:pt x="1071546" y="34005"/>
                  </a:cubicBezTo>
                  <a:cubicBezTo>
                    <a:pt x="1070526" y="64606"/>
                    <a:pt x="1072566" y="95717"/>
                    <a:pt x="1079706" y="125298"/>
                  </a:cubicBezTo>
                  <a:cubicBezTo>
                    <a:pt x="1107247" y="234951"/>
                    <a:pt x="1164369" y="321654"/>
                    <a:pt x="1268412" y="372655"/>
                  </a:cubicBezTo>
                  <a:close/>
                </a:path>
              </a:pathLst>
            </a:custGeom>
            <a:solidFill>
              <a:schemeClr val="accent3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0E8DD2-D30B-4AA9-9EA7-D6DC94A2F67C}"/>
                </a:ext>
              </a:extLst>
            </p:cNvPr>
            <p:cNvSpPr/>
            <p:nvPr/>
          </p:nvSpPr>
          <p:spPr>
            <a:xfrm>
              <a:off x="5867699" y="5350092"/>
              <a:ext cx="1162835" cy="708922"/>
            </a:xfrm>
            <a:custGeom>
              <a:avLst/>
              <a:gdLst>
                <a:gd name="connsiteX0" fmla="*/ 1070016 w 1162835"/>
                <a:gd name="connsiteY0" fmla="*/ 527391 h 708921"/>
                <a:gd name="connsiteX1" fmla="*/ 966993 w 1162835"/>
                <a:gd name="connsiteY1" fmla="*/ 507501 h 708921"/>
                <a:gd name="connsiteX2" fmla="*/ 761966 w 1162835"/>
                <a:gd name="connsiteY2" fmla="*/ 495770 h 708921"/>
                <a:gd name="connsiteX3" fmla="*/ 620692 w 1162835"/>
                <a:gd name="connsiteY3" fmla="*/ 505461 h 708921"/>
                <a:gd name="connsiteX4" fmla="*/ 276942 w 1162835"/>
                <a:gd name="connsiteY4" fmla="*/ 577883 h 708921"/>
                <a:gd name="connsiteX5" fmla="*/ 48455 w 1162835"/>
                <a:gd name="connsiteY5" fmla="*/ 676826 h 708921"/>
                <a:gd name="connsiteX6" fmla="*/ 8673 w 1162835"/>
                <a:gd name="connsiteY6" fmla="*/ 698757 h 708921"/>
                <a:gd name="connsiteX7" fmla="*/ 2043 w 1162835"/>
                <a:gd name="connsiteY7" fmla="*/ 707427 h 708921"/>
                <a:gd name="connsiteX8" fmla="*/ 32644 w 1162835"/>
                <a:gd name="connsiteY8" fmla="*/ 535552 h 708921"/>
                <a:gd name="connsiteX9" fmla="*/ 243281 w 1162835"/>
                <a:gd name="connsiteY9" fmla="*/ 184661 h 708921"/>
                <a:gd name="connsiteX10" fmla="*/ 511039 w 1162835"/>
                <a:gd name="connsiteY10" fmla="*/ 7685 h 708921"/>
                <a:gd name="connsiteX11" fmla="*/ 522769 w 1162835"/>
                <a:gd name="connsiteY11" fmla="*/ 2585 h 708921"/>
                <a:gd name="connsiteX12" fmla="*/ 527359 w 1162835"/>
                <a:gd name="connsiteY12" fmla="*/ 2075 h 708921"/>
                <a:gd name="connsiteX13" fmla="*/ 664553 w 1162835"/>
                <a:gd name="connsiteY13" fmla="*/ 17376 h 708921"/>
                <a:gd name="connsiteX14" fmla="*/ 893550 w 1162835"/>
                <a:gd name="connsiteY14" fmla="*/ 110199 h 708921"/>
                <a:gd name="connsiteX15" fmla="*/ 1162839 w 1162835"/>
                <a:gd name="connsiteY15" fmla="*/ 333585 h 708921"/>
                <a:gd name="connsiteX16" fmla="*/ 1100107 w 1162835"/>
                <a:gd name="connsiteY16" fmla="*/ 410088 h 708921"/>
                <a:gd name="connsiteX17" fmla="*/ 1070016 w 1162835"/>
                <a:gd name="connsiteY17" fmla="*/ 527391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835" h="708921">
                  <a:moveTo>
                    <a:pt x="1070016" y="527391"/>
                  </a:moveTo>
                  <a:cubicBezTo>
                    <a:pt x="1036355" y="518721"/>
                    <a:pt x="1001674" y="512091"/>
                    <a:pt x="966993" y="507501"/>
                  </a:cubicBezTo>
                  <a:cubicBezTo>
                    <a:pt x="899161" y="497810"/>
                    <a:pt x="830308" y="494240"/>
                    <a:pt x="761966" y="495770"/>
                  </a:cubicBezTo>
                  <a:cubicBezTo>
                    <a:pt x="714535" y="496790"/>
                    <a:pt x="667614" y="500360"/>
                    <a:pt x="620692" y="505461"/>
                  </a:cubicBezTo>
                  <a:cubicBezTo>
                    <a:pt x="503899" y="518721"/>
                    <a:pt x="389145" y="543202"/>
                    <a:pt x="276942" y="577883"/>
                  </a:cubicBezTo>
                  <a:cubicBezTo>
                    <a:pt x="197379" y="602364"/>
                    <a:pt x="121897" y="638065"/>
                    <a:pt x="48455" y="676826"/>
                  </a:cubicBezTo>
                  <a:cubicBezTo>
                    <a:pt x="35194" y="683966"/>
                    <a:pt x="21934" y="691616"/>
                    <a:pt x="8673" y="698757"/>
                  </a:cubicBezTo>
                  <a:cubicBezTo>
                    <a:pt x="4593" y="700797"/>
                    <a:pt x="2043" y="703347"/>
                    <a:pt x="2043" y="707427"/>
                  </a:cubicBezTo>
                  <a:cubicBezTo>
                    <a:pt x="5613" y="648775"/>
                    <a:pt x="16834" y="591653"/>
                    <a:pt x="32644" y="535552"/>
                  </a:cubicBezTo>
                  <a:cubicBezTo>
                    <a:pt x="71915" y="399887"/>
                    <a:pt x="143318" y="283604"/>
                    <a:pt x="243281" y="184661"/>
                  </a:cubicBezTo>
                  <a:cubicBezTo>
                    <a:pt x="320803" y="108158"/>
                    <a:pt x="410056" y="48997"/>
                    <a:pt x="511039" y="7685"/>
                  </a:cubicBezTo>
                  <a:cubicBezTo>
                    <a:pt x="515119" y="6155"/>
                    <a:pt x="518689" y="4625"/>
                    <a:pt x="522769" y="2585"/>
                  </a:cubicBezTo>
                  <a:cubicBezTo>
                    <a:pt x="524299" y="2585"/>
                    <a:pt x="525829" y="2075"/>
                    <a:pt x="527359" y="2075"/>
                  </a:cubicBezTo>
                  <a:cubicBezTo>
                    <a:pt x="573771" y="1565"/>
                    <a:pt x="619162" y="7175"/>
                    <a:pt x="664553" y="17376"/>
                  </a:cubicBezTo>
                  <a:cubicBezTo>
                    <a:pt x="745646" y="36246"/>
                    <a:pt x="821638" y="68377"/>
                    <a:pt x="893550" y="110199"/>
                  </a:cubicBezTo>
                  <a:cubicBezTo>
                    <a:pt x="995554" y="169360"/>
                    <a:pt x="1085316" y="244333"/>
                    <a:pt x="1162839" y="333585"/>
                  </a:cubicBezTo>
                  <a:cubicBezTo>
                    <a:pt x="1135808" y="353986"/>
                    <a:pt x="1114897" y="379487"/>
                    <a:pt x="1100107" y="410088"/>
                  </a:cubicBezTo>
                  <a:cubicBezTo>
                    <a:pt x="1081236" y="447319"/>
                    <a:pt x="1072566" y="486590"/>
                    <a:pt x="1070016" y="527391"/>
                  </a:cubicBezTo>
                  <a:close/>
                </a:path>
              </a:pathLst>
            </a:custGeom>
            <a:solidFill>
              <a:schemeClr val="accent2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FB4DC77-8862-48FD-A903-7060F463560A}"/>
                </a:ext>
              </a:extLst>
            </p:cNvPr>
            <p:cNvSpPr/>
            <p:nvPr/>
          </p:nvSpPr>
          <p:spPr>
            <a:xfrm>
              <a:off x="6386871" y="5296103"/>
              <a:ext cx="867026" cy="387612"/>
            </a:xfrm>
            <a:custGeom>
              <a:avLst/>
              <a:gdLst>
                <a:gd name="connsiteX0" fmla="*/ 643157 w 867026"/>
                <a:gd name="connsiteY0" fmla="*/ 388085 h 387611"/>
                <a:gd name="connsiteX1" fmla="*/ 373869 w 867026"/>
                <a:gd name="connsiteY1" fmla="*/ 164698 h 387611"/>
                <a:gd name="connsiteX2" fmla="*/ 144872 w 867026"/>
                <a:gd name="connsiteY2" fmla="*/ 71875 h 387611"/>
                <a:gd name="connsiteX3" fmla="*/ 7677 w 867026"/>
                <a:gd name="connsiteY3" fmla="*/ 56575 h 387611"/>
                <a:gd name="connsiteX4" fmla="*/ 3087 w 867026"/>
                <a:gd name="connsiteY4" fmla="*/ 57085 h 387611"/>
                <a:gd name="connsiteX5" fmla="*/ 5127 w 867026"/>
                <a:gd name="connsiteY5" fmla="*/ 54025 h 387611"/>
                <a:gd name="connsiteX6" fmla="*/ 97950 w 867026"/>
                <a:gd name="connsiteY6" fmla="*/ 25464 h 387611"/>
                <a:gd name="connsiteX7" fmla="*/ 338168 w 867026"/>
                <a:gd name="connsiteY7" fmla="*/ 3533 h 387611"/>
                <a:gd name="connsiteX8" fmla="*/ 712519 w 867026"/>
                <a:gd name="connsiteY8" fmla="*/ 118287 h 387611"/>
                <a:gd name="connsiteX9" fmla="*/ 734450 w 867026"/>
                <a:gd name="connsiteY9" fmla="*/ 131547 h 387611"/>
                <a:gd name="connsiteX10" fmla="*/ 792591 w 867026"/>
                <a:gd name="connsiteY10" fmla="*/ 192749 h 387611"/>
                <a:gd name="connsiteX11" fmla="*/ 849713 w 867026"/>
                <a:gd name="connsiteY11" fmla="*/ 308012 h 387611"/>
                <a:gd name="connsiteX12" fmla="*/ 867054 w 867026"/>
                <a:gd name="connsiteY12" fmla="*/ 384005 h 387611"/>
                <a:gd name="connsiteX13" fmla="*/ 839513 w 867026"/>
                <a:gd name="connsiteY13" fmla="*/ 370744 h 387611"/>
                <a:gd name="connsiteX14" fmla="*/ 705379 w 867026"/>
                <a:gd name="connsiteY14" fmla="*/ 358504 h 387611"/>
                <a:gd name="connsiteX15" fmla="*/ 643157 w 867026"/>
                <a:gd name="connsiteY15" fmla="*/ 388085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7026" h="387611">
                  <a:moveTo>
                    <a:pt x="643157" y="388085"/>
                  </a:moveTo>
                  <a:cubicBezTo>
                    <a:pt x="566144" y="298322"/>
                    <a:pt x="476382" y="223860"/>
                    <a:pt x="373869" y="164698"/>
                  </a:cubicBezTo>
                  <a:cubicBezTo>
                    <a:pt x="301956" y="122877"/>
                    <a:pt x="225964" y="90746"/>
                    <a:pt x="144872" y="71875"/>
                  </a:cubicBezTo>
                  <a:cubicBezTo>
                    <a:pt x="99990" y="61675"/>
                    <a:pt x="54089" y="56065"/>
                    <a:pt x="7677" y="56575"/>
                  </a:cubicBezTo>
                  <a:cubicBezTo>
                    <a:pt x="6147" y="56575"/>
                    <a:pt x="4617" y="56575"/>
                    <a:pt x="3087" y="57085"/>
                  </a:cubicBezTo>
                  <a:cubicBezTo>
                    <a:pt x="27" y="53515"/>
                    <a:pt x="4617" y="54535"/>
                    <a:pt x="5127" y="54025"/>
                  </a:cubicBezTo>
                  <a:cubicBezTo>
                    <a:pt x="35218" y="42804"/>
                    <a:pt x="66329" y="33114"/>
                    <a:pt x="97950" y="25464"/>
                  </a:cubicBezTo>
                  <a:cubicBezTo>
                    <a:pt x="177003" y="6593"/>
                    <a:pt x="257075" y="-1567"/>
                    <a:pt x="338168" y="3533"/>
                  </a:cubicBezTo>
                  <a:cubicBezTo>
                    <a:pt x="472302" y="11693"/>
                    <a:pt x="597255" y="49434"/>
                    <a:pt x="712519" y="118287"/>
                  </a:cubicBezTo>
                  <a:cubicBezTo>
                    <a:pt x="719659" y="122877"/>
                    <a:pt x="727309" y="126957"/>
                    <a:pt x="734450" y="131547"/>
                  </a:cubicBezTo>
                  <a:cubicBezTo>
                    <a:pt x="760970" y="145317"/>
                    <a:pt x="776271" y="169288"/>
                    <a:pt x="792591" y="192749"/>
                  </a:cubicBezTo>
                  <a:cubicBezTo>
                    <a:pt x="817072" y="228450"/>
                    <a:pt x="836453" y="266701"/>
                    <a:pt x="849713" y="308012"/>
                  </a:cubicBezTo>
                  <a:cubicBezTo>
                    <a:pt x="857873" y="333003"/>
                    <a:pt x="863994" y="357994"/>
                    <a:pt x="867054" y="384005"/>
                  </a:cubicBezTo>
                  <a:cubicBezTo>
                    <a:pt x="857873" y="379415"/>
                    <a:pt x="848693" y="374824"/>
                    <a:pt x="839513" y="370744"/>
                  </a:cubicBezTo>
                  <a:cubicBezTo>
                    <a:pt x="796162" y="352384"/>
                    <a:pt x="751280" y="346774"/>
                    <a:pt x="705379" y="358504"/>
                  </a:cubicBezTo>
                  <a:cubicBezTo>
                    <a:pt x="683448" y="364624"/>
                    <a:pt x="662537" y="375334"/>
                    <a:pt x="643157" y="3880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F05FC8E-D987-4223-ABB9-D8213AB8EE99}"/>
                </a:ext>
              </a:extLst>
            </p:cNvPr>
            <p:cNvSpPr/>
            <p:nvPr/>
          </p:nvSpPr>
          <p:spPr>
            <a:xfrm>
              <a:off x="5865203" y="6076387"/>
              <a:ext cx="5100" cy="81602"/>
            </a:xfrm>
            <a:custGeom>
              <a:avLst/>
              <a:gdLst>
                <a:gd name="connsiteX0" fmla="*/ 3009 w 0"/>
                <a:gd name="connsiteY0" fmla="*/ 2043 h 81602"/>
                <a:gd name="connsiteX1" fmla="*/ 3009 w 0"/>
                <a:gd name="connsiteY1" fmla="*/ 80586 h 81602"/>
                <a:gd name="connsiteX2" fmla="*/ 3009 w 0"/>
                <a:gd name="connsiteY2" fmla="*/ 2043 h 8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1602">
                  <a:moveTo>
                    <a:pt x="3009" y="2043"/>
                  </a:moveTo>
                  <a:cubicBezTo>
                    <a:pt x="3009" y="28054"/>
                    <a:pt x="3009" y="54575"/>
                    <a:pt x="3009" y="80586"/>
                  </a:cubicBezTo>
                  <a:cubicBezTo>
                    <a:pt x="1989" y="54575"/>
                    <a:pt x="1479" y="28054"/>
                    <a:pt x="3009" y="2043"/>
                  </a:cubicBezTo>
                  <a:close/>
                </a:path>
              </a:pathLst>
            </a:custGeom>
            <a:solidFill>
              <a:srgbClr val="FEFE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CBD276-A347-458F-9597-6E6DED1387EB}"/>
                </a:ext>
              </a:extLst>
            </p:cNvPr>
            <p:cNvSpPr/>
            <p:nvPr/>
          </p:nvSpPr>
          <p:spPr>
            <a:xfrm>
              <a:off x="7117237" y="5418467"/>
              <a:ext cx="5100" cy="5100"/>
            </a:xfrm>
            <a:custGeom>
              <a:avLst/>
              <a:gdLst>
                <a:gd name="connsiteX0" fmla="*/ 3063 w 5100"/>
                <a:gd name="connsiteY0" fmla="*/ 4083 h 5100"/>
                <a:gd name="connsiteX1" fmla="*/ 2043 w 5100"/>
                <a:gd name="connsiteY1" fmla="*/ 2553 h 5100"/>
                <a:gd name="connsiteX2" fmla="*/ 2553 w 5100"/>
                <a:gd name="connsiteY2" fmla="*/ 2043 h 5100"/>
                <a:gd name="connsiteX3" fmla="*/ 3063 w 5100"/>
                <a:gd name="connsiteY3" fmla="*/ 4083 h 5100"/>
                <a:gd name="connsiteX4" fmla="*/ 3063 w 5100"/>
                <a:gd name="connsiteY4" fmla="*/ 408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" h="5100">
                  <a:moveTo>
                    <a:pt x="3063" y="4083"/>
                  </a:moveTo>
                  <a:cubicBezTo>
                    <a:pt x="2043" y="4083"/>
                    <a:pt x="2043" y="3573"/>
                    <a:pt x="2043" y="2553"/>
                  </a:cubicBezTo>
                  <a:cubicBezTo>
                    <a:pt x="2043" y="2553"/>
                    <a:pt x="2553" y="2043"/>
                    <a:pt x="2553" y="2043"/>
                  </a:cubicBezTo>
                  <a:cubicBezTo>
                    <a:pt x="2553" y="2553"/>
                    <a:pt x="3063" y="3063"/>
                    <a:pt x="3063" y="4083"/>
                  </a:cubicBezTo>
                  <a:cubicBezTo>
                    <a:pt x="3573" y="4083"/>
                    <a:pt x="3063" y="4083"/>
                    <a:pt x="3063" y="4083"/>
                  </a:cubicBezTo>
                  <a:close/>
                </a:path>
              </a:pathLst>
            </a:custGeom>
            <a:solidFill>
              <a:srgbClr val="FE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C041803-6A45-4668-B3F6-2FED03350382}"/>
                </a:ext>
              </a:extLst>
            </p:cNvPr>
            <p:cNvSpPr/>
            <p:nvPr/>
          </p:nvSpPr>
          <p:spPr>
            <a:xfrm>
              <a:off x="6935425" y="5646421"/>
              <a:ext cx="494715" cy="591618"/>
            </a:xfrm>
            <a:custGeom>
              <a:avLst/>
              <a:gdLst>
                <a:gd name="connsiteX0" fmla="*/ 94602 w 494715"/>
                <a:gd name="connsiteY0" fmla="*/ 37766 h 591618"/>
                <a:gd name="connsiteX1" fmla="*/ 157334 w 494715"/>
                <a:gd name="connsiteY1" fmla="*/ 8185 h 591618"/>
                <a:gd name="connsiteX2" fmla="*/ 291468 w 494715"/>
                <a:gd name="connsiteY2" fmla="*/ 20426 h 591618"/>
                <a:gd name="connsiteX3" fmla="*/ 319009 w 494715"/>
                <a:gd name="connsiteY3" fmla="*/ 33686 h 591618"/>
                <a:gd name="connsiteX4" fmla="*/ 486294 w 494715"/>
                <a:gd name="connsiteY4" fmla="*/ 281044 h 591618"/>
                <a:gd name="connsiteX5" fmla="*/ 488844 w 494715"/>
                <a:gd name="connsiteY5" fmla="*/ 394267 h 591618"/>
                <a:gd name="connsiteX6" fmla="*/ 465894 w 494715"/>
                <a:gd name="connsiteY6" fmla="*/ 470770 h 591618"/>
                <a:gd name="connsiteX7" fmla="*/ 389391 w 494715"/>
                <a:gd name="connsiteY7" fmla="*/ 561042 h 591618"/>
                <a:gd name="connsiteX8" fmla="*/ 323089 w 494715"/>
                <a:gd name="connsiteY8" fmla="*/ 586543 h 591618"/>
                <a:gd name="connsiteX9" fmla="*/ 200686 w 494715"/>
                <a:gd name="connsiteY9" fmla="*/ 570733 h 591618"/>
                <a:gd name="connsiteX10" fmla="*/ 198136 w 494715"/>
                <a:gd name="connsiteY10" fmla="*/ 569713 h 591618"/>
                <a:gd name="connsiteX11" fmla="*/ 10450 w 494715"/>
                <a:gd name="connsiteY11" fmla="*/ 322355 h 591618"/>
                <a:gd name="connsiteX12" fmla="*/ 2289 w 494715"/>
                <a:gd name="connsiteY12" fmla="*/ 231062 h 591618"/>
                <a:gd name="connsiteX13" fmla="*/ 31870 w 494715"/>
                <a:gd name="connsiteY13" fmla="*/ 114269 h 591618"/>
                <a:gd name="connsiteX14" fmla="*/ 94602 w 494715"/>
                <a:gd name="connsiteY14" fmla="*/ 37766 h 59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715" h="591618">
                  <a:moveTo>
                    <a:pt x="94602" y="37766"/>
                  </a:moveTo>
                  <a:cubicBezTo>
                    <a:pt x="113983" y="24506"/>
                    <a:pt x="134384" y="14306"/>
                    <a:pt x="157334" y="8185"/>
                  </a:cubicBezTo>
                  <a:cubicBezTo>
                    <a:pt x="203746" y="-3545"/>
                    <a:pt x="248117" y="2065"/>
                    <a:pt x="291468" y="20426"/>
                  </a:cubicBezTo>
                  <a:cubicBezTo>
                    <a:pt x="300649" y="24506"/>
                    <a:pt x="309829" y="29096"/>
                    <a:pt x="319009" y="33686"/>
                  </a:cubicBezTo>
                  <a:cubicBezTo>
                    <a:pt x="412342" y="90808"/>
                    <a:pt x="464364" y="175471"/>
                    <a:pt x="486294" y="281044"/>
                  </a:cubicBezTo>
                  <a:cubicBezTo>
                    <a:pt x="493944" y="318785"/>
                    <a:pt x="494965" y="356526"/>
                    <a:pt x="488844" y="394267"/>
                  </a:cubicBezTo>
                  <a:cubicBezTo>
                    <a:pt x="484254" y="420788"/>
                    <a:pt x="477624" y="446289"/>
                    <a:pt x="465894" y="470770"/>
                  </a:cubicBezTo>
                  <a:cubicBezTo>
                    <a:pt x="448553" y="508001"/>
                    <a:pt x="423562" y="538602"/>
                    <a:pt x="389391" y="561042"/>
                  </a:cubicBezTo>
                  <a:cubicBezTo>
                    <a:pt x="368991" y="573283"/>
                    <a:pt x="347060" y="582463"/>
                    <a:pt x="323089" y="586543"/>
                  </a:cubicBezTo>
                  <a:cubicBezTo>
                    <a:pt x="280758" y="594193"/>
                    <a:pt x="239957" y="587563"/>
                    <a:pt x="200686" y="570733"/>
                  </a:cubicBezTo>
                  <a:cubicBezTo>
                    <a:pt x="199666" y="570223"/>
                    <a:pt x="199156" y="570223"/>
                    <a:pt x="198136" y="569713"/>
                  </a:cubicBezTo>
                  <a:cubicBezTo>
                    <a:pt x="94092" y="518711"/>
                    <a:pt x="36971" y="432008"/>
                    <a:pt x="10450" y="322355"/>
                  </a:cubicBezTo>
                  <a:cubicBezTo>
                    <a:pt x="3310" y="292264"/>
                    <a:pt x="1269" y="261663"/>
                    <a:pt x="2289" y="231062"/>
                  </a:cubicBezTo>
                  <a:cubicBezTo>
                    <a:pt x="4840" y="190261"/>
                    <a:pt x="13000" y="150990"/>
                    <a:pt x="31870" y="114269"/>
                  </a:cubicBezTo>
                  <a:cubicBezTo>
                    <a:pt x="47171" y="84178"/>
                    <a:pt x="68082" y="58677"/>
                    <a:pt x="94602" y="37766"/>
                  </a:cubicBezTo>
                  <a:close/>
                </a:path>
              </a:pathLst>
            </a:custGeom>
            <a:solidFill>
              <a:srgbClr val="FEFEFE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92BA263-CFAF-45A5-BB42-A4A1C19A144D}"/>
              </a:ext>
            </a:extLst>
          </p:cNvPr>
          <p:cNvGrpSpPr/>
          <p:nvPr/>
        </p:nvGrpSpPr>
        <p:grpSpPr>
          <a:xfrm rot="19112924" flipH="1">
            <a:off x="-74295" y="486395"/>
            <a:ext cx="2900380" cy="1798685"/>
            <a:chOff x="2138073" y="2910753"/>
            <a:chExt cx="122872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5F78FF-B0C1-44D5-A6C6-5B31BE58F123}"/>
                </a:ext>
              </a:extLst>
            </p:cNvPr>
            <p:cNvSpPr/>
            <p:nvPr/>
          </p:nvSpPr>
          <p:spPr>
            <a:xfrm>
              <a:off x="3094859" y="3194951"/>
              <a:ext cx="152400" cy="133350"/>
            </a:xfrm>
            <a:custGeom>
              <a:avLst/>
              <a:gdLst>
                <a:gd name="connsiteX0" fmla="*/ 114776 w 152400"/>
                <a:gd name="connsiteY0" fmla="*/ 61559 h 133350"/>
                <a:gd name="connsiteX1" fmla="*/ 33814 w 152400"/>
                <a:gd name="connsiteY1" fmla="*/ 14887 h 133350"/>
                <a:gd name="connsiteX2" fmla="*/ 9049 w 152400"/>
                <a:gd name="connsiteY2" fmla="*/ 7267 h 133350"/>
                <a:gd name="connsiteX3" fmla="*/ 7144 w 152400"/>
                <a:gd name="connsiteY3" fmla="*/ 9172 h 133350"/>
                <a:gd name="connsiteX4" fmla="*/ 9049 w 152400"/>
                <a:gd name="connsiteY4" fmla="*/ 44414 h 133350"/>
                <a:gd name="connsiteX5" fmla="*/ 19526 w 152400"/>
                <a:gd name="connsiteY5" fmla="*/ 132044 h 133350"/>
                <a:gd name="connsiteX6" fmla="*/ 150971 w 152400"/>
                <a:gd name="connsiteY6" fmla="*/ 86324 h 133350"/>
                <a:gd name="connsiteX7" fmla="*/ 114776 w 152400"/>
                <a:gd name="connsiteY7" fmla="*/ 615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33350">
                  <a:moveTo>
                    <a:pt x="114776" y="61559"/>
                  </a:moveTo>
                  <a:cubicBezTo>
                    <a:pt x="92869" y="48224"/>
                    <a:pt x="45244" y="22507"/>
                    <a:pt x="33814" y="14887"/>
                  </a:cubicBezTo>
                  <a:cubicBezTo>
                    <a:pt x="28099" y="11077"/>
                    <a:pt x="13811" y="6314"/>
                    <a:pt x="9049" y="7267"/>
                  </a:cubicBezTo>
                  <a:cubicBezTo>
                    <a:pt x="8096" y="7267"/>
                    <a:pt x="7144" y="8219"/>
                    <a:pt x="7144" y="9172"/>
                  </a:cubicBezTo>
                  <a:cubicBezTo>
                    <a:pt x="7144" y="15839"/>
                    <a:pt x="8096" y="36794"/>
                    <a:pt x="9049" y="44414"/>
                  </a:cubicBezTo>
                  <a:cubicBezTo>
                    <a:pt x="12859" y="73942"/>
                    <a:pt x="19526" y="132044"/>
                    <a:pt x="19526" y="132044"/>
                  </a:cubicBezTo>
                  <a:lnTo>
                    <a:pt x="150971" y="86324"/>
                  </a:lnTo>
                  <a:cubicBezTo>
                    <a:pt x="151924" y="86324"/>
                    <a:pt x="120491" y="65369"/>
                    <a:pt x="114776" y="61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BF31E5-20D7-496D-AC03-DA93600F019A}"/>
                </a:ext>
              </a:extLst>
            </p:cNvPr>
            <p:cNvSpPr/>
            <p:nvPr/>
          </p:nvSpPr>
          <p:spPr>
            <a:xfrm>
              <a:off x="2637659" y="3275084"/>
              <a:ext cx="723900" cy="381000"/>
            </a:xfrm>
            <a:custGeom>
              <a:avLst/>
              <a:gdLst>
                <a:gd name="connsiteX0" fmla="*/ 700564 w 723900"/>
                <a:gd name="connsiteY0" fmla="*/ 10001 h 381000"/>
                <a:gd name="connsiteX1" fmla="*/ 670084 w 723900"/>
                <a:gd name="connsiteY1" fmla="*/ 7144 h 381000"/>
                <a:gd name="connsiteX2" fmla="*/ 486251 w 723900"/>
                <a:gd name="connsiteY2" fmla="*/ 55721 h 381000"/>
                <a:gd name="connsiteX3" fmla="*/ 248126 w 723900"/>
                <a:gd name="connsiteY3" fmla="*/ 210979 h 381000"/>
                <a:gd name="connsiteX4" fmla="*/ 169069 w 723900"/>
                <a:gd name="connsiteY4" fmla="*/ 270034 h 381000"/>
                <a:gd name="connsiteX5" fmla="*/ 69056 w 723900"/>
                <a:gd name="connsiteY5" fmla="*/ 342424 h 381000"/>
                <a:gd name="connsiteX6" fmla="*/ 7144 w 723900"/>
                <a:gd name="connsiteY6" fmla="*/ 382429 h 381000"/>
                <a:gd name="connsiteX7" fmla="*/ 89059 w 723900"/>
                <a:gd name="connsiteY7" fmla="*/ 352901 h 381000"/>
                <a:gd name="connsiteX8" fmla="*/ 197644 w 723900"/>
                <a:gd name="connsiteY8" fmla="*/ 308134 h 381000"/>
                <a:gd name="connsiteX9" fmla="*/ 331946 w 723900"/>
                <a:gd name="connsiteY9" fmla="*/ 245269 h 381000"/>
                <a:gd name="connsiteX10" fmla="*/ 505301 w 723900"/>
                <a:gd name="connsiteY10" fmla="*/ 160496 h 381000"/>
                <a:gd name="connsiteX11" fmla="*/ 690086 w 723900"/>
                <a:gd name="connsiteY11" fmla="*/ 65246 h 381000"/>
                <a:gd name="connsiteX12" fmla="*/ 718661 w 723900"/>
                <a:gd name="connsiteY12" fmla="*/ 32861 h 381000"/>
                <a:gd name="connsiteX13" fmla="*/ 700564 w 723900"/>
                <a:gd name="connsiteY13" fmla="*/ 100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381000">
                  <a:moveTo>
                    <a:pt x="700564" y="10001"/>
                  </a:moveTo>
                  <a:cubicBezTo>
                    <a:pt x="693896" y="8096"/>
                    <a:pt x="680561" y="7144"/>
                    <a:pt x="670084" y="7144"/>
                  </a:cubicBezTo>
                  <a:cubicBezTo>
                    <a:pt x="600551" y="8096"/>
                    <a:pt x="543401" y="28099"/>
                    <a:pt x="486251" y="55721"/>
                  </a:cubicBezTo>
                  <a:cubicBezTo>
                    <a:pt x="408146" y="92869"/>
                    <a:pt x="271939" y="191929"/>
                    <a:pt x="248126" y="210979"/>
                  </a:cubicBezTo>
                  <a:cubicBezTo>
                    <a:pt x="222409" y="230981"/>
                    <a:pt x="195739" y="250984"/>
                    <a:pt x="169069" y="270034"/>
                  </a:cubicBezTo>
                  <a:cubicBezTo>
                    <a:pt x="114776" y="308134"/>
                    <a:pt x="123349" y="304324"/>
                    <a:pt x="69056" y="342424"/>
                  </a:cubicBezTo>
                  <a:cubicBezTo>
                    <a:pt x="67151" y="344329"/>
                    <a:pt x="7144" y="382429"/>
                    <a:pt x="7144" y="382429"/>
                  </a:cubicBezTo>
                  <a:cubicBezTo>
                    <a:pt x="7144" y="382429"/>
                    <a:pt x="74771" y="359569"/>
                    <a:pt x="89059" y="352901"/>
                  </a:cubicBezTo>
                  <a:cubicBezTo>
                    <a:pt x="118586" y="339566"/>
                    <a:pt x="168116" y="321469"/>
                    <a:pt x="197644" y="308134"/>
                  </a:cubicBezTo>
                  <a:cubicBezTo>
                    <a:pt x="255746" y="281464"/>
                    <a:pt x="273844" y="272891"/>
                    <a:pt x="331946" y="245269"/>
                  </a:cubicBezTo>
                  <a:cubicBezTo>
                    <a:pt x="390049" y="217646"/>
                    <a:pt x="447199" y="190024"/>
                    <a:pt x="505301" y="160496"/>
                  </a:cubicBezTo>
                  <a:cubicBezTo>
                    <a:pt x="563404" y="130969"/>
                    <a:pt x="685324" y="68104"/>
                    <a:pt x="690086" y="65246"/>
                  </a:cubicBezTo>
                  <a:cubicBezTo>
                    <a:pt x="703421" y="58579"/>
                    <a:pt x="718661" y="48101"/>
                    <a:pt x="718661" y="32861"/>
                  </a:cubicBezTo>
                  <a:cubicBezTo>
                    <a:pt x="717709" y="15716"/>
                    <a:pt x="708184" y="11906"/>
                    <a:pt x="700564" y="1000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C17CC2-DB03-4A38-A59B-F6951927BD4E}"/>
                </a:ext>
              </a:extLst>
            </p:cNvPr>
            <p:cNvSpPr/>
            <p:nvPr/>
          </p:nvSpPr>
          <p:spPr>
            <a:xfrm>
              <a:off x="3264404" y="3265963"/>
              <a:ext cx="47625" cy="9525"/>
            </a:xfrm>
            <a:custGeom>
              <a:avLst/>
              <a:gdLst>
                <a:gd name="connsiteX0" fmla="*/ 44291 w 47625"/>
                <a:gd name="connsiteY0" fmla="*/ 7693 h 9525"/>
                <a:gd name="connsiteX1" fmla="*/ 7144 w 47625"/>
                <a:gd name="connsiteY1" fmla="*/ 9598 h 9525"/>
                <a:gd name="connsiteX2" fmla="*/ 44291 w 47625"/>
                <a:gd name="connsiteY2" fmla="*/ 76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4291" y="7693"/>
                  </a:moveTo>
                  <a:cubicBezTo>
                    <a:pt x="31909" y="9598"/>
                    <a:pt x="19526" y="8645"/>
                    <a:pt x="7144" y="9598"/>
                  </a:cubicBezTo>
                  <a:cubicBezTo>
                    <a:pt x="19526" y="4835"/>
                    <a:pt x="31909" y="8645"/>
                    <a:pt x="44291" y="76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4D5983B-F61C-486A-BEDE-8D0CECAA7295}"/>
                </a:ext>
              </a:extLst>
            </p:cNvPr>
            <p:cNvSpPr/>
            <p:nvPr/>
          </p:nvSpPr>
          <p:spPr>
            <a:xfrm>
              <a:off x="2724337" y="2903465"/>
              <a:ext cx="47625" cy="9525"/>
            </a:xfrm>
            <a:custGeom>
              <a:avLst/>
              <a:gdLst>
                <a:gd name="connsiteX0" fmla="*/ 41434 w 47625"/>
                <a:gd name="connsiteY0" fmla="*/ 9193 h 9525"/>
                <a:gd name="connsiteX1" fmla="*/ 7144 w 47625"/>
                <a:gd name="connsiteY1" fmla="*/ 7288 h 9525"/>
                <a:gd name="connsiteX2" fmla="*/ 41434 w 476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1434" y="9193"/>
                  </a:moveTo>
                  <a:cubicBezTo>
                    <a:pt x="30004" y="9193"/>
                    <a:pt x="18574" y="10146"/>
                    <a:pt x="7144" y="7288"/>
                  </a:cubicBezTo>
                  <a:cubicBezTo>
                    <a:pt x="18574" y="8241"/>
                    <a:pt x="30004" y="5383"/>
                    <a:pt x="4143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599336-9169-4623-9F41-5AF2F9712DD5}"/>
                </a:ext>
              </a:extLst>
            </p:cNvPr>
            <p:cNvSpPr/>
            <p:nvPr/>
          </p:nvSpPr>
          <p:spPr>
            <a:xfrm>
              <a:off x="2771009" y="2905617"/>
              <a:ext cx="38100" cy="9525"/>
            </a:xfrm>
            <a:custGeom>
              <a:avLst/>
              <a:gdLst>
                <a:gd name="connsiteX0" fmla="*/ 30956 w 38100"/>
                <a:gd name="connsiteY0" fmla="*/ 9899 h 9525"/>
                <a:gd name="connsiteX1" fmla="*/ 7144 w 38100"/>
                <a:gd name="connsiteY1" fmla="*/ 7994 h 9525"/>
                <a:gd name="connsiteX2" fmla="*/ 30956 w 38100"/>
                <a:gd name="connsiteY2" fmla="*/ 98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525">
                  <a:moveTo>
                    <a:pt x="30956" y="9899"/>
                  </a:moveTo>
                  <a:cubicBezTo>
                    <a:pt x="23336" y="9899"/>
                    <a:pt x="14764" y="10851"/>
                    <a:pt x="7144" y="7994"/>
                  </a:cubicBezTo>
                  <a:cubicBezTo>
                    <a:pt x="14764" y="7994"/>
                    <a:pt x="23336" y="5136"/>
                    <a:pt x="30956" y="989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41F857-3C6D-4ED4-93CB-EF07DD25F8A5}"/>
                </a:ext>
              </a:extLst>
            </p:cNvPr>
            <p:cNvSpPr/>
            <p:nvPr/>
          </p:nvSpPr>
          <p:spPr>
            <a:xfrm>
              <a:off x="3093907" y="3170309"/>
              <a:ext cx="9525" cy="28575"/>
            </a:xfrm>
            <a:custGeom>
              <a:avLst/>
              <a:gdLst>
                <a:gd name="connsiteX0" fmla="*/ 10954 w 9525"/>
                <a:gd name="connsiteY0" fmla="*/ 22384 h 28575"/>
                <a:gd name="connsiteX1" fmla="*/ 7144 w 9525"/>
                <a:gd name="connsiteY1" fmla="*/ 21431 h 28575"/>
                <a:gd name="connsiteX2" fmla="*/ 7144 w 9525"/>
                <a:gd name="connsiteY2" fmla="*/ 7144 h 28575"/>
                <a:gd name="connsiteX3" fmla="*/ 10954 w 9525"/>
                <a:gd name="connsiteY3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0954" y="22384"/>
                  </a:moveTo>
                  <a:cubicBezTo>
                    <a:pt x="10001" y="22384"/>
                    <a:pt x="8096" y="21431"/>
                    <a:pt x="7144" y="21431"/>
                  </a:cubicBezTo>
                  <a:cubicBezTo>
                    <a:pt x="7144" y="16669"/>
                    <a:pt x="7144" y="11906"/>
                    <a:pt x="7144" y="7144"/>
                  </a:cubicBezTo>
                  <a:cubicBezTo>
                    <a:pt x="10954" y="11906"/>
                    <a:pt x="7144" y="18574"/>
                    <a:pt x="10954" y="22384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79B79F-0442-43F1-B9DC-2343FEB7AFF4}"/>
                </a:ext>
              </a:extLst>
            </p:cNvPr>
            <p:cNvSpPr/>
            <p:nvPr/>
          </p:nvSpPr>
          <p:spPr>
            <a:xfrm>
              <a:off x="2795774" y="2907823"/>
              <a:ext cx="28575" cy="9525"/>
            </a:xfrm>
            <a:custGeom>
              <a:avLst/>
              <a:gdLst>
                <a:gd name="connsiteX0" fmla="*/ 25241 w 28575"/>
                <a:gd name="connsiteY0" fmla="*/ 9598 h 9525"/>
                <a:gd name="connsiteX1" fmla="*/ 7144 w 28575"/>
                <a:gd name="connsiteY1" fmla="*/ 7693 h 9525"/>
                <a:gd name="connsiteX2" fmla="*/ 25241 w 28575"/>
                <a:gd name="connsiteY2" fmla="*/ 95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5241" y="9598"/>
                  </a:moveTo>
                  <a:cubicBezTo>
                    <a:pt x="19526" y="9598"/>
                    <a:pt x="12859" y="10550"/>
                    <a:pt x="7144" y="7693"/>
                  </a:cubicBezTo>
                  <a:cubicBezTo>
                    <a:pt x="13811" y="8645"/>
                    <a:pt x="19526" y="4835"/>
                    <a:pt x="25241" y="959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524F2-3D7D-45A6-A892-C39340104CE6}"/>
                </a:ext>
              </a:extLst>
            </p:cNvPr>
            <p:cNvSpPr/>
            <p:nvPr/>
          </p:nvSpPr>
          <p:spPr>
            <a:xfrm>
              <a:off x="3078514" y="3025529"/>
              <a:ext cx="9525" cy="28575"/>
            </a:xfrm>
            <a:custGeom>
              <a:avLst/>
              <a:gdLst>
                <a:gd name="connsiteX0" fmla="*/ 9201 w 9525"/>
                <a:gd name="connsiteY0" fmla="*/ 24289 h 28575"/>
                <a:gd name="connsiteX1" fmla="*/ 7296 w 9525"/>
                <a:gd name="connsiteY1" fmla="*/ 7144 h 28575"/>
                <a:gd name="connsiteX2" fmla="*/ 9201 w 9525"/>
                <a:gd name="connsiteY2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9201" y="24289"/>
                  </a:moveTo>
                  <a:cubicBezTo>
                    <a:pt x="6344" y="18574"/>
                    <a:pt x="7296" y="12859"/>
                    <a:pt x="7296" y="7144"/>
                  </a:cubicBezTo>
                  <a:cubicBezTo>
                    <a:pt x="11106" y="12859"/>
                    <a:pt x="8249" y="18574"/>
                    <a:pt x="9201" y="2428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FD98BE-CDFD-4CC9-ADF1-1334EC29B62B}"/>
                </a:ext>
              </a:extLst>
            </p:cNvPr>
            <p:cNvSpPr/>
            <p:nvPr/>
          </p:nvSpPr>
          <p:spPr>
            <a:xfrm>
              <a:off x="3302504" y="3266367"/>
              <a:ext cx="28575" cy="9525"/>
            </a:xfrm>
            <a:custGeom>
              <a:avLst/>
              <a:gdLst>
                <a:gd name="connsiteX0" fmla="*/ 22384 w 28575"/>
                <a:gd name="connsiteY0" fmla="*/ 9193 h 9525"/>
                <a:gd name="connsiteX1" fmla="*/ 7144 w 28575"/>
                <a:gd name="connsiteY1" fmla="*/ 7288 h 9525"/>
                <a:gd name="connsiteX2" fmla="*/ 22384 w 2857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9193"/>
                  </a:moveTo>
                  <a:cubicBezTo>
                    <a:pt x="17621" y="9193"/>
                    <a:pt x="11906" y="10146"/>
                    <a:pt x="7144" y="7288"/>
                  </a:cubicBezTo>
                  <a:cubicBezTo>
                    <a:pt x="11906" y="8241"/>
                    <a:pt x="17621" y="5383"/>
                    <a:pt x="2238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BA52C-C133-4480-89A6-FB95A9519304}"/>
                </a:ext>
              </a:extLst>
            </p:cNvPr>
            <p:cNvSpPr/>
            <p:nvPr/>
          </p:nvSpPr>
          <p:spPr>
            <a:xfrm>
              <a:off x="3251069" y="3268893"/>
              <a:ext cx="19050" cy="9525"/>
            </a:xfrm>
            <a:custGeom>
              <a:avLst/>
              <a:gdLst>
                <a:gd name="connsiteX0" fmla="*/ 20479 w 19050"/>
                <a:gd name="connsiteY0" fmla="*/ 7620 h 9525"/>
                <a:gd name="connsiteX1" fmla="*/ 7144 w 19050"/>
                <a:gd name="connsiteY1" fmla="*/ 9525 h 9525"/>
                <a:gd name="connsiteX2" fmla="*/ 20479 w 19050"/>
                <a:gd name="connsiteY2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7620"/>
                  </a:moveTo>
                  <a:cubicBezTo>
                    <a:pt x="16669" y="10477"/>
                    <a:pt x="11906" y="9525"/>
                    <a:pt x="7144" y="9525"/>
                  </a:cubicBezTo>
                  <a:cubicBezTo>
                    <a:pt x="10954" y="5715"/>
                    <a:pt x="15716" y="7620"/>
                    <a:pt x="20479" y="7620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3C2977-70DE-41BA-9B9E-1B594E09E623}"/>
                </a:ext>
              </a:extLst>
            </p:cNvPr>
            <p:cNvSpPr/>
            <p:nvPr/>
          </p:nvSpPr>
          <p:spPr>
            <a:xfrm>
              <a:off x="2815777" y="2910132"/>
              <a:ext cx="19050" cy="9525"/>
            </a:xfrm>
            <a:custGeom>
              <a:avLst/>
              <a:gdLst>
                <a:gd name="connsiteX0" fmla="*/ 20479 w 19050"/>
                <a:gd name="connsiteY0" fmla="*/ 9193 h 9525"/>
                <a:gd name="connsiteX1" fmla="*/ 7144 w 19050"/>
                <a:gd name="connsiteY1" fmla="*/ 7288 h 9525"/>
                <a:gd name="connsiteX2" fmla="*/ 20479 w 19050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9193"/>
                  </a:moveTo>
                  <a:cubicBezTo>
                    <a:pt x="15716" y="9193"/>
                    <a:pt x="10954" y="9193"/>
                    <a:pt x="7144" y="7288"/>
                  </a:cubicBezTo>
                  <a:cubicBezTo>
                    <a:pt x="10954" y="8241"/>
                    <a:pt x="16669" y="5383"/>
                    <a:pt x="20479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53E162-D157-4672-A613-535A0259784D}"/>
                </a:ext>
              </a:extLst>
            </p:cNvPr>
            <p:cNvSpPr/>
            <p:nvPr/>
          </p:nvSpPr>
          <p:spPr>
            <a:xfrm>
              <a:off x="3355844" y="3292229"/>
              <a:ext cx="9525" cy="19050"/>
            </a:xfrm>
            <a:custGeom>
              <a:avLst/>
              <a:gdLst>
                <a:gd name="connsiteX0" fmla="*/ 8096 w 9525"/>
                <a:gd name="connsiteY0" fmla="*/ 17621 h 19050"/>
                <a:gd name="connsiteX1" fmla="*/ 7144 w 9525"/>
                <a:gd name="connsiteY1" fmla="*/ 7144 h 19050"/>
                <a:gd name="connsiteX2" fmla="*/ 8096 w 9525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7621"/>
                  </a:moveTo>
                  <a:cubicBezTo>
                    <a:pt x="8096" y="13811"/>
                    <a:pt x="7144" y="10954"/>
                    <a:pt x="7144" y="7144"/>
                  </a:cubicBezTo>
                  <a:cubicBezTo>
                    <a:pt x="10954" y="10954"/>
                    <a:pt x="10001" y="13811"/>
                    <a:pt x="8096" y="17621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C2482F-2E28-4B7C-9C9C-E6BBDC48F51F}"/>
                </a:ext>
              </a:extLst>
            </p:cNvPr>
            <p:cNvSpPr/>
            <p:nvPr/>
          </p:nvSpPr>
          <p:spPr>
            <a:xfrm>
              <a:off x="2130870" y="3053971"/>
              <a:ext cx="742950" cy="619125"/>
            </a:xfrm>
            <a:custGeom>
              <a:avLst/>
              <a:gdLst>
                <a:gd name="connsiteX0" fmla="*/ 741581 w 742950"/>
                <a:gd name="connsiteY0" fmla="*/ 433997 h 619125"/>
                <a:gd name="connsiteX1" fmla="*/ 395823 w 742950"/>
                <a:gd name="connsiteY1" fmla="*/ 409232 h 619125"/>
                <a:gd name="connsiteX2" fmla="*/ 258663 w 742950"/>
                <a:gd name="connsiteY2" fmla="*/ 324460 h 619125"/>
                <a:gd name="connsiteX3" fmla="*/ 267236 w 742950"/>
                <a:gd name="connsiteY3" fmla="*/ 212065 h 619125"/>
                <a:gd name="connsiteX4" fmla="*/ 303431 w 742950"/>
                <a:gd name="connsiteY4" fmla="*/ 85382 h 619125"/>
                <a:gd name="connsiteX5" fmla="*/ 325338 w 742950"/>
                <a:gd name="connsiteY5" fmla="*/ 7277 h 619125"/>
                <a:gd name="connsiteX6" fmla="*/ 235803 w 742950"/>
                <a:gd name="connsiteY6" fmla="*/ 28232 h 619125"/>
                <a:gd name="connsiteX7" fmla="*/ 126266 w 742950"/>
                <a:gd name="connsiteY7" fmla="*/ 88240 h 619125"/>
                <a:gd name="connsiteX8" fmla="*/ 9108 w 742950"/>
                <a:gd name="connsiteY8" fmla="*/ 266357 h 619125"/>
                <a:gd name="connsiteX9" fmla="*/ 21491 w 742950"/>
                <a:gd name="connsiteY9" fmla="*/ 386372 h 619125"/>
                <a:gd name="connsiteX10" fmla="*/ 220563 w 742950"/>
                <a:gd name="connsiteY10" fmla="*/ 583540 h 619125"/>
                <a:gd name="connsiteX11" fmla="*/ 516791 w 742950"/>
                <a:gd name="connsiteY11" fmla="*/ 601637 h 619125"/>
                <a:gd name="connsiteX12" fmla="*/ 741581 w 742950"/>
                <a:gd name="connsiteY12" fmla="*/ 4339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619125">
                  <a:moveTo>
                    <a:pt x="741581" y="433997"/>
                  </a:moveTo>
                  <a:cubicBezTo>
                    <a:pt x="624423" y="448285"/>
                    <a:pt x="508218" y="444475"/>
                    <a:pt x="395823" y="409232"/>
                  </a:cubicBezTo>
                  <a:cubicBezTo>
                    <a:pt x="360581" y="397802"/>
                    <a:pt x="282476" y="353035"/>
                    <a:pt x="258663" y="324460"/>
                  </a:cubicBezTo>
                  <a:cubicBezTo>
                    <a:pt x="232946" y="293027"/>
                    <a:pt x="261521" y="252070"/>
                    <a:pt x="267236" y="212065"/>
                  </a:cubicBezTo>
                  <a:cubicBezTo>
                    <a:pt x="272951" y="172060"/>
                    <a:pt x="288191" y="123482"/>
                    <a:pt x="303431" y="85382"/>
                  </a:cubicBezTo>
                  <a:cubicBezTo>
                    <a:pt x="318671" y="47282"/>
                    <a:pt x="318671" y="47282"/>
                    <a:pt x="325338" y="7277"/>
                  </a:cubicBezTo>
                  <a:cubicBezTo>
                    <a:pt x="325338" y="5372"/>
                    <a:pt x="245328" y="24422"/>
                    <a:pt x="235803" y="28232"/>
                  </a:cubicBezTo>
                  <a:cubicBezTo>
                    <a:pt x="196751" y="43472"/>
                    <a:pt x="160556" y="63475"/>
                    <a:pt x="126266" y="88240"/>
                  </a:cubicBezTo>
                  <a:cubicBezTo>
                    <a:pt x="64353" y="133007"/>
                    <a:pt x="19586" y="188252"/>
                    <a:pt x="9108" y="266357"/>
                  </a:cubicBezTo>
                  <a:cubicBezTo>
                    <a:pt x="4346" y="306362"/>
                    <a:pt x="8156" y="348272"/>
                    <a:pt x="21491" y="386372"/>
                  </a:cubicBezTo>
                  <a:cubicBezTo>
                    <a:pt x="53876" y="476860"/>
                    <a:pt x="131981" y="546392"/>
                    <a:pt x="220563" y="583540"/>
                  </a:cubicBezTo>
                  <a:cubicBezTo>
                    <a:pt x="313908" y="622592"/>
                    <a:pt x="485358" y="626402"/>
                    <a:pt x="516791" y="601637"/>
                  </a:cubicBezTo>
                  <a:cubicBezTo>
                    <a:pt x="542508" y="581635"/>
                    <a:pt x="649188" y="514960"/>
                    <a:pt x="741581" y="433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5B2B7D-4692-4811-BCC7-BAE82EE1E86C}"/>
                </a:ext>
              </a:extLst>
            </p:cNvPr>
            <p:cNvSpPr/>
            <p:nvPr/>
          </p:nvSpPr>
          <p:spPr>
            <a:xfrm>
              <a:off x="3228209" y="3284609"/>
              <a:ext cx="28575" cy="9525"/>
            </a:xfrm>
            <a:custGeom>
              <a:avLst/>
              <a:gdLst>
                <a:gd name="connsiteX0" fmla="*/ 7144 w 28575"/>
                <a:gd name="connsiteY0" fmla="*/ 10954 h 9525"/>
                <a:gd name="connsiteX1" fmla="*/ 22384 w 28575"/>
                <a:gd name="connsiteY1" fmla="*/ 7144 h 9525"/>
                <a:gd name="connsiteX2" fmla="*/ 7144 w 2857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10954"/>
                  </a:moveTo>
                  <a:cubicBezTo>
                    <a:pt x="11906" y="8096"/>
                    <a:pt x="17621" y="9049"/>
                    <a:pt x="22384" y="7144"/>
                  </a:cubicBezTo>
                  <a:cubicBezTo>
                    <a:pt x="18574" y="12859"/>
                    <a:pt x="12859" y="11906"/>
                    <a:pt x="7144" y="10954"/>
                  </a:cubicBezTo>
                  <a:close/>
                </a:path>
              </a:pathLst>
            </a:custGeom>
            <a:solidFill>
              <a:srgbClr val="A26B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4E81D-FAE0-47B8-BDF4-9905A581D1F4}"/>
                </a:ext>
              </a:extLst>
            </p:cNvPr>
            <p:cNvSpPr/>
            <p:nvPr/>
          </p:nvSpPr>
          <p:spPr>
            <a:xfrm>
              <a:off x="2364045" y="3249367"/>
              <a:ext cx="752475" cy="257175"/>
            </a:xfrm>
            <a:custGeom>
              <a:avLst/>
              <a:gdLst>
                <a:gd name="connsiteX0" fmla="*/ 742720 w 752475"/>
                <a:gd name="connsiteY0" fmla="*/ 7144 h 257175"/>
                <a:gd name="connsiteX1" fmla="*/ 623658 w 752475"/>
                <a:gd name="connsiteY1" fmla="*/ 96679 h 257175"/>
                <a:gd name="connsiteX2" fmla="*/ 425538 w 752475"/>
                <a:gd name="connsiteY2" fmla="*/ 142399 h 257175"/>
                <a:gd name="connsiteX3" fmla="*/ 209320 w 752475"/>
                <a:gd name="connsiteY3" fmla="*/ 122396 h 257175"/>
                <a:gd name="connsiteX4" fmla="*/ 26440 w 752475"/>
                <a:gd name="connsiteY4" fmla="*/ 30956 h 257175"/>
                <a:gd name="connsiteX5" fmla="*/ 12153 w 752475"/>
                <a:gd name="connsiteY5" fmla="*/ 80486 h 257175"/>
                <a:gd name="connsiteX6" fmla="*/ 11200 w 752475"/>
                <a:gd name="connsiteY6" fmla="*/ 123349 h 257175"/>
                <a:gd name="connsiteX7" fmla="*/ 111213 w 752475"/>
                <a:gd name="connsiteY7" fmla="*/ 200501 h 257175"/>
                <a:gd name="connsiteX8" fmla="*/ 111213 w 752475"/>
                <a:gd name="connsiteY8" fmla="*/ 200501 h 257175"/>
                <a:gd name="connsiteX9" fmla="*/ 222655 w 752475"/>
                <a:gd name="connsiteY9" fmla="*/ 234791 h 257175"/>
                <a:gd name="connsiteX10" fmla="*/ 424585 w 752475"/>
                <a:gd name="connsiteY10" fmla="*/ 253841 h 257175"/>
                <a:gd name="connsiteX11" fmla="*/ 497928 w 752475"/>
                <a:gd name="connsiteY11" fmla="*/ 245269 h 257175"/>
                <a:gd name="connsiteX12" fmla="*/ 620800 w 752475"/>
                <a:gd name="connsiteY12" fmla="*/ 151924 h 257175"/>
                <a:gd name="connsiteX13" fmla="*/ 749388 w 752475"/>
                <a:gd name="connsiteY13" fmla="*/ 78581 h 257175"/>
                <a:gd name="connsiteX14" fmla="*/ 742720 w 752475"/>
                <a:gd name="connsiteY1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257175">
                  <a:moveTo>
                    <a:pt x="742720" y="7144"/>
                  </a:moveTo>
                  <a:cubicBezTo>
                    <a:pt x="707478" y="48101"/>
                    <a:pt x="671283" y="76676"/>
                    <a:pt x="623658" y="96679"/>
                  </a:cubicBezTo>
                  <a:cubicBezTo>
                    <a:pt x="598893" y="107156"/>
                    <a:pt x="483640" y="139541"/>
                    <a:pt x="425538" y="142399"/>
                  </a:cubicBezTo>
                  <a:cubicBezTo>
                    <a:pt x="355053" y="147161"/>
                    <a:pt x="268375" y="137636"/>
                    <a:pt x="209320" y="122396"/>
                  </a:cubicBezTo>
                  <a:cubicBezTo>
                    <a:pt x="158838" y="110014"/>
                    <a:pt x="43585" y="48101"/>
                    <a:pt x="26440" y="30956"/>
                  </a:cubicBezTo>
                  <a:cubicBezTo>
                    <a:pt x="21678" y="33814"/>
                    <a:pt x="15963" y="68104"/>
                    <a:pt x="12153" y="80486"/>
                  </a:cubicBezTo>
                  <a:cubicBezTo>
                    <a:pt x="8343" y="94774"/>
                    <a:pt x="3580" y="108109"/>
                    <a:pt x="11200" y="123349"/>
                  </a:cubicBezTo>
                  <a:cubicBezTo>
                    <a:pt x="23583" y="146209"/>
                    <a:pt x="73113" y="188119"/>
                    <a:pt x="111213" y="200501"/>
                  </a:cubicBezTo>
                  <a:cubicBezTo>
                    <a:pt x="111213" y="200501"/>
                    <a:pt x="111213" y="200501"/>
                    <a:pt x="111213" y="200501"/>
                  </a:cubicBezTo>
                  <a:cubicBezTo>
                    <a:pt x="123595" y="207169"/>
                    <a:pt x="197890" y="230029"/>
                    <a:pt x="222655" y="234791"/>
                  </a:cubicBezTo>
                  <a:cubicBezTo>
                    <a:pt x="222655" y="234791"/>
                    <a:pt x="358863" y="256699"/>
                    <a:pt x="424585" y="253841"/>
                  </a:cubicBezTo>
                  <a:cubicBezTo>
                    <a:pt x="449350" y="252889"/>
                    <a:pt x="474115" y="250031"/>
                    <a:pt x="497928" y="245269"/>
                  </a:cubicBezTo>
                  <a:cubicBezTo>
                    <a:pt x="513168" y="234791"/>
                    <a:pt x="608418" y="160496"/>
                    <a:pt x="620800" y="151924"/>
                  </a:cubicBezTo>
                  <a:cubicBezTo>
                    <a:pt x="621753" y="151924"/>
                    <a:pt x="703668" y="100489"/>
                    <a:pt x="749388" y="78581"/>
                  </a:cubicBezTo>
                  <a:cubicBezTo>
                    <a:pt x="752245" y="73819"/>
                    <a:pt x="745578" y="19526"/>
                    <a:pt x="742720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3862D9-B318-4661-BC54-95160255BAB9}"/>
                </a:ext>
              </a:extLst>
            </p:cNvPr>
            <p:cNvSpPr/>
            <p:nvPr/>
          </p:nvSpPr>
          <p:spPr>
            <a:xfrm>
              <a:off x="2636707" y="2908372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  <a:gd name="connsiteX3" fmla="*/ 10001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8096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ubicBezTo>
                    <a:pt x="10001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0449DC-712F-4055-A750-3AFF9F51E133}"/>
                </a:ext>
              </a:extLst>
            </p:cNvPr>
            <p:cNvSpPr/>
            <p:nvPr/>
          </p:nvSpPr>
          <p:spPr>
            <a:xfrm>
              <a:off x="2638612" y="2908372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B884B9-882A-43CD-ACBF-0B0497FC9FDA}"/>
                </a:ext>
              </a:extLst>
            </p:cNvPr>
            <p:cNvSpPr/>
            <p:nvPr/>
          </p:nvSpPr>
          <p:spPr>
            <a:xfrm>
              <a:off x="2383342" y="2904522"/>
              <a:ext cx="723900" cy="495300"/>
            </a:xfrm>
            <a:custGeom>
              <a:avLst/>
              <a:gdLst>
                <a:gd name="connsiteX0" fmla="*/ 711994 w 723900"/>
                <a:gd name="connsiteY0" fmla="*/ 214829 h 495300"/>
                <a:gd name="connsiteX1" fmla="*/ 704374 w 723900"/>
                <a:gd name="connsiteY1" fmla="*/ 141486 h 495300"/>
                <a:gd name="connsiteX2" fmla="*/ 684371 w 723900"/>
                <a:gd name="connsiteY2" fmla="*/ 74811 h 495300"/>
                <a:gd name="connsiteX3" fmla="*/ 604361 w 723900"/>
                <a:gd name="connsiteY3" fmla="*/ 38616 h 495300"/>
                <a:gd name="connsiteX4" fmla="*/ 341471 w 723900"/>
                <a:gd name="connsiteY4" fmla="*/ 7184 h 495300"/>
                <a:gd name="connsiteX5" fmla="*/ 101441 w 723900"/>
                <a:gd name="connsiteY5" fmla="*/ 73859 h 495300"/>
                <a:gd name="connsiteX6" fmla="*/ 87154 w 723900"/>
                <a:gd name="connsiteY6" fmla="*/ 87194 h 495300"/>
                <a:gd name="connsiteX7" fmla="*/ 77629 w 723900"/>
                <a:gd name="connsiteY7" fmla="*/ 121484 h 495300"/>
                <a:gd name="connsiteX8" fmla="*/ 57626 w 723900"/>
                <a:gd name="connsiteY8" fmla="*/ 190064 h 495300"/>
                <a:gd name="connsiteX9" fmla="*/ 17621 w 723900"/>
                <a:gd name="connsiteY9" fmla="*/ 327224 h 495300"/>
                <a:gd name="connsiteX10" fmla="*/ 7144 w 723900"/>
                <a:gd name="connsiteY10" fmla="*/ 381516 h 495300"/>
                <a:gd name="connsiteX11" fmla="*/ 59531 w 723900"/>
                <a:gd name="connsiteY11" fmla="*/ 424379 h 495300"/>
                <a:gd name="connsiteX12" fmla="*/ 630079 w 723900"/>
                <a:gd name="connsiteY12" fmla="*/ 437714 h 495300"/>
                <a:gd name="connsiteX13" fmla="*/ 725329 w 723900"/>
                <a:gd name="connsiteY13" fmla="*/ 355799 h 495300"/>
                <a:gd name="connsiteX14" fmla="*/ 719614 w 723900"/>
                <a:gd name="connsiteY14" fmla="*/ 279599 h 495300"/>
                <a:gd name="connsiteX15" fmla="*/ 711994 w 723900"/>
                <a:gd name="connsiteY15" fmla="*/ 214829 h 495300"/>
                <a:gd name="connsiteX16" fmla="*/ 651034 w 723900"/>
                <a:gd name="connsiteY16" fmla="*/ 71954 h 495300"/>
                <a:gd name="connsiteX17" fmla="*/ 651034 w 723900"/>
                <a:gd name="connsiteY17" fmla="*/ 71954 h 495300"/>
                <a:gd name="connsiteX18" fmla="*/ 651034 w 723900"/>
                <a:gd name="connsiteY18" fmla="*/ 71954 h 495300"/>
                <a:gd name="connsiteX19" fmla="*/ 202406 w 723900"/>
                <a:gd name="connsiteY19" fmla="*/ 442476 h 495300"/>
                <a:gd name="connsiteX20" fmla="*/ 202406 w 723900"/>
                <a:gd name="connsiteY20" fmla="*/ 442476 h 495300"/>
                <a:gd name="connsiteX21" fmla="*/ 202406 w 723900"/>
                <a:gd name="connsiteY21" fmla="*/ 442476 h 495300"/>
                <a:gd name="connsiteX22" fmla="*/ 202406 w 723900"/>
                <a:gd name="connsiteY22" fmla="*/ 44247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0" h="495300">
                  <a:moveTo>
                    <a:pt x="711994" y="214829"/>
                  </a:moveTo>
                  <a:cubicBezTo>
                    <a:pt x="709136" y="190064"/>
                    <a:pt x="706279" y="165299"/>
                    <a:pt x="704374" y="141486"/>
                  </a:cubicBezTo>
                  <a:cubicBezTo>
                    <a:pt x="701516" y="117674"/>
                    <a:pt x="698659" y="92909"/>
                    <a:pt x="684371" y="74811"/>
                  </a:cubicBezTo>
                  <a:cubicBezTo>
                    <a:pt x="666274" y="51951"/>
                    <a:pt x="633889" y="44331"/>
                    <a:pt x="604361" y="38616"/>
                  </a:cubicBezTo>
                  <a:cubicBezTo>
                    <a:pt x="517684" y="22424"/>
                    <a:pt x="430054" y="6231"/>
                    <a:pt x="341471" y="7184"/>
                  </a:cubicBezTo>
                  <a:cubicBezTo>
                    <a:pt x="257651" y="8136"/>
                    <a:pt x="171926" y="27186"/>
                    <a:pt x="101441" y="73859"/>
                  </a:cubicBezTo>
                  <a:cubicBezTo>
                    <a:pt x="94774" y="77669"/>
                    <a:pt x="90011" y="80526"/>
                    <a:pt x="87154" y="87194"/>
                  </a:cubicBezTo>
                  <a:cubicBezTo>
                    <a:pt x="83344" y="98624"/>
                    <a:pt x="80486" y="110054"/>
                    <a:pt x="77629" y="121484"/>
                  </a:cubicBezTo>
                  <a:cubicBezTo>
                    <a:pt x="70961" y="144344"/>
                    <a:pt x="64294" y="167204"/>
                    <a:pt x="57626" y="190064"/>
                  </a:cubicBezTo>
                  <a:cubicBezTo>
                    <a:pt x="44291" y="235784"/>
                    <a:pt x="30956" y="281504"/>
                    <a:pt x="17621" y="327224"/>
                  </a:cubicBezTo>
                  <a:cubicBezTo>
                    <a:pt x="11906" y="345321"/>
                    <a:pt x="7144" y="381516"/>
                    <a:pt x="7144" y="381516"/>
                  </a:cubicBezTo>
                  <a:cubicBezTo>
                    <a:pt x="21431" y="400566"/>
                    <a:pt x="41434" y="414854"/>
                    <a:pt x="59531" y="424379"/>
                  </a:cubicBezTo>
                  <a:cubicBezTo>
                    <a:pt x="235744" y="511056"/>
                    <a:pt x="450056" y="515819"/>
                    <a:pt x="630079" y="437714"/>
                  </a:cubicBezTo>
                  <a:cubicBezTo>
                    <a:pt x="662464" y="423426"/>
                    <a:pt x="725329" y="355799"/>
                    <a:pt x="725329" y="355799"/>
                  </a:cubicBezTo>
                  <a:cubicBezTo>
                    <a:pt x="725329" y="355799"/>
                    <a:pt x="723424" y="311031"/>
                    <a:pt x="719614" y="279599"/>
                  </a:cubicBezTo>
                  <a:cubicBezTo>
                    <a:pt x="716756" y="257691"/>
                    <a:pt x="713899" y="236736"/>
                    <a:pt x="711994" y="214829"/>
                  </a:cubicBezTo>
                  <a:close/>
                  <a:moveTo>
                    <a:pt x="651034" y="71954"/>
                  </a:moveTo>
                  <a:cubicBezTo>
                    <a:pt x="651034" y="71001"/>
                    <a:pt x="651034" y="71954"/>
                    <a:pt x="651034" y="71954"/>
                  </a:cubicBezTo>
                  <a:cubicBezTo>
                    <a:pt x="651034" y="71954"/>
                    <a:pt x="651034" y="71954"/>
                    <a:pt x="651034" y="71954"/>
                  </a:cubicBezTo>
                  <a:close/>
                  <a:moveTo>
                    <a:pt x="202406" y="442476"/>
                  </a:moveTo>
                  <a:cubicBezTo>
                    <a:pt x="202406" y="441524"/>
                    <a:pt x="202406" y="441524"/>
                    <a:pt x="202406" y="442476"/>
                  </a:cubicBezTo>
                  <a:cubicBezTo>
                    <a:pt x="203359" y="441524"/>
                    <a:pt x="203359" y="441524"/>
                    <a:pt x="202406" y="442476"/>
                  </a:cubicBezTo>
                  <a:cubicBezTo>
                    <a:pt x="202406" y="441524"/>
                    <a:pt x="202406" y="442476"/>
                    <a:pt x="202406" y="442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FE3198-D22C-4CD0-8C29-39D085F765F8}"/>
                </a:ext>
              </a:extLst>
            </p:cNvPr>
            <p:cNvSpPr/>
            <p:nvPr/>
          </p:nvSpPr>
          <p:spPr>
            <a:xfrm>
              <a:off x="2496125" y="2927422"/>
              <a:ext cx="552450" cy="104775"/>
            </a:xfrm>
            <a:custGeom>
              <a:avLst/>
              <a:gdLst>
                <a:gd name="connsiteX0" fmla="*/ 508723 w 552450"/>
                <a:gd name="connsiteY0" fmla="*/ 39529 h 104775"/>
                <a:gd name="connsiteX1" fmla="*/ 294410 w 552450"/>
                <a:gd name="connsiteY1" fmla="*/ 7144 h 104775"/>
                <a:gd name="connsiteX2" fmla="*/ 38188 w 552450"/>
                <a:gd name="connsiteY2" fmla="*/ 49054 h 104775"/>
                <a:gd name="connsiteX3" fmla="*/ 9613 w 552450"/>
                <a:gd name="connsiteY3" fmla="*/ 68104 h 104775"/>
                <a:gd name="connsiteX4" fmla="*/ 18185 w 552450"/>
                <a:gd name="connsiteY4" fmla="*/ 97631 h 104775"/>
                <a:gd name="connsiteX5" fmla="*/ 54380 w 552450"/>
                <a:gd name="connsiteY5" fmla="*/ 99536 h 104775"/>
                <a:gd name="connsiteX6" fmla="*/ 300125 w 552450"/>
                <a:gd name="connsiteY6" fmla="*/ 43339 h 104775"/>
                <a:gd name="connsiteX7" fmla="*/ 548728 w 552450"/>
                <a:gd name="connsiteY7" fmla="*/ 54769 h 104775"/>
                <a:gd name="connsiteX8" fmla="*/ 508723 w 552450"/>
                <a:gd name="connsiteY8" fmla="*/ 3952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104775">
                  <a:moveTo>
                    <a:pt x="508723" y="39529"/>
                  </a:moveTo>
                  <a:cubicBezTo>
                    <a:pt x="431570" y="12859"/>
                    <a:pt x="376325" y="7144"/>
                    <a:pt x="294410" y="7144"/>
                  </a:cubicBezTo>
                  <a:cubicBezTo>
                    <a:pt x="207733" y="7144"/>
                    <a:pt x="120103" y="18574"/>
                    <a:pt x="38188" y="49054"/>
                  </a:cubicBezTo>
                  <a:cubicBezTo>
                    <a:pt x="29615" y="52864"/>
                    <a:pt x="14375" y="59531"/>
                    <a:pt x="9613" y="68104"/>
                  </a:cubicBezTo>
                  <a:cubicBezTo>
                    <a:pt x="3898" y="77629"/>
                    <a:pt x="8660" y="91916"/>
                    <a:pt x="18185" y="97631"/>
                  </a:cubicBezTo>
                  <a:cubicBezTo>
                    <a:pt x="28663" y="103346"/>
                    <a:pt x="42950" y="101441"/>
                    <a:pt x="54380" y="99536"/>
                  </a:cubicBezTo>
                  <a:cubicBezTo>
                    <a:pt x="137248" y="84296"/>
                    <a:pt x="217258" y="58579"/>
                    <a:pt x="300125" y="43339"/>
                  </a:cubicBezTo>
                  <a:cubicBezTo>
                    <a:pt x="382993" y="28099"/>
                    <a:pt x="469670" y="25241"/>
                    <a:pt x="548728" y="54769"/>
                  </a:cubicBezTo>
                  <a:cubicBezTo>
                    <a:pt x="543013" y="52864"/>
                    <a:pt x="514438" y="41434"/>
                    <a:pt x="508723" y="3952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AB806F-C74C-479A-A6D3-75DCC1E3850A}"/>
                </a:ext>
              </a:extLst>
            </p:cNvPr>
            <p:cNvSpPr/>
            <p:nvPr/>
          </p:nvSpPr>
          <p:spPr>
            <a:xfrm>
              <a:off x="2660519" y="3266930"/>
              <a:ext cx="685800" cy="381000"/>
            </a:xfrm>
            <a:custGeom>
              <a:avLst/>
              <a:gdLst>
                <a:gd name="connsiteX0" fmla="*/ 646271 w 685800"/>
                <a:gd name="connsiteY0" fmla="*/ 8630 h 381000"/>
                <a:gd name="connsiteX1" fmla="*/ 508159 w 685800"/>
                <a:gd name="connsiteY1" fmla="*/ 31490 h 381000"/>
                <a:gd name="connsiteX2" fmla="*/ 350996 w 685800"/>
                <a:gd name="connsiteY2" fmla="*/ 117215 h 381000"/>
                <a:gd name="connsiteX3" fmla="*/ 121444 w 685800"/>
                <a:gd name="connsiteY3" fmla="*/ 282950 h 381000"/>
                <a:gd name="connsiteX4" fmla="*/ 58579 w 685800"/>
                <a:gd name="connsiteY4" fmla="*/ 333433 h 381000"/>
                <a:gd name="connsiteX5" fmla="*/ 7144 w 685800"/>
                <a:gd name="connsiteY5" fmla="*/ 376295 h 381000"/>
                <a:gd name="connsiteX6" fmla="*/ 130969 w 685800"/>
                <a:gd name="connsiteY6" fmla="*/ 292475 h 381000"/>
                <a:gd name="connsiteX7" fmla="*/ 246221 w 685800"/>
                <a:gd name="connsiteY7" fmla="*/ 208655 h 381000"/>
                <a:gd name="connsiteX8" fmla="*/ 302419 w 685800"/>
                <a:gd name="connsiteY8" fmla="*/ 169603 h 381000"/>
                <a:gd name="connsiteX9" fmla="*/ 481489 w 685800"/>
                <a:gd name="connsiteY9" fmla="*/ 59113 h 381000"/>
                <a:gd name="connsiteX10" fmla="*/ 686276 w 685800"/>
                <a:gd name="connsiteY10" fmla="*/ 19108 h 381000"/>
                <a:gd name="connsiteX11" fmla="*/ 646271 w 685800"/>
                <a:gd name="connsiteY11" fmla="*/ 863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381000">
                  <a:moveTo>
                    <a:pt x="646271" y="8630"/>
                  </a:moveTo>
                  <a:cubicBezTo>
                    <a:pt x="601504" y="2915"/>
                    <a:pt x="554831" y="14345"/>
                    <a:pt x="508159" y="31490"/>
                  </a:cubicBezTo>
                  <a:cubicBezTo>
                    <a:pt x="451961" y="51493"/>
                    <a:pt x="400526" y="83878"/>
                    <a:pt x="350996" y="117215"/>
                  </a:cubicBezTo>
                  <a:cubicBezTo>
                    <a:pt x="272891" y="169603"/>
                    <a:pt x="195739" y="224848"/>
                    <a:pt x="121444" y="282950"/>
                  </a:cubicBezTo>
                  <a:cubicBezTo>
                    <a:pt x="100489" y="299143"/>
                    <a:pt x="79534" y="316288"/>
                    <a:pt x="58579" y="333433"/>
                  </a:cubicBezTo>
                  <a:cubicBezTo>
                    <a:pt x="41434" y="347720"/>
                    <a:pt x="22384" y="360103"/>
                    <a:pt x="7144" y="376295"/>
                  </a:cubicBezTo>
                  <a:cubicBezTo>
                    <a:pt x="26194" y="364865"/>
                    <a:pt x="109061" y="308668"/>
                    <a:pt x="130969" y="292475"/>
                  </a:cubicBezTo>
                  <a:cubicBezTo>
                    <a:pt x="173831" y="261043"/>
                    <a:pt x="205264" y="237230"/>
                    <a:pt x="246221" y="208655"/>
                  </a:cubicBezTo>
                  <a:cubicBezTo>
                    <a:pt x="265271" y="195320"/>
                    <a:pt x="283369" y="181985"/>
                    <a:pt x="302419" y="169603"/>
                  </a:cubicBezTo>
                  <a:cubicBezTo>
                    <a:pt x="359569" y="129598"/>
                    <a:pt x="417671" y="88640"/>
                    <a:pt x="481489" y="59113"/>
                  </a:cubicBezTo>
                  <a:cubicBezTo>
                    <a:pt x="545306" y="30538"/>
                    <a:pt x="616744" y="9583"/>
                    <a:pt x="686276" y="19108"/>
                  </a:cubicBezTo>
                  <a:cubicBezTo>
                    <a:pt x="674846" y="16250"/>
                    <a:pt x="655796" y="10535"/>
                    <a:pt x="646271" y="86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0" name="Oval 149">
            <a:extLst>
              <a:ext uri="{FF2B5EF4-FFF2-40B4-BE49-F238E27FC236}">
                <a16:creationId xmlns:a16="http://schemas.microsoft.com/office/drawing/2014/main" id="{AF7E1F31-8BD2-4086-881F-5D4A1A75FEBE}"/>
              </a:ext>
            </a:extLst>
          </p:cNvPr>
          <p:cNvSpPr/>
          <p:nvPr/>
        </p:nvSpPr>
        <p:spPr>
          <a:xfrm rot="10800000" flipV="1">
            <a:off x="368691" y="6188345"/>
            <a:ext cx="2659788" cy="640128"/>
          </a:xfrm>
          <a:prstGeom prst="ellipse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A038D7-044F-4EAF-81D7-0BE08A8EA16E}"/>
              </a:ext>
            </a:extLst>
          </p:cNvPr>
          <p:cNvSpPr txBox="1"/>
          <p:nvPr/>
        </p:nvSpPr>
        <p:spPr>
          <a:xfrm>
            <a:off x="1666661" y="1874022"/>
            <a:ext cx="438877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altLang="ko-KR" sz="3600" b="1" dirty="0" smtClean="0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A nyelvi akadályok áthidalása</a:t>
            </a:r>
            <a:endParaRPr lang="en-US" altLang="ko-KR" sz="3600" b="1" dirty="0">
              <a:solidFill>
                <a:schemeClr val="accent3"/>
              </a:solidFill>
              <a:latin typeface="Arial Narrow" panose="020B0606020202030204" pitchFamily="34" charset="0"/>
              <a:ea typeface="Adobe Song Std L" panose="02020300000000000000" pitchFamily="18" charset="-128"/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35F21E-E1BB-4DDE-A610-33201E4BD2BC}"/>
              </a:ext>
            </a:extLst>
          </p:cNvPr>
          <p:cNvSpPr txBox="1"/>
          <p:nvPr/>
        </p:nvSpPr>
        <p:spPr>
          <a:xfrm>
            <a:off x="6517311" y="703849"/>
            <a:ext cx="56766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u-HU" b="1" dirty="0" smtClean="0"/>
              <a:t>Egyszerűsített </a:t>
            </a:r>
            <a:r>
              <a:rPr lang="hu-HU" b="1" dirty="0"/>
              <a:t>Nyelvezet:</a:t>
            </a:r>
            <a:r>
              <a:rPr lang="hu-HU" dirty="0"/>
              <a:t> </a:t>
            </a:r>
            <a:endParaRPr lang="hu-HU" dirty="0" smtClean="0"/>
          </a:p>
          <a:p>
            <a:pPr fontAlgn="base"/>
            <a:r>
              <a:rPr lang="hu-HU" dirty="0" smtClean="0"/>
              <a:t>Rövid</a:t>
            </a:r>
            <a:r>
              <a:rPr lang="hu-HU" dirty="0"/>
              <a:t>, tiszta mondatok használata, kerülni a bonyolult kifejezéseket és </a:t>
            </a:r>
            <a:r>
              <a:rPr lang="hu-HU" dirty="0" smtClean="0"/>
              <a:t>a zsargont.</a:t>
            </a:r>
          </a:p>
          <a:p>
            <a:pPr fontAlgn="base"/>
            <a:endParaRPr lang="hu-HU" b="1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u-HU" b="1" dirty="0"/>
              <a:t>Testbeszéd és </a:t>
            </a:r>
            <a:r>
              <a:rPr lang="hu-HU" b="1" dirty="0" smtClean="0"/>
              <a:t>gesztusok</a:t>
            </a:r>
            <a:r>
              <a:rPr lang="hu-HU" b="1" dirty="0"/>
              <a:t>:</a:t>
            </a:r>
            <a:r>
              <a:rPr lang="hu-HU" dirty="0"/>
              <a:t> </a:t>
            </a:r>
            <a:endParaRPr lang="hu-HU" dirty="0" smtClean="0"/>
          </a:p>
          <a:p>
            <a:pPr fontAlgn="base"/>
            <a:r>
              <a:rPr lang="hu-HU" dirty="0" smtClean="0"/>
              <a:t>A </a:t>
            </a:r>
            <a:r>
              <a:rPr lang="hu-HU" dirty="0"/>
              <a:t>nonverbális kommunikáció tudatos alkalmazása a verbális üzenetek megerősítésére és a megértés elősegítésére</a:t>
            </a:r>
            <a:r>
              <a:rPr lang="hu-HU" dirty="0" smtClean="0"/>
              <a:t>.</a:t>
            </a:r>
          </a:p>
          <a:p>
            <a:pPr fontAlgn="base"/>
            <a:endParaRPr lang="hu-HU" b="1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u-HU" b="1" dirty="0"/>
              <a:t>Ismétlés és Vizualizáció</a:t>
            </a:r>
            <a:r>
              <a:rPr lang="hu-HU" b="1" dirty="0" smtClean="0"/>
              <a:t>:</a:t>
            </a:r>
          </a:p>
          <a:p>
            <a:pPr fontAlgn="base"/>
            <a:r>
              <a:rPr lang="hu-HU" dirty="0" smtClean="0"/>
              <a:t> </a:t>
            </a:r>
            <a:r>
              <a:rPr lang="hu-HU" dirty="0"/>
              <a:t>Fontos információk ismétlése, és vizuális segédeszközökkel történő alátámasztása</a:t>
            </a:r>
            <a:r>
              <a:rPr lang="hu-HU" dirty="0" smtClean="0"/>
              <a:t>.</a:t>
            </a:r>
          </a:p>
          <a:p>
            <a:pPr fontAlgn="base"/>
            <a:endParaRPr lang="hu-HU" b="1" dirty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u-HU" b="1" dirty="0"/>
              <a:t>Türelmes Hallgatás</a:t>
            </a:r>
            <a:r>
              <a:rPr lang="hu-HU" b="1" dirty="0" smtClean="0"/>
              <a:t>:</a:t>
            </a:r>
          </a:p>
          <a:p>
            <a:pPr fontAlgn="base"/>
            <a:r>
              <a:rPr lang="hu-HU" dirty="0" smtClean="0"/>
              <a:t>Idő </a:t>
            </a:r>
            <a:r>
              <a:rPr lang="hu-HU" dirty="0"/>
              <a:t>adása a diákoknak a gondolataik megfogalmazására, és aktív, támogató </a:t>
            </a:r>
            <a:r>
              <a:rPr lang="hu-HU" dirty="0" smtClean="0"/>
              <a:t>meghallgatás</a:t>
            </a:r>
          </a:p>
          <a:p>
            <a:pPr fontAlgn="base"/>
            <a:endParaRPr lang="hu-HU" dirty="0" smtClean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hu-HU" b="1" dirty="0" smtClean="0"/>
              <a:t>Személyiség típusok: </a:t>
            </a:r>
          </a:p>
          <a:p>
            <a:pPr fontAlgn="base"/>
            <a:r>
              <a:rPr lang="hu-HU" dirty="0" smtClean="0"/>
              <a:t>többféle csoportosításokkal ismertettek meg, amelyeket remekül lehet használni az oktatási környezetben.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578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Sajátos </a:t>
            </a:r>
            <a:r>
              <a:rPr lang="hu-HU" dirty="0" smtClean="0"/>
              <a:t>nevelésű </a:t>
            </a:r>
            <a:r>
              <a:rPr lang="hu-HU" dirty="0"/>
              <a:t>d</a:t>
            </a:r>
            <a:r>
              <a:rPr lang="hu-HU" dirty="0" smtClean="0"/>
              <a:t>iákjaink </a:t>
            </a:r>
            <a:r>
              <a:rPr lang="hu-HU" dirty="0"/>
              <a:t>t</a:t>
            </a:r>
            <a:r>
              <a:rPr lang="hu-HU" dirty="0" smtClean="0"/>
              <a:t>ámogatása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EA7EA1-6E19-454A-BFCD-CFE25AA6DE9E}"/>
              </a:ext>
            </a:extLst>
          </p:cNvPr>
          <p:cNvGrpSpPr/>
          <p:nvPr/>
        </p:nvGrpSpPr>
        <p:grpSpPr>
          <a:xfrm>
            <a:off x="477273" y="1920439"/>
            <a:ext cx="1851863" cy="4053165"/>
            <a:chOff x="1415686" y="1862587"/>
            <a:chExt cx="1851863" cy="40531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9EF28DD-63B3-4391-AEC3-9DCD3ADFF9CB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5E19BD-4FE8-4F69-8141-33362BE40AE2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F75725-AB4E-43EE-95CB-291431E74AB2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B05AFA-517A-4A2A-B7C1-D8394C1F25EA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9CAA88-CB41-4F21-A0A9-999892D29692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159D04A-9EAB-4389-8238-979299D6A079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3BEC41E-55A6-4B4E-8512-E6A68600CD45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B8162C-1C6E-468B-A4FD-65AD63EB9BFD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C3A95F-C0A3-47BA-A8F0-90C897E027A7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D9666D5F-13C9-4B1B-A673-63A1F602E8AC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4ACF09-C33C-4720-9153-90D5C663B73F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69E874-D78B-4B10-97EA-6462B8508E19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CDFB0E-151B-42BA-AB26-326538B38C65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A828E1-0AE6-4D29-937B-06E7AE6D3708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D7F8C6-C800-464A-93D8-BD5C15B78A66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0F246D0-5587-4C40-9C4F-09F986286567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BF9B7-6BF5-44A8-B7D0-A7700A9B0304}"/>
              </a:ext>
            </a:extLst>
          </p:cNvPr>
          <p:cNvGrpSpPr/>
          <p:nvPr/>
        </p:nvGrpSpPr>
        <p:grpSpPr>
          <a:xfrm>
            <a:off x="1726568" y="4168094"/>
            <a:ext cx="2070700" cy="1637129"/>
            <a:chOff x="2671988" y="4372653"/>
            <a:chExt cx="2070700" cy="163712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384C1-8D88-4FA1-A964-7C6552C82A1A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07D0A-AC8B-42D8-93A1-315D6EA4DA53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2794B3-9F46-4F78-87D9-A6FB5C7194A3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495219D-C013-470D-BEA9-1B87FE346288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DB04928-0BAA-4B91-8513-241C4C14F7A9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88F4A1-44BC-4C26-9864-41559F28A2AD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5FD52E-BD31-4088-BBA5-EB5932032B19}"/>
              </a:ext>
            </a:extLst>
          </p:cNvPr>
          <p:cNvSpPr/>
          <p:nvPr/>
        </p:nvSpPr>
        <p:spPr>
          <a:xfrm>
            <a:off x="8088674" y="4142406"/>
            <a:ext cx="493616" cy="493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A85393A-0293-40EB-9CFF-273B364B450E}"/>
              </a:ext>
            </a:extLst>
          </p:cNvPr>
          <p:cNvSpPr/>
          <p:nvPr/>
        </p:nvSpPr>
        <p:spPr>
          <a:xfrm>
            <a:off x="5985884" y="4151298"/>
            <a:ext cx="493616" cy="4936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B82D99-31D4-4C6A-8D4A-88C40493C617}"/>
              </a:ext>
            </a:extLst>
          </p:cNvPr>
          <p:cNvSpPr/>
          <p:nvPr/>
        </p:nvSpPr>
        <p:spPr>
          <a:xfrm>
            <a:off x="10191464" y="4140858"/>
            <a:ext cx="493616" cy="493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317E3335-654C-4252-81E6-B1110AB8BB98}"/>
              </a:ext>
            </a:extLst>
          </p:cNvPr>
          <p:cNvSpPr/>
          <p:nvPr/>
        </p:nvSpPr>
        <p:spPr>
          <a:xfrm>
            <a:off x="8217156" y="4285080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54A7629D-4F8E-4345-ABC4-5C52FC2AD067}"/>
              </a:ext>
            </a:extLst>
          </p:cNvPr>
          <p:cNvSpPr/>
          <p:nvPr/>
        </p:nvSpPr>
        <p:spPr>
          <a:xfrm>
            <a:off x="6115305" y="4271827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6F36AAE2-1982-4322-A527-B57F15820673}"/>
              </a:ext>
            </a:extLst>
          </p:cNvPr>
          <p:cNvSpPr>
            <a:spLocks noChangeAspect="1"/>
          </p:cNvSpPr>
          <p:nvPr/>
        </p:nvSpPr>
        <p:spPr>
          <a:xfrm>
            <a:off x="10302390" y="4232566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5DC81E-EA22-4FB8-B3E4-D64BFFB3533F}"/>
              </a:ext>
            </a:extLst>
          </p:cNvPr>
          <p:cNvSpPr txBox="1"/>
          <p:nvPr/>
        </p:nvSpPr>
        <p:spPr>
          <a:xfrm>
            <a:off x="3315787" y="1974676"/>
            <a:ext cx="82011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Iskolánk </a:t>
            </a:r>
            <a:r>
              <a:rPr lang="hu-HU" sz="2400" dirty="0"/>
              <a:t>elkötelezett a sajátos nevelési igényű (SNI) diákok </a:t>
            </a:r>
            <a:r>
              <a:rPr lang="hu-HU" sz="2400" dirty="0" smtClean="0"/>
              <a:t>integrálása </a:t>
            </a:r>
            <a:r>
              <a:rPr lang="hu-HU" sz="2400" dirty="0"/>
              <a:t>és fejlesztése mellett. Kiemelt figyelmet fordítunk a befogadó oktatási környezet megteremtésére, ahol minden gyermek a saját tempójában és képességei szerint </a:t>
            </a:r>
            <a:r>
              <a:rPr lang="hu-HU" sz="2400" dirty="0" smtClean="0"/>
              <a:t>fejlődhet - </a:t>
            </a:r>
            <a:r>
              <a:rPr lang="hu-HU" sz="2400" dirty="0" err="1" smtClean="0"/>
              <a:t>inkluzivitás</a:t>
            </a:r>
            <a:r>
              <a:rPr lang="hu-HU" sz="2400" dirty="0" smtClean="0"/>
              <a:t>.</a:t>
            </a:r>
            <a:endParaRPr lang="hu-HU" sz="2400" dirty="0"/>
          </a:p>
          <a:p>
            <a:r>
              <a:rPr lang="hu-HU" sz="2800" dirty="0"/>
              <a:t/>
            </a:r>
            <a:br>
              <a:rPr lang="hu-HU" sz="2800" dirty="0"/>
            </a:b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962" y="4533005"/>
            <a:ext cx="1798161" cy="1199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749" y="4918117"/>
            <a:ext cx="5932642" cy="13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661706-0B85-4760-99F9-444D20A22D44}"/>
              </a:ext>
            </a:extLst>
          </p:cNvPr>
          <p:cNvSpPr/>
          <p:nvPr/>
        </p:nvSpPr>
        <p:spPr>
          <a:xfrm>
            <a:off x="7061816" y="827115"/>
            <a:ext cx="5130185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E1D73A-847B-4B73-9C6B-356363404E01}"/>
              </a:ext>
            </a:extLst>
          </p:cNvPr>
          <p:cNvSpPr/>
          <p:nvPr/>
        </p:nvSpPr>
        <p:spPr>
          <a:xfrm>
            <a:off x="7534547" y="5121932"/>
            <a:ext cx="4642737" cy="936215"/>
          </a:xfrm>
          <a:custGeom>
            <a:avLst/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7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2EF7D7-01F1-41A2-A67D-E9CBF2924568}"/>
              </a:ext>
            </a:extLst>
          </p:cNvPr>
          <p:cNvGrpSpPr/>
          <p:nvPr/>
        </p:nvGrpSpPr>
        <p:grpSpPr>
          <a:xfrm>
            <a:off x="7591678" y="850372"/>
            <a:ext cx="4553465" cy="1156652"/>
            <a:chOff x="5899660" y="1331000"/>
            <a:chExt cx="3376322" cy="1156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BD064-FA83-46A1-9D87-4B992D2D2381}"/>
                </a:ext>
              </a:extLst>
            </p:cNvPr>
            <p:cNvSpPr txBox="1"/>
            <p:nvPr/>
          </p:nvSpPr>
          <p:spPr>
            <a:xfrm>
              <a:off x="5991331" y="1331000"/>
              <a:ext cx="268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Támogató Környezet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811F5-416C-4FFD-BAD4-333F0CE51A28}"/>
                </a:ext>
              </a:extLst>
            </p:cNvPr>
            <p:cNvSpPr txBox="1"/>
            <p:nvPr/>
          </p:nvSpPr>
          <p:spPr>
            <a:xfrm>
              <a:off x="5899660" y="1656655"/>
              <a:ext cx="3376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smtClean="0"/>
                <a:t>Pozitív</a:t>
              </a:r>
              <a:r>
                <a:rPr lang="hu-HU" sz="1200" dirty="0"/>
                <a:t>, biztonságos és elfogadó légkör kialakítása, ahol minden diák bátran kérdezhet és hibázhat.</a:t>
              </a:r>
            </a:p>
            <a:p>
              <a:r>
                <a:rPr lang="hu-HU" sz="1200" dirty="0"/>
                <a:t/>
              </a:r>
              <a:br>
                <a:rPr lang="hu-HU" sz="1200" dirty="0"/>
              </a:b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76B39-56EC-4509-99AD-93598D5CF9B4}"/>
              </a:ext>
            </a:extLst>
          </p:cNvPr>
          <p:cNvGrpSpPr/>
          <p:nvPr/>
        </p:nvGrpSpPr>
        <p:grpSpPr>
          <a:xfrm>
            <a:off x="7544821" y="5169931"/>
            <a:ext cx="4737989" cy="916266"/>
            <a:chOff x="6031110" y="1385261"/>
            <a:chExt cx="3839657" cy="11429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E0491-0D2A-460D-82C6-20263D0273DF}"/>
                </a:ext>
              </a:extLst>
            </p:cNvPr>
            <p:cNvSpPr txBox="1"/>
            <p:nvPr/>
          </p:nvSpPr>
          <p:spPr>
            <a:xfrm>
              <a:off x="6463070" y="1385261"/>
              <a:ext cx="268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Együttműködő Munka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5A688-E0B8-4323-A3E9-427269032863}"/>
                </a:ext>
              </a:extLst>
            </p:cNvPr>
            <p:cNvSpPr txBox="1"/>
            <p:nvPr/>
          </p:nvSpPr>
          <p:spPr>
            <a:xfrm>
              <a:off x="6031110" y="1789584"/>
              <a:ext cx="383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 smtClean="0"/>
                <a:t>Egyéni</a:t>
              </a:r>
              <a:r>
                <a:rPr lang="hu-HU" sz="1200" dirty="0"/>
                <a:t>, páros és csoportmunka ösztönzése a szociális készségek fejlesztésére és a </a:t>
              </a:r>
              <a:r>
                <a:rPr lang="hu-HU" sz="1200" dirty="0" smtClean="0"/>
                <a:t>kölcsönös tanulás támogatására</a:t>
              </a:r>
              <a:r>
                <a:rPr lang="hu-HU" dirty="0"/>
                <a:t>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B527F3A-8638-4F62-B353-84E53BE0816A}"/>
              </a:ext>
            </a:extLst>
          </p:cNvPr>
          <p:cNvSpPr/>
          <p:nvPr/>
        </p:nvSpPr>
        <p:spPr>
          <a:xfrm>
            <a:off x="7608323" y="518564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A437A95-2853-4359-A481-0A6A7937CF34}"/>
              </a:ext>
            </a:extLst>
          </p:cNvPr>
          <p:cNvSpPr/>
          <p:nvPr/>
        </p:nvSpPr>
        <p:spPr>
          <a:xfrm>
            <a:off x="7198425" y="97715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07845C-90FE-44A9-9408-5B39556124DA}"/>
              </a:ext>
            </a:extLst>
          </p:cNvPr>
          <p:cNvGrpSpPr/>
          <p:nvPr/>
        </p:nvGrpSpPr>
        <p:grpSpPr>
          <a:xfrm>
            <a:off x="5648600" y="856283"/>
            <a:ext cx="1497698" cy="904051"/>
            <a:chOff x="5648600" y="1612040"/>
            <a:chExt cx="1497698" cy="904051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65760221-80E9-4AA3-8143-4815E2160006}"/>
                </a:ext>
              </a:extLst>
            </p:cNvPr>
            <p:cNvSpPr/>
            <p:nvPr/>
          </p:nvSpPr>
          <p:spPr>
            <a:xfrm rot="18900000">
              <a:off x="5648600" y="1612040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66C883-BB95-40D6-85DE-20F492ABE5B9}"/>
                </a:ext>
              </a:extLst>
            </p:cNvPr>
            <p:cNvSpPr/>
            <p:nvPr/>
          </p:nvSpPr>
          <p:spPr>
            <a:xfrm>
              <a:off x="6432833" y="1924899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89DDA4-B3A0-44E8-8520-C3A9199BB5F8}"/>
              </a:ext>
            </a:extLst>
          </p:cNvPr>
          <p:cNvGrpSpPr/>
          <p:nvPr/>
        </p:nvGrpSpPr>
        <p:grpSpPr>
          <a:xfrm>
            <a:off x="4897725" y="2224547"/>
            <a:ext cx="7431165" cy="1173858"/>
            <a:chOff x="4897725" y="2726964"/>
            <a:chExt cx="7431165" cy="117385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AF60C0-5541-4847-ACA3-7D060F351356}"/>
                </a:ext>
              </a:extLst>
            </p:cNvPr>
            <p:cNvSpPr/>
            <p:nvPr/>
          </p:nvSpPr>
          <p:spPr>
            <a:xfrm>
              <a:off x="6314468" y="2726964"/>
              <a:ext cx="5877532" cy="962387"/>
            </a:xfrm>
            <a:custGeom>
              <a:avLst/>
              <a:gdLst>
                <a:gd name="connsiteX0" fmla="*/ 160401 w 5877532"/>
                <a:gd name="connsiteY0" fmla="*/ 0 h 962387"/>
                <a:gd name="connsiteX1" fmla="*/ 5877532 w 5877532"/>
                <a:gd name="connsiteY1" fmla="*/ 0 h 962387"/>
                <a:gd name="connsiteX2" fmla="*/ 5877532 w 5877532"/>
                <a:gd name="connsiteY2" fmla="*/ 962387 h 962387"/>
                <a:gd name="connsiteX3" fmla="*/ 160401 w 5877532"/>
                <a:gd name="connsiteY3" fmla="*/ 962387 h 962387"/>
                <a:gd name="connsiteX4" fmla="*/ 0 w 5877532"/>
                <a:gd name="connsiteY4" fmla="*/ 801986 h 962387"/>
                <a:gd name="connsiteX5" fmla="*/ 0 w 5877532"/>
                <a:gd name="connsiteY5" fmla="*/ 160401 h 962387"/>
                <a:gd name="connsiteX6" fmla="*/ 160401 w 5877532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7532" h="962387">
                  <a:moveTo>
                    <a:pt x="160401" y="0"/>
                  </a:moveTo>
                  <a:lnTo>
                    <a:pt x="5877532" y="0"/>
                  </a:lnTo>
                  <a:lnTo>
                    <a:pt x="5877532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1EA0FA-F95F-4946-96C6-EC49EEF6D7C4}"/>
                </a:ext>
              </a:extLst>
            </p:cNvPr>
            <p:cNvGrpSpPr/>
            <p:nvPr/>
          </p:nvGrpSpPr>
          <p:grpSpPr>
            <a:xfrm>
              <a:off x="6885551" y="2736284"/>
              <a:ext cx="5443339" cy="1164538"/>
              <a:chOff x="5931970" y="1317063"/>
              <a:chExt cx="4011077" cy="116453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B67C90-C993-4F67-B711-9D4D423623CC}"/>
                  </a:ext>
                </a:extLst>
              </p:cNvPr>
              <p:cNvSpPr txBox="1"/>
              <p:nvPr/>
            </p:nvSpPr>
            <p:spPr>
              <a:xfrm>
                <a:off x="6084955" y="1317063"/>
                <a:ext cx="2688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Vizuális </a:t>
                </a:r>
                <a:r>
                  <a:rPr lang="hu-HU" dirty="0"/>
                  <a:t>Segédeszközök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99D958-EC78-4C94-BD04-8AA84BA4F946}"/>
                  </a:ext>
                </a:extLst>
              </p:cNvPr>
              <p:cNvSpPr txBox="1"/>
              <p:nvPr/>
            </p:nvSpPr>
            <p:spPr>
              <a:xfrm>
                <a:off x="5931970" y="1650604"/>
                <a:ext cx="40110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dirty="0" smtClean="0"/>
                  <a:t>Képek</a:t>
                </a:r>
                <a:r>
                  <a:rPr lang="hu-HU" sz="1200" dirty="0"/>
                  <a:t>, ábrák és </a:t>
                </a:r>
                <a:r>
                  <a:rPr lang="hu-HU" sz="1200" dirty="0" smtClean="0"/>
                  <a:t>diagramok </a:t>
                </a:r>
                <a:r>
                  <a:rPr lang="hu-HU" sz="1200" dirty="0"/>
                  <a:t>használata a megértés elősegítésére, különösen a nyelvi kihívásokkal küzdők számára.</a:t>
                </a:r>
              </a:p>
              <a:p>
                <a:r>
                  <a:rPr lang="hu-HU" sz="1200" dirty="0"/>
                  <a:t/>
                </a:r>
                <a:br>
                  <a:rPr lang="hu-HU" sz="1200" dirty="0"/>
                </a:br>
                <a:r>
                  <a:rPr lang="en-US" altLang="ko-KR" sz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Round Same Side Corner Rectangle 11">
              <a:extLst>
                <a:ext uri="{FF2B5EF4-FFF2-40B4-BE49-F238E27FC236}">
                  <a16:creationId xmlns:a16="http://schemas.microsoft.com/office/drawing/2014/main" id="{EEAB273A-5A4D-46F8-BD41-97650E2213A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6488135" y="315113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0CB081-1E5F-4A2E-B83C-B4DB9B10B352}"/>
                </a:ext>
              </a:extLst>
            </p:cNvPr>
            <p:cNvGrpSpPr/>
            <p:nvPr/>
          </p:nvGrpSpPr>
          <p:grpSpPr>
            <a:xfrm>
              <a:off x="4897725" y="2756132"/>
              <a:ext cx="1495309" cy="904051"/>
              <a:chOff x="4888989" y="2756131"/>
              <a:chExt cx="1495309" cy="904051"/>
            </a:xfrm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9D38237D-3CAC-4896-B4AE-D945151E1A36}"/>
                  </a:ext>
                </a:extLst>
              </p:cNvPr>
              <p:cNvSpPr/>
              <p:nvPr/>
            </p:nvSpPr>
            <p:spPr>
              <a:xfrm rot="18900000">
                <a:off x="4888989" y="2756131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E68199-A222-46B6-9DE9-018F1D400133}"/>
                  </a:ext>
                </a:extLst>
              </p:cNvPr>
              <p:cNvSpPr/>
              <p:nvPr/>
            </p:nvSpPr>
            <p:spPr>
              <a:xfrm>
                <a:off x="5670833" y="306437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C99F50-038A-4B58-A10E-61E4330B8A91}"/>
              </a:ext>
            </a:extLst>
          </p:cNvPr>
          <p:cNvGrpSpPr/>
          <p:nvPr/>
        </p:nvGrpSpPr>
        <p:grpSpPr>
          <a:xfrm>
            <a:off x="6153180" y="3584513"/>
            <a:ext cx="6431617" cy="1308077"/>
            <a:chOff x="6102476" y="3869010"/>
            <a:chExt cx="6431617" cy="130807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F2B3C9-655B-4209-9CBC-A9C5408CC81A}"/>
                </a:ext>
              </a:extLst>
            </p:cNvPr>
            <p:cNvSpPr/>
            <p:nvPr/>
          </p:nvSpPr>
          <p:spPr>
            <a:xfrm>
              <a:off x="7483843" y="3873187"/>
              <a:ext cx="4708157" cy="962387"/>
            </a:xfrm>
            <a:custGeom>
              <a:avLst/>
              <a:gdLst>
                <a:gd name="connsiteX0" fmla="*/ 160401 w 4708157"/>
                <a:gd name="connsiteY0" fmla="*/ 0 h 962387"/>
                <a:gd name="connsiteX1" fmla="*/ 4708157 w 4708157"/>
                <a:gd name="connsiteY1" fmla="*/ 0 h 962387"/>
                <a:gd name="connsiteX2" fmla="*/ 4708157 w 4708157"/>
                <a:gd name="connsiteY2" fmla="*/ 962387 h 962387"/>
                <a:gd name="connsiteX3" fmla="*/ 160401 w 4708157"/>
                <a:gd name="connsiteY3" fmla="*/ 962387 h 962387"/>
                <a:gd name="connsiteX4" fmla="*/ 0 w 4708157"/>
                <a:gd name="connsiteY4" fmla="*/ 801986 h 962387"/>
                <a:gd name="connsiteX5" fmla="*/ 0 w 4708157"/>
                <a:gd name="connsiteY5" fmla="*/ 160401 h 962387"/>
                <a:gd name="connsiteX6" fmla="*/ 160401 w 4708157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157" h="962387">
                  <a:moveTo>
                    <a:pt x="160401" y="0"/>
                  </a:moveTo>
                  <a:lnTo>
                    <a:pt x="4708157" y="0"/>
                  </a:lnTo>
                  <a:lnTo>
                    <a:pt x="4708157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CBBE43-3622-47AD-81C8-9DC0023229FA}"/>
                </a:ext>
              </a:extLst>
            </p:cNvPr>
            <p:cNvGrpSpPr/>
            <p:nvPr/>
          </p:nvGrpSpPr>
          <p:grpSpPr>
            <a:xfrm>
              <a:off x="7781218" y="3869010"/>
              <a:ext cx="4752875" cy="1308077"/>
              <a:chOff x="5678387" y="1303566"/>
              <a:chExt cx="3880358" cy="130807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07B754-5583-42AC-99BD-517DFF85755A}"/>
                  </a:ext>
                </a:extLst>
              </p:cNvPr>
              <p:cNvSpPr txBox="1"/>
              <p:nvPr/>
            </p:nvSpPr>
            <p:spPr>
              <a:xfrm>
                <a:off x="5788572" y="1303566"/>
                <a:ext cx="26883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Játékos Tanulás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B904B-A12D-4380-A3DE-1F076CAB4546}"/>
                  </a:ext>
                </a:extLst>
              </p:cNvPr>
              <p:cNvSpPr txBox="1"/>
              <p:nvPr/>
            </p:nvSpPr>
            <p:spPr>
              <a:xfrm>
                <a:off x="5678387" y="1688313"/>
                <a:ext cx="38803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1200" dirty="0" smtClean="0"/>
                  <a:t>Játékok</a:t>
                </a:r>
                <a:r>
                  <a:rPr lang="hu-HU" sz="1200" dirty="0"/>
                  <a:t>, dalok, </a:t>
                </a:r>
                <a:r>
                  <a:rPr lang="hu-HU" sz="1200" dirty="0" smtClean="0"/>
                  <a:t>mondókák, mozgásos, </a:t>
                </a:r>
                <a:r>
                  <a:rPr lang="hu-HU" sz="1200" dirty="0" err="1" smtClean="0"/>
                  <a:t>dramatizációs</a:t>
                </a:r>
                <a:r>
                  <a:rPr lang="hu-HU" sz="1200" dirty="0" smtClean="0"/>
                  <a:t> </a:t>
                </a:r>
                <a:r>
                  <a:rPr lang="hu-HU" sz="1200" dirty="0"/>
                  <a:t>feladatok beépítése az órákba a tanulás élvezetesebbé tételéért</a:t>
                </a:r>
                <a:r>
                  <a:rPr lang="hu-HU" dirty="0"/>
                  <a:t>.</a:t>
                </a:r>
                <a:endParaRPr lang="hu-HU" sz="1200" dirty="0"/>
              </a:p>
              <a:p>
                <a:r>
                  <a:rPr lang="hu-HU" sz="1200" dirty="0"/>
                  <a:t/>
                </a:r>
                <a:br>
                  <a:rPr lang="hu-HU" sz="1200" dirty="0"/>
                </a:b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23AAD15A-29D5-49CB-B676-1B7973C0BC04}"/>
                </a:ext>
              </a:extLst>
            </p:cNvPr>
            <p:cNvSpPr/>
            <p:nvPr/>
          </p:nvSpPr>
          <p:spPr>
            <a:xfrm flipH="1">
              <a:off x="7569176" y="3936686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767E39-400B-4C6B-85BD-7AE702291C0F}"/>
                </a:ext>
              </a:extLst>
            </p:cNvPr>
            <p:cNvGrpSpPr/>
            <p:nvPr/>
          </p:nvGrpSpPr>
          <p:grpSpPr>
            <a:xfrm>
              <a:off x="6102476" y="3902355"/>
              <a:ext cx="1491342" cy="904051"/>
              <a:chOff x="6166540" y="3907304"/>
              <a:chExt cx="1491342" cy="904051"/>
            </a:xfrm>
          </p:grpSpPr>
          <p:sp>
            <p:nvSpPr>
              <p:cNvPr id="37" name="Freeform 53">
                <a:extLst>
                  <a:ext uri="{FF2B5EF4-FFF2-40B4-BE49-F238E27FC236}">
                    <a16:creationId xmlns:a16="http://schemas.microsoft.com/office/drawing/2014/main" id="{82E46362-6F60-4605-869A-1C5D13CDCFD2}"/>
                  </a:ext>
                </a:extLst>
              </p:cNvPr>
              <p:cNvSpPr/>
              <p:nvPr/>
            </p:nvSpPr>
            <p:spPr>
              <a:xfrm rot="18900000">
                <a:off x="6166540" y="3907304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8CED3C-8522-4376-8453-E6E363772E3D}"/>
                  </a:ext>
                </a:extLst>
              </p:cNvPr>
              <p:cNvSpPr/>
              <p:nvPr/>
            </p:nvSpPr>
            <p:spPr>
              <a:xfrm>
                <a:off x="6944417" y="422613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F3A4AF-9CE9-4907-9FF6-0B7F4DD5052B}"/>
              </a:ext>
            </a:extLst>
          </p:cNvPr>
          <p:cNvGrpSpPr/>
          <p:nvPr/>
        </p:nvGrpSpPr>
        <p:grpSpPr>
          <a:xfrm>
            <a:off x="6028801" y="5131914"/>
            <a:ext cx="1505746" cy="904051"/>
            <a:chOff x="5378708" y="5060226"/>
            <a:chExt cx="1505746" cy="904051"/>
          </a:xfrm>
        </p:grpSpPr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1C87101B-7C5E-42BC-AF1E-1A9DCAFB9A32}"/>
                </a:ext>
              </a:extLst>
            </p:cNvPr>
            <p:cNvSpPr/>
            <p:nvPr/>
          </p:nvSpPr>
          <p:spPr>
            <a:xfrm rot="18900000">
              <a:off x="5378708" y="5060226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5C950C-F34D-44F3-B28B-7CB96DACA2EE}"/>
                </a:ext>
              </a:extLst>
            </p:cNvPr>
            <p:cNvSpPr/>
            <p:nvPr/>
          </p:nvSpPr>
          <p:spPr>
            <a:xfrm>
              <a:off x="6170989" y="5372358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23A75D-4A90-4A10-BF62-5559A0C79C81}"/>
              </a:ext>
            </a:extLst>
          </p:cNvPr>
          <p:cNvSpPr txBox="1"/>
          <p:nvPr/>
        </p:nvSpPr>
        <p:spPr>
          <a:xfrm>
            <a:off x="165160" y="98724"/>
            <a:ext cx="867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Hatékony </a:t>
            </a:r>
            <a:r>
              <a:rPr lang="hu-HU" sz="3600" dirty="0" err="1"/>
              <a:t>o</a:t>
            </a:r>
            <a:r>
              <a:rPr lang="hu-HU" sz="3600" dirty="0" err="1" smtClean="0"/>
              <a:t>sztálytermi</a:t>
            </a:r>
            <a:r>
              <a:rPr lang="hu-HU" sz="3600" dirty="0" smtClean="0"/>
              <a:t> </a:t>
            </a:r>
            <a:r>
              <a:rPr lang="hu-HU" sz="3600" dirty="0"/>
              <a:t>s</a:t>
            </a:r>
            <a:r>
              <a:rPr lang="hu-HU" sz="3600" dirty="0" smtClean="0"/>
              <a:t>tratégiák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7E65B-E051-4D29-BD45-B07BA638F2EC}"/>
              </a:ext>
            </a:extLst>
          </p:cNvPr>
          <p:cNvSpPr/>
          <p:nvPr/>
        </p:nvSpPr>
        <p:spPr>
          <a:xfrm>
            <a:off x="290557" y="849319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73"/>
          <a:stretch/>
        </p:blipFill>
        <p:spPr>
          <a:xfrm>
            <a:off x="436105" y="4118813"/>
            <a:ext cx="2614160" cy="1667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185" y="1489474"/>
            <a:ext cx="2624906" cy="138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73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6617" y="20156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Az Erasmus+ projekt hosszútávú hatása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8F7D68-0D0D-4FDF-A7B1-3F12124E64F7}"/>
              </a:ext>
            </a:extLst>
          </p:cNvPr>
          <p:cNvSpPr/>
          <p:nvPr/>
        </p:nvSpPr>
        <p:spPr>
          <a:xfrm>
            <a:off x="896256" y="2446263"/>
            <a:ext cx="3960000" cy="187414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1B354-7ED0-46FB-B611-95A2B3BC25E0}"/>
              </a:ext>
            </a:extLst>
          </p:cNvPr>
          <p:cNvSpPr/>
          <p:nvPr/>
        </p:nvSpPr>
        <p:spPr>
          <a:xfrm>
            <a:off x="7357318" y="2437385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078C14-12A8-4584-916B-C590B6CE2F4E}"/>
              </a:ext>
            </a:extLst>
          </p:cNvPr>
          <p:cNvGrpSpPr/>
          <p:nvPr/>
        </p:nvGrpSpPr>
        <p:grpSpPr>
          <a:xfrm>
            <a:off x="4496216" y="1717305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2D8FB28F-D363-42E5-8286-76A581D177BB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75C0A787-3411-44B7-BD09-C21094483261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EE50EA38-7B7B-452E-972B-F6D67875939D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F68E6-65BA-4BC9-AD33-0B576FC2B8DD}"/>
              </a:ext>
            </a:extLst>
          </p:cNvPr>
          <p:cNvGrpSpPr/>
          <p:nvPr/>
        </p:nvGrpSpPr>
        <p:grpSpPr>
          <a:xfrm>
            <a:off x="6259472" y="1717305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ABD60B42-EFFA-4A90-B6BC-BF1A47574415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92B41B1C-0A7F-4A4C-AA57-A8DE420D8904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4892834A-EAED-408E-858C-8F2F93BC21A7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B13C-2F3F-4857-B5E6-B9DC30043C78}"/>
              </a:ext>
            </a:extLst>
          </p:cNvPr>
          <p:cNvGrpSpPr/>
          <p:nvPr/>
        </p:nvGrpSpPr>
        <p:grpSpPr>
          <a:xfrm>
            <a:off x="1132858" y="2581716"/>
            <a:ext cx="3681203" cy="1533750"/>
            <a:chOff x="223644" y="3160676"/>
            <a:chExt cx="2980200" cy="15337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1F4FD-D3A7-4C9E-B65B-CFD7D8ED311C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600" b="1" dirty="0" smtClean="0">
                  <a:solidFill>
                    <a:schemeClr val="bg1"/>
                  </a:solidFill>
                </a:rPr>
                <a:t>Nemzetközi hálózatépítés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CA295E-E2B2-4229-861E-376958A21CB4}"/>
                </a:ext>
              </a:extLst>
            </p:cNvPr>
            <p:cNvSpPr txBox="1"/>
            <p:nvPr/>
          </p:nvSpPr>
          <p:spPr>
            <a:xfrm>
              <a:off x="287744" y="3740319"/>
              <a:ext cx="2916100" cy="9541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hu-HU" sz="1600" dirty="0"/>
                <a:t>Kapcsolatok kiépítése külföldi pedagógusokkal és intézményekkel.</a:t>
              </a:r>
            </a:p>
            <a:p>
              <a:r>
                <a:rPr lang="hu-HU" sz="1200" dirty="0"/>
                <a:t/>
              </a:r>
              <a:br>
                <a:rPr lang="hu-HU" sz="1200" dirty="0"/>
              </a:b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B437E-BFF7-42A8-AB13-8C51EB508E87}"/>
              </a:ext>
            </a:extLst>
          </p:cNvPr>
          <p:cNvGrpSpPr/>
          <p:nvPr/>
        </p:nvGrpSpPr>
        <p:grpSpPr>
          <a:xfrm>
            <a:off x="7322352" y="2412206"/>
            <a:ext cx="4040083" cy="1717951"/>
            <a:chOff x="-118801" y="995473"/>
            <a:chExt cx="3134501" cy="21484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671391-97C0-44E0-AEB6-96218CF448B6}"/>
                </a:ext>
              </a:extLst>
            </p:cNvPr>
            <p:cNvSpPr txBox="1"/>
            <p:nvPr/>
          </p:nvSpPr>
          <p:spPr>
            <a:xfrm>
              <a:off x="-24380" y="995473"/>
              <a:ext cx="2937784" cy="42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600" b="1" dirty="0" smtClean="0">
                  <a:solidFill>
                    <a:schemeClr val="bg1"/>
                  </a:solidFill>
                </a:rPr>
                <a:t>Tudásmegosztás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A97201-927E-44D8-A3AA-9E908BFE9826}"/>
                </a:ext>
              </a:extLst>
            </p:cNvPr>
            <p:cNvSpPr txBox="1"/>
            <p:nvPr/>
          </p:nvSpPr>
          <p:spPr>
            <a:xfrm>
              <a:off x="-118801" y="1450363"/>
              <a:ext cx="3134501" cy="16936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hu-HU" sz="1600" dirty="0" smtClean="0"/>
                <a:t>A megszerzett </a:t>
              </a:r>
              <a:r>
                <a:rPr lang="hu-HU" sz="1600" dirty="0"/>
                <a:t>tudás és módszerek megosztása az iskolai közösségen </a:t>
              </a:r>
              <a:r>
                <a:rPr lang="hu-HU" sz="1600" dirty="0" smtClean="0"/>
                <a:t>belül és kívül.</a:t>
              </a:r>
              <a:endParaRPr lang="hu-HU" sz="1600" dirty="0"/>
            </a:p>
            <a:p>
              <a:r>
                <a:rPr lang="hu-HU" sz="1600" dirty="0" smtClean="0"/>
                <a:t>Folyamatos fejlődés: Inspiráció a további szakmaiképzésekre és innovációra</a:t>
              </a:r>
              <a:endParaRPr lang="en-US" altLang="ko-K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3C09B52-08B5-4013-8E52-F4AAB7742B92}"/>
              </a:ext>
            </a:extLst>
          </p:cNvPr>
          <p:cNvSpPr txBox="1"/>
          <p:nvPr/>
        </p:nvSpPr>
        <p:spPr>
          <a:xfrm>
            <a:off x="546932" y="5329270"/>
            <a:ext cx="593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máltai tapasztalatok </a:t>
            </a:r>
            <a:r>
              <a:rPr lang="hu-HU" sz="1600" dirty="0" smtClean="0"/>
              <a:t>nemcsak </a:t>
            </a:r>
            <a:r>
              <a:rPr lang="hu-HU" sz="1600" dirty="0"/>
              <a:t>az azonnali tanítási gyakorlatunkat gazdagították, hanem hosszú távú, fenntartható kapcsolatok alapjait is lefektették.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4C19E7-33F2-450A-AED6-BEC909AE730C}"/>
              </a:ext>
            </a:extLst>
          </p:cNvPr>
          <p:cNvGrpSpPr/>
          <p:nvPr/>
        </p:nvGrpSpPr>
        <p:grpSpPr>
          <a:xfrm>
            <a:off x="6623951" y="5359601"/>
            <a:ext cx="5354494" cy="567469"/>
            <a:chOff x="4670641" y="5246956"/>
            <a:chExt cx="4218236" cy="5674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91C78-2E8C-42B8-AE79-05A418BE3688}"/>
                </a:ext>
              </a:extLst>
            </p:cNvPr>
            <p:cNvSpPr txBox="1"/>
            <p:nvPr/>
          </p:nvSpPr>
          <p:spPr>
            <a:xfrm>
              <a:off x="4670642" y="5475871"/>
              <a:ext cx="4218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/>
                <a:t>Lehetőségek feltárása jövőbeli diákcsere programokra.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AF4BB3-A530-42E6-BF3C-E256D0D75443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Diákcsere program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3338" y="773092"/>
            <a:ext cx="1916696" cy="1630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70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432</Words>
  <Application>Microsoft Office PowerPoint</Application>
  <PresentationFormat>Szélesvásznú</PresentationFormat>
  <Paragraphs>69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10</vt:i4>
      </vt:variant>
    </vt:vector>
  </HeadingPairs>
  <TitlesOfParts>
    <vt:vector size="19" baseType="lpstr">
      <vt:lpstr>Arial Unicode MS</vt:lpstr>
      <vt:lpstr>Adobe Song Std L</vt:lpstr>
      <vt:lpstr>Arial</vt:lpstr>
      <vt:lpstr>Arial Narrow</vt:lpstr>
      <vt:lpstr>Calibri</vt:lpstr>
      <vt:lpstr>Wingdings</vt:lpstr>
      <vt:lpstr>Cover and End Slide Master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185</cp:revision>
  <dcterms:created xsi:type="dcterms:W3CDTF">2018-04-24T17:14:44Z</dcterms:created>
  <dcterms:modified xsi:type="dcterms:W3CDTF">2026-02-26T08:56:32Z</dcterms:modified>
</cp:coreProperties>
</file>