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72" r:id="rId3"/>
    <p:sldId id="258" r:id="rId4"/>
    <p:sldId id="267" r:id="rId5"/>
    <p:sldId id="271" r:id="rId6"/>
    <p:sldId id="262" r:id="rId7"/>
    <p:sldId id="273" r:id="rId8"/>
    <p:sldId id="270" r:id="rId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2016. 08. 24.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When_life_gives_you_lemons,_make_lemonade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u" dirty="0"/>
              <a:t>Petőfisek az innováció útján Európában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2835965"/>
          </a:xfrm>
        </p:spPr>
        <p:txBody>
          <a:bodyPr rtlCol="0"/>
          <a:lstStyle/>
          <a:p>
            <a:pPr rtl="0"/>
            <a:r>
              <a:rPr lang="hu" dirty="0"/>
              <a:t>Szakmai látogatás Szlovéniában</a:t>
            </a:r>
          </a:p>
          <a:p>
            <a:pPr rtl="0"/>
            <a:endParaRPr lang="hu" dirty="0"/>
          </a:p>
          <a:p>
            <a:pPr rtl="0"/>
            <a:endParaRPr lang="hu" dirty="0"/>
          </a:p>
          <a:p>
            <a:pPr rtl="0"/>
            <a:endParaRPr lang="hu" dirty="0"/>
          </a:p>
          <a:p>
            <a:pPr rtl="0"/>
            <a:endParaRPr lang="hu" dirty="0"/>
          </a:p>
          <a:p>
            <a:pPr rtl="0"/>
            <a:endParaRPr lang="hu" dirty="0"/>
          </a:p>
          <a:p>
            <a:pPr rtl="0"/>
            <a:r>
              <a:rPr lang="hu" sz="2000" b="1" u="sng" dirty="0">
                <a:solidFill>
                  <a:schemeClr val="bg2">
                    <a:lumMod val="25000"/>
                  </a:schemeClr>
                </a:solidFill>
              </a:rPr>
              <a:t>Kiss-Novák Antónia </a:t>
            </a:r>
            <a:r>
              <a:rPr lang="hu" sz="2000" b="1" dirty="0">
                <a:solidFill>
                  <a:schemeClr val="bg2">
                    <a:lumMod val="25000"/>
                  </a:schemeClr>
                </a:solidFill>
              </a:rPr>
              <a:t>beszámolója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CFBF2B-4CC2-A8AB-C2D6-8645E37C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Vállalások/feladatkörök:</a:t>
            </a:r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88A1321F-B263-6DD7-4F39-4408E2E2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Kapcsolatfelvétel egy Ljubljanai általános iskolával</a:t>
            </a:r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1FB7E5DB-1FDC-5C77-8E14-1706B56015F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hu-HU" dirty="0"/>
              <a:t>Óralátogatások: nyelvoktatás, általános módszertan</a:t>
            </a:r>
          </a:p>
        </p:txBody>
      </p:sp>
    </p:spTree>
    <p:extLst>
      <p:ext uri="{BB962C8B-B14F-4D97-AF65-F5344CB8AC3E}">
        <p14:creationId xmlns:p14="http://schemas.microsoft.com/office/powerpoint/2010/main" val="18211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Job </a:t>
            </a:r>
            <a:r>
              <a:rPr lang="hu-HU" dirty="0" err="1"/>
              <a:t>shadowing</a:t>
            </a:r>
            <a:r>
              <a:rPr lang="hu-HU" dirty="0"/>
              <a:t>/óralátogatások</a:t>
            </a:r>
            <a:endParaRPr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hu-HU" dirty="0"/>
              <a:t>Angol nyelvi órák(alsó, felső)</a:t>
            </a:r>
            <a:endParaRPr dirty="0"/>
          </a:p>
          <a:p>
            <a:pPr rtl="0"/>
            <a:r>
              <a:rPr lang="hu-HU" dirty="0"/>
              <a:t>Általános módszertan(pl.matematika órákon: alsó, felső)</a:t>
            </a:r>
            <a:endParaRPr dirty="0"/>
          </a:p>
          <a:p>
            <a:pPr rtl="0"/>
            <a:r>
              <a:rPr lang="hu-HU" dirty="0"/>
              <a:t>Olvasás, szövegértés(innovatív projekt: alsó-felső kapcsolódása)</a:t>
            </a:r>
          </a:p>
          <a:p>
            <a:pPr rtl="0"/>
            <a:r>
              <a:rPr lang="hu-HU" dirty="0"/>
              <a:t>Innovatív ismeretterjesztés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Angol nyelvórák</a:t>
            </a:r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1265238" y="1900238"/>
            <a:ext cx="3935412" cy="2571750"/>
          </a:xfr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-HU" dirty="0"/>
              <a:t>European </a:t>
            </a:r>
            <a:r>
              <a:rPr lang="hu-HU" dirty="0" err="1"/>
              <a:t>languages</a:t>
            </a:r>
            <a:endParaRPr lang="en-US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19"/>
          </p:nvPr>
        </p:nvSpPr>
        <p:spPr/>
        <p:txBody>
          <a:bodyPr rtlCol="0">
            <a:normAutofit lnSpcReduction="10000"/>
          </a:bodyPr>
          <a:lstStyle/>
          <a:p>
            <a:r>
              <a:rPr lang="en-US" dirty="0"/>
              <a:t>The LANGUAGE BODY MAP activity consists in drawing a silhouette of a body, and using the body shape as a map of the languages you speak.</a:t>
            </a:r>
          </a:p>
        </p:txBody>
      </p:sp>
      <p:pic>
        <p:nvPicPr>
          <p:cNvPr id="15" name="Kép helye 1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34E577-E468-C2AD-DFAB-A73C71EF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Matematika órák</a:t>
            </a:r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947863" y="1219200"/>
            <a:ext cx="2571750" cy="3935413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0B6D34EC-3D06-131F-1CAD-6B70D43F8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Gyakorlatias elemek</a:t>
            </a:r>
          </a:p>
        </p:txBody>
      </p:sp>
      <p:pic>
        <p:nvPicPr>
          <p:cNvPr id="8" name="Kép helye 7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7E4D4223-C75D-048C-7ECF-8FFB80B7BEE9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hu-HU" dirty="0"/>
              <a:t>Digitális és hagyományos feldolgozás</a:t>
            </a:r>
          </a:p>
        </p:txBody>
      </p:sp>
    </p:spTree>
    <p:extLst>
      <p:ext uri="{BB962C8B-B14F-4D97-AF65-F5344CB8AC3E}">
        <p14:creationId xmlns:p14="http://schemas.microsoft.com/office/powerpoint/2010/main" val="2674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/>
              <a:t>Olvasás óra a könyvtárnál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" dirty="0"/>
              <a:t>Elsősök és ötödikesek innovatív kapcsolódása</a:t>
            </a:r>
            <a:endParaRPr lang="en-US" dirty="0"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36613" y="1031875"/>
            <a:ext cx="5943600" cy="4572000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Innovatív ismeretterjesztés</a:t>
            </a: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Játékos tanulás és tudáspróba</a:t>
            </a:r>
          </a:p>
        </p:txBody>
      </p:sp>
    </p:spTree>
    <p:extLst>
      <p:ext uri="{BB962C8B-B14F-4D97-AF65-F5344CB8AC3E}">
        <p14:creationId xmlns:p14="http://schemas.microsoft.com/office/powerpoint/2010/main" val="33942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u-HU" u="sng" dirty="0">
                <a:hlinkClick r:id="rId2"/>
              </a:rPr>
              <a:t/>
            </a:r>
            <a:br>
              <a:rPr lang="hu-HU" u="sng" dirty="0">
                <a:hlinkClick r:id="rId2"/>
              </a:rPr>
            </a:br>
            <a:r>
              <a:rPr lang="hu-HU" u="sng" dirty="0">
                <a:hlinkClick r:id="rId2"/>
              </a:rPr>
              <a:t/>
            </a:r>
            <a:br>
              <a:rPr lang="hu-HU" u="sng" dirty="0">
                <a:hlinkClick r:id="rId2"/>
              </a:rPr>
            </a:br>
            <a:r>
              <a:rPr lang="hu-HU" u="sng" dirty="0">
                <a:hlinkClick r:id="rId2"/>
              </a:rPr>
              <a:t/>
            </a:r>
            <a:br>
              <a:rPr lang="hu-HU" u="sng" dirty="0">
                <a:hlinkClick r:id="rId2"/>
              </a:rPr>
            </a:br>
            <a:r>
              <a:rPr lang="hu-HU" u="sng" dirty="0">
                <a:hlinkClick r:id="rId2"/>
              </a:rPr>
              <a:t/>
            </a:r>
            <a:br>
              <a:rPr lang="hu-HU" u="sng" dirty="0">
                <a:hlinkClick r:id="rId2"/>
              </a:rPr>
            </a:br>
            <a:r>
              <a:rPr lang="en-US" sz="3100" dirty="0">
                <a:hlinkClick r:id="rId2"/>
              </a:rPr>
              <a:t>When life gives you lemons, make lemonade</a:t>
            </a:r>
            <a:r>
              <a:rPr lang="hu-HU" sz="3100" dirty="0"/>
              <a:t>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en-US" dirty="0"/>
              <a:t/>
            </a:r>
            <a:br>
              <a:rPr lang="en-US" dirty="0"/>
            </a:br>
            <a:endParaRPr lang="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13" y="1694158"/>
            <a:ext cx="6172200" cy="346968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hu-HU" dirty="0"/>
              <a:t>Köszönöm a figyelmet!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Szivárványos bemutató</Template>
  <TotalTime>1235</TotalTime>
  <Words>123</Words>
  <Application>Microsoft Office PowerPoint</Application>
  <PresentationFormat>Szélesvásznú</PresentationFormat>
  <Paragraphs>28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Wingdings</vt:lpstr>
      <vt:lpstr>Természeti ábra (16x9)</vt:lpstr>
      <vt:lpstr>Petőfisek az innováció útján Európában</vt:lpstr>
      <vt:lpstr>Vállalások/feladatkörök:</vt:lpstr>
      <vt:lpstr>Job shadowing/óralátogatások</vt:lpstr>
      <vt:lpstr>Angol nyelvórák</vt:lpstr>
      <vt:lpstr>Matematika órák</vt:lpstr>
      <vt:lpstr>Olvasás óra a könyvtárnál</vt:lpstr>
      <vt:lpstr>Innovatív ismeretterjesztés</vt:lpstr>
      <vt:lpstr>    When life gives you lemons, make lemonade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Petőfisek az innováció útján Európában</dc:title>
  <dc:creator>Kiss-Novák Antónia</dc:creator>
  <cp:lastModifiedBy>admin</cp:lastModifiedBy>
  <cp:revision>10</cp:revision>
  <dcterms:created xsi:type="dcterms:W3CDTF">2026-02-10T19:54:29Z</dcterms:created>
  <dcterms:modified xsi:type="dcterms:W3CDTF">2026-02-26T09:01:09Z</dcterms:modified>
</cp:coreProperties>
</file>