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3" r:id="rId1"/>
  </p:sldMasterIdLst>
  <p:notesMasterIdLst>
    <p:notesMasterId r:id="rId12"/>
  </p:notesMasterIdLst>
  <p:sldIdLst>
    <p:sldId id="256" r:id="rId2"/>
    <p:sldId id="286" r:id="rId3"/>
    <p:sldId id="261" r:id="rId4"/>
    <p:sldId id="273" r:id="rId5"/>
    <p:sldId id="296" r:id="rId6"/>
    <p:sldId id="257" r:id="rId7"/>
    <p:sldId id="258" r:id="rId8"/>
    <p:sldId id="259" r:id="rId9"/>
    <p:sldId id="276" r:id="rId10"/>
    <p:sldId id="262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Jacques Francois Shadow" panose="020B0604020202020204" charset="0"/>
      <p:regular r:id="rId17"/>
    </p:embeddedFont>
    <p:embeddedFont>
      <p:font typeface="Barlow Condensed" panose="020B0604020202020204" charset="-18"/>
      <p:regular r:id="rId18"/>
      <p:bold r:id="rId19"/>
      <p:italic r:id="rId20"/>
      <p:boldItalic r:id="rId21"/>
    </p:embeddedFont>
    <p:embeddedFont>
      <p:font typeface="Roboto" panose="020B0604020202020204" charset="0"/>
      <p:regular r:id="rId22"/>
      <p:bold r:id="rId23"/>
      <p:italic r:id="rId24"/>
      <p:boldItalic r:id="rId25"/>
    </p:embeddedFont>
    <p:embeddedFont>
      <p:font typeface="Abril Fatface" panose="020B0604020202020204" charset="-18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a36b078fed_0_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a36b078fed_0_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ga36b078fed_0_20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9" name="Google Shape;1769;ga36b078fed_0_20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a36b078fed_0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a36b078fed_0_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a36b078fed_0_1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5" name="Google Shape;1125;ga36b078fed_0_1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ga36b078fed_1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0" name="Google Shape;2420;ga36b078fed_1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a073618e60_0_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a073618e60_0_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ga36b078fed_0_1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0" name="Google Shape;1270;ga36b078fed_0_1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Hom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-2" y="0"/>
            <a:ext cx="12192000" cy="6580823"/>
          </a:xfrm>
          <a:custGeom>
            <a:avLst/>
            <a:gdLst/>
            <a:ahLst/>
            <a:cxnLst/>
            <a:rect l="l" t="t" r="r" b="b"/>
            <a:pathLst>
              <a:path w="12192000" h="6580823" extrusionOk="0">
                <a:moveTo>
                  <a:pt x="9209773" y="0"/>
                </a:moveTo>
                <a:lnTo>
                  <a:pt x="12192000" y="0"/>
                </a:lnTo>
                <a:lnTo>
                  <a:pt x="12192000" y="5663615"/>
                </a:lnTo>
                <a:lnTo>
                  <a:pt x="9247823" y="5663615"/>
                </a:lnTo>
                <a:lnTo>
                  <a:pt x="9247823" y="6580823"/>
                </a:lnTo>
                <a:lnTo>
                  <a:pt x="2947988" y="6580823"/>
                </a:lnTo>
                <a:lnTo>
                  <a:pt x="2947988" y="5544158"/>
                </a:lnTo>
                <a:lnTo>
                  <a:pt x="0" y="5544158"/>
                </a:lnTo>
                <a:lnTo>
                  <a:pt x="0" y="0"/>
                </a:lnTo>
                <a:lnTo>
                  <a:pt x="3565452" y="0"/>
                </a:lnTo>
                <a:lnTo>
                  <a:pt x="3565452" y="1"/>
                </a:lnTo>
                <a:lnTo>
                  <a:pt x="920977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2192000" cy="6580823"/>
          </a:xfrm>
          <a:custGeom>
            <a:avLst/>
            <a:gdLst/>
            <a:ahLst/>
            <a:cxnLst/>
            <a:rect l="l" t="t" r="r" b="b"/>
            <a:pathLst>
              <a:path w="12192000" h="6580823" extrusionOk="0">
                <a:moveTo>
                  <a:pt x="9209773" y="0"/>
                </a:moveTo>
                <a:lnTo>
                  <a:pt x="12192000" y="0"/>
                </a:lnTo>
                <a:lnTo>
                  <a:pt x="12192000" y="5663615"/>
                </a:lnTo>
                <a:lnTo>
                  <a:pt x="9247823" y="5663615"/>
                </a:lnTo>
                <a:lnTo>
                  <a:pt x="9247823" y="6580823"/>
                </a:lnTo>
                <a:lnTo>
                  <a:pt x="2947988" y="6580823"/>
                </a:lnTo>
                <a:lnTo>
                  <a:pt x="2947988" y="5544158"/>
                </a:lnTo>
                <a:lnTo>
                  <a:pt x="0" y="5544158"/>
                </a:lnTo>
                <a:lnTo>
                  <a:pt x="0" y="0"/>
                </a:lnTo>
                <a:lnTo>
                  <a:pt x="3565452" y="0"/>
                </a:lnTo>
                <a:lnTo>
                  <a:pt x="3565452" y="1"/>
                </a:lnTo>
                <a:lnTo>
                  <a:pt x="9209773" y="1"/>
                </a:lnTo>
                <a:close/>
              </a:path>
            </a:pathLst>
          </a:custGeom>
          <a:solidFill>
            <a:srgbClr val="000000">
              <a:alpha val="9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21474" y="1"/>
            <a:ext cx="10441977" cy="5350780"/>
          </a:xfrm>
          <a:custGeom>
            <a:avLst/>
            <a:gdLst/>
            <a:ahLst/>
            <a:cxnLst/>
            <a:rect l="l" t="t" r="r" b="b"/>
            <a:pathLst>
              <a:path w="6299835" h="5258752" extrusionOk="0">
                <a:moveTo>
                  <a:pt x="0" y="0"/>
                </a:moveTo>
                <a:lnTo>
                  <a:pt x="482918" y="0"/>
                </a:lnTo>
                <a:lnTo>
                  <a:pt x="482918" y="5258753"/>
                </a:lnTo>
                <a:lnTo>
                  <a:pt x="0" y="5258753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5816918" y="0"/>
                </a:moveTo>
                <a:lnTo>
                  <a:pt x="6299835" y="0"/>
                </a:lnTo>
                <a:lnTo>
                  <a:pt x="6299835" y="5258753"/>
                </a:lnTo>
                <a:lnTo>
                  <a:pt x="5816918" y="5258753"/>
                </a:lnTo>
                <a:lnTo>
                  <a:pt x="5816918" y="0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1" y="5254233"/>
            <a:ext cx="12191999" cy="1239761"/>
          </a:xfrm>
          <a:custGeom>
            <a:avLst/>
            <a:gdLst/>
            <a:ahLst/>
            <a:cxnLst/>
            <a:rect l="l" t="t" r="r" b="b"/>
            <a:pathLst>
              <a:path w="12191999" h="1239761" extrusionOk="0">
                <a:moveTo>
                  <a:pt x="7386084" y="0"/>
                </a:moveTo>
                <a:lnTo>
                  <a:pt x="10476614" y="0"/>
                </a:lnTo>
                <a:lnTo>
                  <a:pt x="10476614" y="76223"/>
                </a:lnTo>
                <a:lnTo>
                  <a:pt x="12191999" y="76223"/>
                </a:lnTo>
                <a:lnTo>
                  <a:pt x="12191999" y="1239761"/>
                </a:lnTo>
                <a:lnTo>
                  <a:pt x="10476611" y="1239761"/>
                </a:lnTo>
                <a:lnTo>
                  <a:pt x="10476611" y="1144775"/>
                </a:lnTo>
                <a:lnTo>
                  <a:pt x="7386084" y="1144775"/>
                </a:lnTo>
                <a:close/>
                <a:moveTo>
                  <a:pt x="2080436" y="0"/>
                </a:moveTo>
                <a:lnTo>
                  <a:pt x="4749208" y="0"/>
                </a:lnTo>
                <a:lnTo>
                  <a:pt x="4749208" y="1213908"/>
                </a:lnTo>
                <a:lnTo>
                  <a:pt x="2080436" y="1213908"/>
                </a:lnTo>
                <a:lnTo>
                  <a:pt x="2080436" y="1196187"/>
                </a:lnTo>
                <a:lnTo>
                  <a:pt x="0" y="1196187"/>
                </a:lnTo>
                <a:lnTo>
                  <a:pt x="0" y="90400"/>
                </a:lnTo>
                <a:lnTo>
                  <a:pt x="2080436" y="90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4723022" y="2661900"/>
            <a:ext cx="2664962" cy="3681689"/>
          </a:xfrm>
          <a:custGeom>
            <a:avLst/>
            <a:gdLst/>
            <a:ahLst/>
            <a:cxnLst/>
            <a:rect l="l" t="t" r="r" b="b"/>
            <a:pathLst>
              <a:path w="1607820" h="2221230" extrusionOk="0">
                <a:moveTo>
                  <a:pt x="0" y="0"/>
                </a:moveTo>
                <a:lnTo>
                  <a:pt x="1607820" y="0"/>
                </a:lnTo>
                <a:lnTo>
                  <a:pt x="1607820" y="2221230"/>
                </a:lnTo>
                <a:lnTo>
                  <a:pt x="0" y="222123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4723023" y="2661899"/>
            <a:ext cx="2664977" cy="3683268"/>
          </a:xfrm>
          <a:custGeom>
            <a:avLst/>
            <a:gdLst/>
            <a:ahLst/>
            <a:cxnLst/>
            <a:rect l="l" t="t" r="r" b="b"/>
            <a:pathLst>
              <a:path w="2207020" h="2222183" extrusionOk="0">
                <a:moveTo>
                  <a:pt x="0" y="0"/>
                </a:moveTo>
                <a:lnTo>
                  <a:pt x="2207020" y="0"/>
                </a:lnTo>
                <a:cubicBezTo>
                  <a:pt x="2207020" y="54777"/>
                  <a:pt x="2207019" y="62498"/>
                  <a:pt x="2207019" y="117275"/>
                </a:cubicBezTo>
                <a:lnTo>
                  <a:pt x="166527" y="121553"/>
                </a:lnTo>
                <a:cubicBezTo>
                  <a:pt x="168485" y="821763"/>
                  <a:pt x="170444" y="1521973"/>
                  <a:pt x="172402" y="2222183"/>
                </a:cubicBezTo>
                <a:lnTo>
                  <a:pt x="0" y="22221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6029861" y="2661900"/>
            <a:ext cx="26838" cy="3681689"/>
          </a:xfrm>
          <a:custGeom>
            <a:avLst/>
            <a:gdLst/>
            <a:ahLst/>
            <a:cxnLst/>
            <a:rect l="l" t="t" r="r" b="b"/>
            <a:pathLst>
              <a:path w="16192" h="2221230" extrusionOk="0">
                <a:moveTo>
                  <a:pt x="0" y="0"/>
                </a:moveTo>
                <a:lnTo>
                  <a:pt x="16193" y="0"/>
                </a:lnTo>
                <a:lnTo>
                  <a:pt x="16193" y="2221230"/>
                </a:lnTo>
                <a:lnTo>
                  <a:pt x="0" y="2221230"/>
                </a:lnTo>
                <a:close/>
              </a:path>
            </a:pathLst>
          </a:custGeom>
          <a:solidFill>
            <a:srgbClr val="000000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6055114" y="2661900"/>
            <a:ext cx="25260" cy="3681689"/>
          </a:xfrm>
          <a:custGeom>
            <a:avLst/>
            <a:gdLst/>
            <a:ahLst/>
            <a:cxnLst/>
            <a:rect l="l" t="t" r="r" b="b"/>
            <a:pathLst>
              <a:path w="15240" h="2221230" extrusionOk="0">
                <a:moveTo>
                  <a:pt x="0" y="0"/>
                </a:moveTo>
                <a:lnTo>
                  <a:pt x="15240" y="0"/>
                </a:lnTo>
                <a:lnTo>
                  <a:pt x="15240" y="2221230"/>
                </a:lnTo>
                <a:lnTo>
                  <a:pt x="0" y="2221230"/>
                </a:lnTo>
                <a:close/>
              </a:path>
            </a:pathLst>
          </a:custGeom>
          <a:solidFill>
            <a:srgbClr val="000000">
              <a:alpha val="2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Google Shape;19;p2"/>
          <p:cNvGrpSpPr/>
          <p:nvPr/>
        </p:nvGrpSpPr>
        <p:grpSpPr>
          <a:xfrm>
            <a:off x="5916138" y="4497392"/>
            <a:ext cx="86805" cy="356694"/>
            <a:chOff x="6014084" y="4425314"/>
            <a:chExt cx="52387" cy="215265"/>
          </a:xfrm>
        </p:grpSpPr>
        <p:sp>
          <p:nvSpPr>
            <p:cNvPr id="20" name="Google Shape;20;p2"/>
            <p:cNvSpPr/>
            <p:nvPr/>
          </p:nvSpPr>
          <p:spPr>
            <a:xfrm>
              <a:off x="6014084" y="4425314"/>
              <a:ext cx="52387" cy="215265"/>
            </a:xfrm>
            <a:custGeom>
              <a:avLst/>
              <a:gdLst/>
              <a:ahLst/>
              <a:cxnLst/>
              <a:rect l="l" t="t" r="r" b="b"/>
              <a:pathLst>
                <a:path w="52387" h="215265" extrusionOk="0">
                  <a:moveTo>
                    <a:pt x="37147" y="0"/>
                  </a:moveTo>
                  <a:lnTo>
                    <a:pt x="52388" y="14288"/>
                  </a:lnTo>
                  <a:lnTo>
                    <a:pt x="52388" y="215265"/>
                  </a:lnTo>
                  <a:lnTo>
                    <a:pt x="15240" y="215265"/>
                  </a:lnTo>
                  <a:lnTo>
                    <a:pt x="0" y="200978"/>
                  </a:lnTo>
                  <a:close/>
                </a:path>
              </a:pathLst>
            </a:custGeom>
            <a:solidFill>
              <a:srgbClr val="3C322D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14084" y="4425314"/>
              <a:ext cx="37147" cy="200977"/>
            </a:xfrm>
            <a:custGeom>
              <a:avLst/>
              <a:gdLst/>
              <a:ahLst/>
              <a:cxnLst/>
              <a:rect l="l" t="t" r="r" b="b"/>
              <a:pathLst>
                <a:path w="37147" h="200977" extrusionOk="0">
                  <a:moveTo>
                    <a:pt x="0" y="0"/>
                  </a:moveTo>
                  <a:lnTo>
                    <a:pt x="37147" y="0"/>
                  </a:lnTo>
                  <a:lnTo>
                    <a:pt x="37147" y="200978"/>
                  </a:lnTo>
                  <a:lnTo>
                    <a:pt x="0" y="200978"/>
                  </a:lnTo>
                  <a:close/>
                </a:path>
              </a:pathLst>
            </a:custGeom>
            <a:solidFill>
              <a:srgbClr val="A291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6133943" y="4497392"/>
            <a:ext cx="86805" cy="356694"/>
            <a:chOff x="6145529" y="4425314"/>
            <a:chExt cx="52387" cy="215265"/>
          </a:xfrm>
        </p:grpSpPr>
        <p:sp>
          <p:nvSpPr>
            <p:cNvPr id="23" name="Google Shape;23;p2"/>
            <p:cNvSpPr/>
            <p:nvPr/>
          </p:nvSpPr>
          <p:spPr>
            <a:xfrm>
              <a:off x="6145529" y="4425314"/>
              <a:ext cx="52387" cy="215265"/>
            </a:xfrm>
            <a:custGeom>
              <a:avLst/>
              <a:gdLst/>
              <a:ahLst/>
              <a:cxnLst/>
              <a:rect l="l" t="t" r="r" b="b"/>
              <a:pathLst>
                <a:path w="52387" h="215265" extrusionOk="0">
                  <a:moveTo>
                    <a:pt x="37147" y="0"/>
                  </a:moveTo>
                  <a:lnTo>
                    <a:pt x="52388" y="14288"/>
                  </a:lnTo>
                  <a:lnTo>
                    <a:pt x="52388" y="215265"/>
                  </a:lnTo>
                  <a:lnTo>
                    <a:pt x="15240" y="215265"/>
                  </a:lnTo>
                  <a:lnTo>
                    <a:pt x="0" y="200978"/>
                  </a:lnTo>
                  <a:close/>
                </a:path>
              </a:pathLst>
            </a:custGeom>
            <a:solidFill>
              <a:srgbClr val="3C322D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145529" y="4425314"/>
              <a:ext cx="37147" cy="200977"/>
            </a:xfrm>
            <a:custGeom>
              <a:avLst/>
              <a:gdLst/>
              <a:ahLst/>
              <a:cxnLst/>
              <a:rect l="l" t="t" r="r" b="b"/>
              <a:pathLst>
                <a:path w="37147" h="200977" extrusionOk="0">
                  <a:moveTo>
                    <a:pt x="0" y="0"/>
                  </a:moveTo>
                  <a:lnTo>
                    <a:pt x="37148" y="0"/>
                  </a:lnTo>
                  <a:lnTo>
                    <a:pt x="37148" y="200978"/>
                  </a:lnTo>
                  <a:lnTo>
                    <a:pt x="0" y="200978"/>
                  </a:lnTo>
                  <a:close/>
                </a:path>
              </a:pathLst>
            </a:custGeom>
            <a:solidFill>
              <a:srgbClr val="A291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4973034" y="3067634"/>
            <a:ext cx="845967" cy="3025521"/>
            <a:chOff x="4961359" y="3069109"/>
            <a:chExt cx="845967" cy="3025521"/>
          </a:xfrm>
        </p:grpSpPr>
        <p:grpSp>
          <p:nvGrpSpPr>
            <p:cNvPr id="26" name="Google Shape;26;p2"/>
            <p:cNvGrpSpPr/>
            <p:nvPr/>
          </p:nvGrpSpPr>
          <p:grpSpPr>
            <a:xfrm>
              <a:off x="4961359" y="4131234"/>
              <a:ext cx="845965" cy="849121"/>
              <a:chOff x="5441631" y="4204334"/>
              <a:chExt cx="510540" cy="512445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5441631" y="4204334"/>
                <a:ext cx="510540" cy="512445"/>
              </a:xfrm>
              <a:custGeom>
                <a:avLst/>
                <a:gdLst/>
                <a:ahLst/>
                <a:cxnLst/>
                <a:rect l="l" t="t" r="r" b="b"/>
                <a:pathLst>
                  <a:path w="510540" h="512445" extrusionOk="0">
                    <a:moveTo>
                      <a:pt x="0" y="0"/>
                    </a:moveTo>
                    <a:cubicBezTo>
                      <a:pt x="170498" y="0"/>
                      <a:pt x="340043" y="0"/>
                      <a:pt x="510540" y="0"/>
                    </a:cubicBezTo>
                    <a:cubicBezTo>
                      <a:pt x="510540" y="170497"/>
                      <a:pt x="510540" y="340995"/>
                      <a:pt x="510540" y="512445"/>
                    </a:cubicBezTo>
                    <a:cubicBezTo>
                      <a:pt x="340043" y="512445"/>
                      <a:pt x="170498" y="512445"/>
                      <a:pt x="0" y="512445"/>
                    </a:cubicBezTo>
                    <a:cubicBezTo>
                      <a:pt x="0" y="340995"/>
                      <a:pt x="0" y="170497"/>
                      <a:pt x="0" y="0"/>
                    </a:cubicBezTo>
                    <a:close/>
                  </a:path>
                </a:pathLst>
              </a:custGeom>
              <a:solidFill>
                <a:srgbClr val="3C322D">
                  <a:alpha val="29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5441631" y="4204334"/>
                <a:ext cx="509587" cy="512445"/>
              </a:xfrm>
              <a:custGeom>
                <a:avLst/>
                <a:gdLst/>
                <a:ahLst/>
                <a:cxnLst/>
                <a:rect l="l" t="t" r="r" b="b"/>
                <a:pathLst>
                  <a:path w="509587" h="512445" extrusionOk="0">
                    <a:moveTo>
                      <a:pt x="0" y="511493"/>
                    </a:moveTo>
                    <a:cubicBezTo>
                      <a:pt x="6668" y="505778"/>
                      <a:pt x="13335" y="499110"/>
                      <a:pt x="19050" y="493395"/>
                    </a:cubicBezTo>
                    <a:cubicBezTo>
                      <a:pt x="176213" y="335280"/>
                      <a:pt x="333375" y="176213"/>
                      <a:pt x="490538" y="18097"/>
                    </a:cubicBezTo>
                    <a:cubicBezTo>
                      <a:pt x="497205" y="12383"/>
                      <a:pt x="503873" y="5715"/>
                      <a:pt x="509588" y="0"/>
                    </a:cubicBezTo>
                    <a:cubicBezTo>
                      <a:pt x="509588" y="170497"/>
                      <a:pt x="509588" y="340995"/>
                      <a:pt x="509588" y="512445"/>
                    </a:cubicBezTo>
                    <a:cubicBezTo>
                      <a:pt x="340995" y="511493"/>
                      <a:pt x="170498" y="511493"/>
                      <a:pt x="0" y="511493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5463550" y="4222899"/>
                <a:ext cx="471487" cy="475297"/>
              </a:xfrm>
              <a:custGeom>
                <a:avLst/>
                <a:gdLst/>
                <a:ahLst/>
                <a:cxnLst/>
                <a:rect l="l" t="t" r="r" b="b"/>
                <a:pathLst>
                  <a:path w="471487" h="475297" extrusionOk="0">
                    <a:moveTo>
                      <a:pt x="0" y="0"/>
                    </a:moveTo>
                    <a:cubicBezTo>
                      <a:pt x="157163" y="0"/>
                      <a:pt x="314325" y="0"/>
                      <a:pt x="471488" y="0"/>
                    </a:cubicBezTo>
                    <a:cubicBezTo>
                      <a:pt x="471488" y="158115"/>
                      <a:pt x="471488" y="317183"/>
                      <a:pt x="471488" y="475298"/>
                    </a:cubicBezTo>
                    <a:cubicBezTo>
                      <a:pt x="314325" y="475298"/>
                      <a:pt x="157163" y="475298"/>
                      <a:pt x="0" y="475298"/>
                    </a:cubicBezTo>
                    <a:cubicBezTo>
                      <a:pt x="0" y="317183"/>
                      <a:pt x="0" y="158115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" name="Google Shape;30;p2"/>
            <p:cNvGrpSpPr/>
            <p:nvPr/>
          </p:nvGrpSpPr>
          <p:grpSpPr>
            <a:xfrm>
              <a:off x="4961359" y="5245511"/>
              <a:ext cx="845967" cy="849120"/>
              <a:chOff x="5441631" y="4876799"/>
              <a:chExt cx="510541" cy="512444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5441632" y="4876799"/>
                <a:ext cx="510540" cy="512444"/>
              </a:xfrm>
              <a:custGeom>
                <a:avLst/>
                <a:gdLst/>
                <a:ahLst/>
                <a:cxnLst/>
                <a:rect l="l" t="t" r="r" b="b"/>
                <a:pathLst>
                  <a:path w="510540" h="512444" extrusionOk="0">
                    <a:moveTo>
                      <a:pt x="0" y="0"/>
                    </a:moveTo>
                    <a:lnTo>
                      <a:pt x="510540" y="0"/>
                    </a:lnTo>
                    <a:lnTo>
                      <a:pt x="510540" y="512445"/>
                    </a:lnTo>
                    <a:lnTo>
                      <a:pt x="0" y="512445"/>
                    </a:lnTo>
                    <a:close/>
                  </a:path>
                </a:pathLst>
              </a:custGeom>
              <a:solidFill>
                <a:srgbClr val="3C322D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441631" y="4876799"/>
                <a:ext cx="510540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510540" h="511492" extrusionOk="0">
                    <a:moveTo>
                      <a:pt x="0" y="511493"/>
                    </a:moveTo>
                    <a:lnTo>
                      <a:pt x="20003" y="493395"/>
                    </a:lnTo>
                    <a:lnTo>
                      <a:pt x="491490" y="18097"/>
                    </a:lnTo>
                    <a:lnTo>
                      <a:pt x="510540" y="0"/>
                    </a:lnTo>
                    <a:lnTo>
                      <a:pt x="510540" y="511493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5461634" y="4894897"/>
                <a:ext cx="471487" cy="475297"/>
              </a:xfrm>
              <a:custGeom>
                <a:avLst/>
                <a:gdLst/>
                <a:ahLst/>
                <a:cxnLst/>
                <a:rect l="l" t="t" r="r" b="b"/>
                <a:pathLst>
                  <a:path w="471487" h="475297" extrusionOk="0">
                    <a:moveTo>
                      <a:pt x="0" y="0"/>
                    </a:moveTo>
                    <a:lnTo>
                      <a:pt x="471487" y="0"/>
                    </a:lnTo>
                    <a:lnTo>
                      <a:pt x="471487" y="475297"/>
                    </a:lnTo>
                    <a:lnTo>
                      <a:pt x="0" y="47529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" name="Google Shape;34;p2"/>
            <p:cNvGrpSpPr/>
            <p:nvPr/>
          </p:nvGrpSpPr>
          <p:grpSpPr>
            <a:xfrm>
              <a:off x="4961359" y="3069109"/>
              <a:ext cx="845965" cy="849121"/>
              <a:chOff x="5441631" y="4204334"/>
              <a:chExt cx="510540" cy="512445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5441631" y="4204334"/>
                <a:ext cx="510540" cy="512445"/>
              </a:xfrm>
              <a:custGeom>
                <a:avLst/>
                <a:gdLst/>
                <a:ahLst/>
                <a:cxnLst/>
                <a:rect l="l" t="t" r="r" b="b"/>
                <a:pathLst>
                  <a:path w="510540" h="512445" extrusionOk="0">
                    <a:moveTo>
                      <a:pt x="0" y="0"/>
                    </a:moveTo>
                    <a:cubicBezTo>
                      <a:pt x="170498" y="0"/>
                      <a:pt x="340043" y="0"/>
                      <a:pt x="510540" y="0"/>
                    </a:cubicBezTo>
                    <a:cubicBezTo>
                      <a:pt x="510540" y="170497"/>
                      <a:pt x="510540" y="340995"/>
                      <a:pt x="510540" y="512445"/>
                    </a:cubicBezTo>
                    <a:cubicBezTo>
                      <a:pt x="340043" y="512445"/>
                      <a:pt x="170498" y="512445"/>
                      <a:pt x="0" y="512445"/>
                    </a:cubicBezTo>
                    <a:cubicBezTo>
                      <a:pt x="0" y="340995"/>
                      <a:pt x="0" y="170497"/>
                      <a:pt x="0" y="0"/>
                    </a:cubicBezTo>
                    <a:close/>
                  </a:path>
                </a:pathLst>
              </a:custGeom>
              <a:solidFill>
                <a:srgbClr val="3C322D">
                  <a:alpha val="29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5441631" y="4204334"/>
                <a:ext cx="509587" cy="512445"/>
              </a:xfrm>
              <a:custGeom>
                <a:avLst/>
                <a:gdLst/>
                <a:ahLst/>
                <a:cxnLst/>
                <a:rect l="l" t="t" r="r" b="b"/>
                <a:pathLst>
                  <a:path w="509587" h="512445" extrusionOk="0">
                    <a:moveTo>
                      <a:pt x="0" y="511493"/>
                    </a:moveTo>
                    <a:cubicBezTo>
                      <a:pt x="6668" y="505778"/>
                      <a:pt x="13335" y="499110"/>
                      <a:pt x="19050" y="493395"/>
                    </a:cubicBezTo>
                    <a:cubicBezTo>
                      <a:pt x="176213" y="335280"/>
                      <a:pt x="333375" y="176213"/>
                      <a:pt x="490538" y="18097"/>
                    </a:cubicBezTo>
                    <a:cubicBezTo>
                      <a:pt x="497205" y="12383"/>
                      <a:pt x="503873" y="5715"/>
                      <a:pt x="509588" y="0"/>
                    </a:cubicBezTo>
                    <a:cubicBezTo>
                      <a:pt x="509588" y="170497"/>
                      <a:pt x="509588" y="340995"/>
                      <a:pt x="509588" y="512445"/>
                    </a:cubicBezTo>
                    <a:cubicBezTo>
                      <a:pt x="340995" y="511493"/>
                      <a:pt x="170498" y="511493"/>
                      <a:pt x="0" y="511493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5463550" y="4222899"/>
                <a:ext cx="471487" cy="475297"/>
              </a:xfrm>
              <a:custGeom>
                <a:avLst/>
                <a:gdLst/>
                <a:ahLst/>
                <a:cxnLst/>
                <a:rect l="l" t="t" r="r" b="b"/>
                <a:pathLst>
                  <a:path w="471487" h="475297" extrusionOk="0">
                    <a:moveTo>
                      <a:pt x="0" y="0"/>
                    </a:moveTo>
                    <a:cubicBezTo>
                      <a:pt x="157163" y="0"/>
                      <a:pt x="314325" y="0"/>
                      <a:pt x="471488" y="0"/>
                    </a:cubicBezTo>
                    <a:cubicBezTo>
                      <a:pt x="471488" y="158115"/>
                      <a:pt x="471488" y="317183"/>
                      <a:pt x="471488" y="475298"/>
                    </a:cubicBezTo>
                    <a:cubicBezTo>
                      <a:pt x="314325" y="475298"/>
                      <a:pt x="157163" y="475298"/>
                      <a:pt x="0" y="475298"/>
                    </a:cubicBezTo>
                    <a:cubicBezTo>
                      <a:pt x="0" y="317183"/>
                      <a:pt x="0" y="158115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" name="Google Shape;38;p2"/>
          <p:cNvGrpSpPr/>
          <p:nvPr/>
        </p:nvGrpSpPr>
        <p:grpSpPr>
          <a:xfrm>
            <a:off x="6298009" y="3067634"/>
            <a:ext cx="845967" cy="3025521"/>
            <a:chOff x="4961359" y="3069109"/>
            <a:chExt cx="845967" cy="3025521"/>
          </a:xfrm>
        </p:grpSpPr>
        <p:grpSp>
          <p:nvGrpSpPr>
            <p:cNvPr id="39" name="Google Shape;39;p2"/>
            <p:cNvGrpSpPr/>
            <p:nvPr/>
          </p:nvGrpSpPr>
          <p:grpSpPr>
            <a:xfrm>
              <a:off x="4961359" y="4131234"/>
              <a:ext cx="845965" cy="849121"/>
              <a:chOff x="5441631" y="4204334"/>
              <a:chExt cx="510540" cy="51244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5441631" y="4204334"/>
                <a:ext cx="510540" cy="512445"/>
              </a:xfrm>
              <a:custGeom>
                <a:avLst/>
                <a:gdLst/>
                <a:ahLst/>
                <a:cxnLst/>
                <a:rect l="l" t="t" r="r" b="b"/>
                <a:pathLst>
                  <a:path w="510540" h="512445" extrusionOk="0">
                    <a:moveTo>
                      <a:pt x="0" y="0"/>
                    </a:moveTo>
                    <a:cubicBezTo>
                      <a:pt x="170498" y="0"/>
                      <a:pt x="340043" y="0"/>
                      <a:pt x="510540" y="0"/>
                    </a:cubicBezTo>
                    <a:cubicBezTo>
                      <a:pt x="510540" y="170497"/>
                      <a:pt x="510540" y="340995"/>
                      <a:pt x="510540" y="512445"/>
                    </a:cubicBezTo>
                    <a:cubicBezTo>
                      <a:pt x="340043" y="512445"/>
                      <a:pt x="170498" y="512445"/>
                      <a:pt x="0" y="512445"/>
                    </a:cubicBezTo>
                    <a:cubicBezTo>
                      <a:pt x="0" y="340995"/>
                      <a:pt x="0" y="170497"/>
                      <a:pt x="0" y="0"/>
                    </a:cubicBezTo>
                    <a:close/>
                  </a:path>
                </a:pathLst>
              </a:custGeom>
              <a:solidFill>
                <a:srgbClr val="3C322D">
                  <a:alpha val="29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5441631" y="4204334"/>
                <a:ext cx="509587" cy="512445"/>
              </a:xfrm>
              <a:custGeom>
                <a:avLst/>
                <a:gdLst/>
                <a:ahLst/>
                <a:cxnLst/>
                <a:rect l="l" t="t" r="r" b="b"/>
                <a:pathLst>
                  <a:path w="509587" h="512445" extrusionOk="0">
                    <a:moveTo>
                      <a:pt x="0" y="511493"/>
                    </a:moveTo>
                    <a:cubicBezTo>
                      <a:pt x="6668" y="505778"/>
                      <a:pt x="13335" y="499110"/>
                      <a:pt x="19050" y="493395"/>
                    </a:cubicBezTo>
                    <a:cubicBezTo>
                      <a:pt x="176213" y="335280"/>
                      <a:pt x="333375" y="176213"/>
                      <a:pt x="490538" y="18097"/>
                    </a:cubicBezTo>
                    <a:cubicBezTo>
                      <a:pt x="497205" y="12383"/>
                      <a:pt x="503873" y="5715"/>
                      <a:pt x="509588" y="0"/>
                    </a:cubicBezTo>
                    <a:cubicBezTo>
                      <a:pt x="509588" y="170497"/>
                      <a:pt x="509588" y="340995"/>
                      <a:pt x="509588" y="512445"/>
                    </a:cubicBezTo>
                    <a:cubicBezTo>
                      <a:pt x="340995" y="511493"/>
                      <a:pt x="170498" y="511493"/>
                      <a:pt x="0" y="511493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5463550" y="4222899"/>
                <a:ext cx="471487" cy="475297"/>
              </a:xfrm>
              <a:custGeom>
                <a:avLst/>
                <a:gdLst/>
                <a:ahLst/>
                <a:cxnLst/>
                <a:rect l="l" t="t" r="r" b="b"/>
                <a:pathLst>
                  <a:path w="471487" h="475297" extrusionOk="0">
                    <a:moveTo>
                      <a:pt x="0" y="0"/>
                    </a:moveTo>
                    <a:cubicBezTo>
                      <a:pt x="157163" y="0"/>
                      <a:pt x="314325" y="0"/>
                      <a:pt x="471488" y="0"/>
                    </a:cubicBezTo>
                    <a:cubicBezTo>
                      <a:pt x="471488" y="158115"/>
                      <a:pt x="471488" y="317183"/>
                      <a:pt x="471488" y="475298"/>
                    </a:cubicBezTo>
                    <a:cubicBezTo>
                      <a:pt x="314325" y="475298"/>
                      <a:pt x="157163" y="475298"/>
                      <a:pt x="0" y="475298"/>
                    </a:cubicBezTo>
                    <a:cubicBezTo>
                      <a:pt x="0" y="317183"/>
                      <a:pt x="0" y="158115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4961359" y="5245511"/>
              <a:ext cx="845967" cy="849120"/>
              <a:chOff x="5441631" y="4876799"/>
              <a:chExt cx="510541" cy="512444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5441632" y="4876799"/>
                <a:ext cx="510540" cy="512444"/>
              </a:xfrm>
              <a:custGeom>
                <a:avLst/>
                <a:gdLst/>
                <a:ahLst/>
                <a:cxnLst/>
                <a:rect l="l" t="t" r="r" b="b"/>
                <a:pathLst>
                  <a:path w="510540" h="512444" extrusionOk="0">
                    <a:moveTo>
                      <a:pt x="0" y="0"/>
                    </a:moveTo>
                    <a:lnTo>
                      <a:pt x="510540" y="0"/>
                    </a:lnTo>
                    <a:lnTo>
                      <a:pt x="510540" y="512445"/>
                    </a:lnTo>
                    <a:lnTo>
                      <a:pt x="0" y="512445"/>
                    </a:lnTo>
                    <a:close/>
                  </a:path>
                </a:pathLst>
              </a:custGeom>
              <a:solidFill>
                <a:srgbClr val="3C322D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5441631" y="4876799"/>
                <a:ext cx="510540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510540" h="511492" extrusionOk="0">
                    <a:moveTo>
                      <a:pt x="0" y="511493"/>
                    </a:moveTo>
                    <a:lnTo>
                      <a:pt x="20003" y="493395"/>
                    </a:lnTo>
                    <a:lnTo>
                      <a:pt x="491490" y="18097"/>
                    </a:lnTo>
                    <a:lnTo>
                      <a:pt x="510540" y="0"/>
                    </a:lnTo>
                    <a:lnTo>
                      <a:pt x="510540" y="511493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5461634" y="4894897"/>
                <a:ext cx="471487" cy="475297"/>
              </a:xfrm>
              <a:custGeom>
                <a:avLst/>
                <a:gdLst/>
                <a:ahLst/>
                <a:cxnLst/>
                <a:rect l="l" t="t" r="r" b="b"/>
                <a:pathLst>
                  <a:path w="471487" h="475297" extrusionOk="0">
                    <a:moveTo>
                      <a:pt x="0" y="0"/>
                    </a:moveTo>
                    <a:lnTo>
                      <a:pt x="471487" y="0"/>
                    </a:lnTo>
                    <a:lnTo>
                      <a:pt x="471487" y="475297"/>
                    </a:lnTo>
                    <a:lnTo>
                      <a:pt x="0" y="47529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" name="Google Shape;47;p2"/>
            <p:cNvGrpSpPr/>
            <p:nvPr/>
          </p:nvGrpSpPr>
          <p:grpSpPr>
            <a:xfrm>
              <a:off x="4961359" y="3069109"/>
              <a:ext cx="845965" cy="849121"/>
              <a:chOff x="5441631" y="4204334"/>
              <a:chExt cx="510540" cy="512445"/>
            </a:xfrm>
          </p:grpSpPr>
          <p:sp>
            <p:nvSpPr>
              <p:cNvPr id="48" name="Google Shape;48;p2"/>
              <p:cNvSpPr/>
              <p:nvPr/>
            </p:nvSpPr>
            <p:spPr>
              <a:xfrm>
                <a:off x="5441631" y="4204334"/>
                <a:ext cx="510540" cy="512445"/>
              </a:xfrm>
              <a:custGeom>
                <a:avLst/>
                <a:gdLst/>
                <a:ahLst/>
                <a:cxnLst/>
                <a:rect l="l" t="t" r="r" b="b"/>
                <a:pathLst>
                  <a:path w="510540" h="512445" extrusionOk="0">
                    <a:moveTo>
                      <a:pt x="0" y="0"/>
                    </a:moveTo>
                    <a:cubicBezTo>
                      <a:pt x="170498" y="0"/>
                      <a:pt x="340043" y="0"/>
                      <a:pt x="510540" y="0"/>
                    </a:cubicBezTo>
                    <a:cubicBezTo>
                      <a:pt x="510540" y="170497"/>
                      <a:pt x="510540" y="340995"/>
                      <a:pt x="510540" y="512445"/>
                    </a:cubicBezTo>
                    <a:cubicBezTo>
                      <a:pt x="340043" y="512445"/>
                      <a:pt x="170498" y="512445"/>
                      <a:pt x="0" y="512445"/>
                    </a:cubicBezTo>
                    <a:cubicBezTo>
                      <a:pt x="0" y="340995"/>
                      <a:pt x="0" y="170497"/>
                      <a:pt x="0" y="0"/>
                    </a:cubicBezTo>
                    <a:close/>
                  </a:path>
                </a:pathLst>
              </a:custGeom>
              <a:solidFill>
                <a:srgbClr val="3C322D">
                  <a:alpha val="29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5441631" y="4204334"/>
                <a:ext cx="509587" cy="512445"/>
              </a:xfrm>
              <a:custGeom>
                <a:avLst/>
                <a:gdLst/>
                <a:ahLst/>
                <a:cxnLst/>
                <a:rect l="l" t="t" r="r" b="b"/>
                <a:pathLst>
                  <a:path w="509587" h="512445" extrusionOk="0">
                    <a:moveTo>
                      <a:pt x="0" y="511493"/>
                    </a:moveTo>
                    <a:cubicBezTo>
                      <a:pt x="6668" y="505778"/>
                      <a:pt x="13335" y="499110"/>
                      <a:pt x="19050" y="493395"/>
                    </a:cubicBezTo>
                    <a:cubicBezTo>
                      <a:pt x="176213" y="335280"/>
                      <a:pt x="333375" y="176213"/>
                      <a:pt x="490538" y="18097"/>
                    </a:cubicBezTo>
                    <a:cubicBezTo>
                      <a:pt x="497205" y="12383"/>
                      <a:pt x="503873" y="5715"/>
                      <a:pt x="509588" y="0"/>
                    </a:cubicBezTo>
                    <a:cubicBezTo>
                      <a:pt x="509588" y="170497"/>
                      <a:pt x="509588" y="340995"/>
                      <a:pt x="509588" y="512445"/>
                    </a:cubicBezTo>
                    <a:cubicBezTo>
                      <a:pt x="340995" y="511493"/>
                      <a:pt x="170498" y="511493"/>
                      <a:pt x="0" y="511493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5463550" y="4222899"/>
                <a:ext cx="471487" cy="475297"/>
              </a:xfrm>
              <a:custGeom>
                <a:avLst/>
                <a:gdLst/>
                <a:ahLst/>
                <a:cxnLst/>
                <a:rect l="l" t="t" r="r" b="b"/>
                <a:pathLst>
                  <a:path w="471487" h="475297" extrusionOk="0">
                    <a:moveTo>
                      <a:pt x="0" y="0"/>
                    </a:moveTo>
                    <a:cubicBezTo>
                      <a:pt x="157163" y="0"/>
                      <a:pt x="314325" y="0"/>
                      <a:pt x="471488" y="0"/>
                    </a:cubicBezTo>
                    <a:cubicBezTo>
                      <a:pt x="471488" y="158115"/>
                      <a:pt x="471488" y="317183"/>
                      <a:pt x="471488" y="475298"/>
                    </a:cubicBezTo>
                    <a:cubicBezTo>
                      <a:pt x="314325" y="475298"/>
                      <a:pt x="157163" y="475298"/>
                      <a:pt x="0" y="475298"/>
                    </a:cubicBezTo>
                    <a:cubicBezTo>
                      <a:pt x="0" y="317183"/>
                      <a:pt x="0" y="158115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1" name="Google Shape;51;p2"/>
          <p:cNvSpPr/>
          <p:nvPr/>
        </p:nvSpPr>
        <p:spPr>
          <a:xfrm>
            <a:off x="2699625" y="7100"/>
            <a:ext cx="7772607" cy="6333116"/>
          </a:xfrm>
          <a:custGeom>
            <a:avLst/>
            <a:gdLst/>
            <a:ahLst/>
            <a:cxnLst/>
            <a:rect l="l" t="t" r="r" b="b"/>
            <a:pathLst>
              <a:path w="7870994" h="6333116" extrusionOk="0">
                <a:moveTo>
                  <a:pt x="7849731" y="0"/>
                </a:moveTo>
                <a:lnTo>
                  <a:pt x="7856818" y="0"/>
                </a:lnTo>
                <a:cubicBezTo>
                  <a:pt x="7861529" y="2107610"/>
                  <a:pt x="7866239" y="4215221"/>
                  <a:pt x="7870950" y="6322831"/>
                </a:cubicBezTo>
                <a:cubicBezTo>
                  <a:pt x="7870965" y="6326259"/>
                  <a:pt x="7870979" y="6329688"/>
                  <a:pt x="7870994" y="6333116"/>
                </a:cubicBezTo>
                <a:lnTo>
                  <a:pt x="7216027" y="6333115"/>
                </a:lnTo>
                <a:cubicBezTo>
                  <a:pt x="7218389" y="5610132"/>
                  <a:pt x="7213662" y="4008189"/>
                  <a:pt x="7216025" y="3285206"/>
                </a:cubicBezTo>
                <a:lnTo>
                  <a:pt x="7061351" y="3285206"/>
                </a:lnTo>
                <a:lnTo>
                  <a:pt x="7061351" y="3034254"/>
                </a:lnTo>
                <a:lnTo>
                  <a:pt x="2495306" y="3034254"/>
                </a:lnTo>
                <a:lnTo>
                  <a:pt x="2495306" y="3285206"/>
                </a:lnTo>
                <a:lnTo>
                  <a:pt x="2342209" y="3285206"/>
                </a:lnTo>
                <a:lnTo>
                  <a:pt x="2342209" y="6326606"/>
                </a:lnTo>
                <a:lnTo>
                  <a:pt x="1601982" y="6326606"/>
                </a:lnTo>
                <a:lnTo>
                  <a:pt x="1601982" y="3285206"/>
                </a:lnTo>
                <a:lnTo>
                  <a:pt x="1448887" y="3285206"/>
                </a:lnTo>
                <a:lnTo>
                  <a:pt x="1448887" y="3034254"/>
                </a:lnTo>
                <a:lnTo>
                  <a:pt x="1309996" y="3034254"/>
                </a:lnTo>
                <a:lnTo>
                  <a:pt x="0" y="1724259"/>
                </a:lnTo>
                <a:cubicBezTo>
                  <a:pt x="2494254" y="1036116"/>
                  <a:pt x="4081195" y="688215"/>
                  <a:pt x="6575449" y="73"/>
                </a:cubicBezTo>
                <a:lnTo>
                  <a:pt x="7849731" y="0"/>
                </a:lnTo>
                <a:close/>
              </a:path>
            </a:pathLst>
          </a:cu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2852727" y="1992698"/>
            <a:ext cx="738864" cy="4115849"/>
          </a:xfrm>
          <a:custGeom>
            <a:avLst/>
            <a:gdLst/>
            <a:ahLst/>
            <a:cxnLst/>
            <a:rect l="l" t="t" r="r" b="b"/>
            <a:pathLst>
              <a:path w="445770" h="2483167" extrusionOk="0">
                <a:moveTo>
                  <a:pt x="0" y="0"/>
                </a:moveTo>
                <a:lnTo>
                  <a:pt x="445770" y="0"/>
                </a:lnTo>
                <a:lnTo>
                  <a:pt x="445770" y="2483167"/>
                </a:lnTo>
                <a:lnTo>
                  <a:pt x="0" y="24831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14313" dist="19050" dir="156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2699630" y="6093143"/>
            <a:ext cx="1046723" cy="251023"/>
          </a:xfrm>
          <a:custGeom>
            <a:avLst/>
            <a:gdLst/>
            <a:ahLst/>
            <a:cxnLst/>
            <a:rect l="l" t="t" r="r" b="b"/>
            <a:pathLst>
              <a:path w="631507" h="151447" extrusionOk="0">
                <a:moveTo>
                  <a:pt x="0" y="0"/>
                </a:moveTo>
                <a:lnTo>
                  <a:pt x="631507" y="0"/>
                </a:lnTo>
                <a:lnTo>
                  <a:pt x="631507" y="151448"/>
                </a:lnTo>
                <a:lnTo>
                  <a:pt x="0" y="1514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2699630" y="1741746"/>
            <a:ext cx="1046723" cy="251023"/>
          </a:xfrm>
          <a:custGeom>
            <a:avLst/>
            <a:gdLst/>
            <a:ahLst/>
            <a:cxnLst/>
            <a:rect l="l" t="t" r="r" b="b"/>
            <a:pathLst>
              <a:path w="631507" h="151447" extrusionOk="0">
                <a:moveTo>
                  <a:pt x="0" y="0"/>
                </a:moveTo>
                <a:lnTo>
                  <a:pt x="631507" y="0"/>
                </a:lnTo>
                <a:lnTo>
                  <a:pt x="631507" y="151447"/>
                </a:lnTo>
                <a:lnTo>
                  <a:pt x="0" y="15144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14313" dist="19050" dir="156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852727" y="1992698"/>
            <a:ext cx="738864" cy="97882"/>
          </a:xfrm>
          <a:custGeom>
            <a:avLst/>
            <a:gdLst/>
            <a:ahLst/>
            <a:cxnLst/>
            <a:rect l="l" t="t" r="r" b="b"/>
            <a:pathLst>
              <a:path w="445770" h="59054" extrusionOk="0">
                <a:moveTo>
                  <a:pt x="0" y="0"/>
                </a:moveTo>
                <a:lnTo>
                  <a:pt x="445770" y="0"/>
                </a:lnTo>
                <a:lnTo>
                  <a:pt x="445770" y="59055"/>
                </a:lnTo>
                <a:lnTo>
                  <a:pt x="0" y="59055"/>
                </a:lnTo>
                <a:close/>
              </a:path>
            </a:pathLst>
          </a:cu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8518854" y="1992698"/>
            <a:ext cx="738864" cy="4115849"/>
          </a:xfrm>
          <a:custGeom>
            <a:avLst/>
            <a:gdLst/>
            <a:ahLst/>
            <a:cxnLst/>
            <a:rect l="l" t="t" r="r" b="b"/>
            <a:pathLst>
              <a:path w="445770" h="2483167" extrusionOk="0">
                <a:moveTo>
                  <a:pt x="0" y="0"/>
                </a:moveTo>
                <a:lnTo>
                  <a:pt x="445770" y="0"/>
                </a:lnTo>
                <a:lnTo>
                  <a:pt x="445770" y="2483167"/>
                </a:lnTo>
                <a:lnTo>
                  <a:pt x="0" y="24831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14313" dist="19050" dir="156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8365757" y="6093143"/>
            <a:ext cx="1046723" cy="251023"/>
          </a:xfrm>
          <a:custGeom>
            <a:avLst/>
            <a:gdLst/>
            <a:ahLst/>
            <a:cxnLst/>
            <a:rect l="l" t="t" r="r" b="b"/>
            <a:pathLst>
              <a:path w="631507" h="151447" extrusionOk="0">
                <a:moveTo>
                  <a:pt x="0" y="0"/>
                </a:moveTo>
                <a:lnTo>
                  <a:pt x="631508" y="0"/>
                </a:lnTo>
                <a:lnTo>
                  <a:pt x="631508" y="151448"/>
                </a:lnTo>
                <a:lnTo>
                  <a:pt x="0" y="1514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8365757" y="1741746"/>
            <a:ext cx="1046723" cy="251023"/>
          </a:xfrm>
          <a:custGeom>
            <a:avLst/>
            <a:gdLst/>
            <a:ahLst/>
            <a:cxnLst/>
            <a:rect l="l" t="t" r="r" b="b"/>
            <a:pathLst>
              <a:path w="631507" h="151447" extrusionOk="0">
                <a:moveTo>
                  <a:pt x="0" y="0"/>
                </a:moveTo>
                <a:lnTo>
                  <a:pt x="631508" y="0"/>
                </a:lnTo>
                <a:lnTo>
                  <a:pt x="631508" y="151447"/>
                </a:lnTo>
                <a:lnTo>
                  <a:pt x="0" y="15144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14313" dist="19050" dir="156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8518854" y="1992698"/>
            <a:ext cx="738864" cy="97882"/>
          </a:xfrm>
          <a:custGeom>
            <a:avLst/>
            <a:gdLst/>
            <a:ahLst/>
            <a:cxnLst/>
            <a:rect l="l" t="t" r="r" b="b"/>
            <a:pathLst>
              <a:path w="445770" h="59054" extrusionOk="0">
                <a:moveTo>
                  <a:pt x="0" y="0"/>
                </a:moveTo>
                <a:lnTo>
                  <a:pt x="445770" y="0"/>
                </a:lnTo>
                <a:lnTo>
                  <a:pt x="445770" y="59055"/>
                </a:lnTo>
                <a:lnTo>
                  <a:pt x="0" y="59055"/>
                </a:lnTo>
                <a:close/>
              </a:path>
            </a:pathLst>
          </a:cu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2696085" y="6082511"/>
            <a:ext cx="1046723" cy="251023"/>
          </a:xfrm>
          <a:custGeom>
            <a:avLst/>
            <a:gdLst/>
            <a:ahLst/>
            <a:cxnLst/>
            <a:rect l="l" t="t" r="r" b="b"/>
            <a:pathLst>
              <a:path w="631507" h="151447" extrusionOk="0">
                <a:moveTo>
                  <a:pt x="0" y="0"/>
                </a:moveTo>
                <a:lnTo>
                  <a:pt x="631507" y="0"/>
                </a:lnTo>
                <a:lnTo>
                  <a:pt x="631507" y="151448"/>
                </a:lnTo>
                <a:lnTo>
                  <a:pt x="0" y="1514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14313" dist="19050" dir="156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2696085" y="1738202"/>
            <a:ext cx="1046723" cy="251023"/>
          </a:xfrm>
          <a:custGeom>
            <a:avLst/>
            <a:gdLst/>
            <a:ahLst/>
            <a:cxnLst/>
            <a:rect l="l" t="t" r="r" b="b"/>
            <a:pathLst>
              <a:path w="631507" h="151447" extrusionOk="0">
                <a:moveTo>
                  <a:pt x="0" y="0"/>
                </a:moveTo>
                <a:lnTo>
                  <a:pt x="631507" y="0"/>
                </a:lnTo>
                <a:lnTo>
                  <a:pt x="631507" y="151447"/>
                </a:lnTo>
                <a:lnTo>
                  <a:pt x="0" y="151447"/>
                </a:lnTo>
                <a:close/>
              </a:path>
            </a:pathLst>
          </a:custGeom>
          <a:solidFill>
            <a:srgbClr val="000000">
              <a:alpha val="471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8362212" y="6082511"/>
            <a:ext cx="1046723" cy="251023"/>
          </a:xfrm>
          <a:custGeom>
            <a:avLst/>
            <a:gdLst/>
            <a:ahLst/>
            <a:cxnLst/>
            <a:rect l="l" t="t" r="r" b="b"/>
            <a:pathLst>
              <a:path w="631507" h="151447" extrusionOk="0">
                <a:moveTo>
                  <a:pt x="0" y="0"/>
                </a:moveTo>
                <a:lnTo>
                  <a:pt x="631508" y="0"/>
                </a:lnTo>
                <a:lnTo>
                  <a:pt x="631508" y="151448"/>
                </a:lnTo>
                <a:lnTo>
                  <a:pt x="0" y="1514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14313" dist="19050" dir="156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8362212" y="1738202"/>
            <a:ext cx="1046723" cy="251023"/>
          </a:xfrm>
          <a:custGeom>
            <a:avLst/>
            <a:gdLst/>
            <a:ahLst/>
            <a:cxnLst/>
            <a:rect l="l" t="t" r="r" b="b"/>
            <a:pathLst>
              <a:path w="631507" h="151447" extrusionOk="0">
                <a:moveTo>
                  <a:pt x="0" y="0"/>
                </a:moveTo>
                <a:lnTo>
                  <a:pt x="631508" y="0"/>
                </a:lnTo>
                <a:lnTo>
                  <a:pt x="631508" y="151447"/>
                </a:lnTo>
                <a:lnTo>
                  <a:pt x="0" y="151447"/>
                </a:lnTo>
                <a:close/>
              </a:path>
            </a:pathLst>
          </a:custGeom>
          <a:solidFill>
            <a:srgbClr val="000000">
              <a:alpha val="471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-7088" y="5326913"/>
            <a:ext cx="12192000" cy="1163538"/>
          </a:xfrm>
          <a:custGeom>
            <a:avLst/>
            <a:gdLst/>
            <a:ahLst/>
            <a:cxnLst/>
            <a:rect l="l" t="t" r="r" b="b"/>
            <a:pathLst>
              <a:path w="12192000" h="1163538" extrusionOk="0">
                <a:moveTo>
                  <a:pt x="0" y="14177"/>
                </a:moveTo>
                <a:lnTo>
                  <a:pt x="2133600" y="14177"/>
                </a:lnTo>
                <a:lnTo>
                  <a:pt x="2133600" y="1119964"/>
                </a:lnTo>
                <a:lnTo>
                  <a:pt x="0" y="1119964"/>
                </a:lnTo>
                <a:close/>
                <a:moveTo>
                  <a:pt x="10476612" y="0"/>
                </a:moveTo>
                <a:lnTo>
                  <a:pt x="12192000" y="0"/>
                </a:lnTo>
                <a:lnTo>
                  <a:pt x="12192000" y="1163538"/>
                </a:lnTo>
                <a:lnTo>
                  <a:pt x="10476612" y="1163538"/>
                </a:lnTo>
                <a:close/>
              </a:path>
            </a:pathLst>
          </a:custGeom>
          <a:solidFill>
            <a:srgbClr val="000000">
              <a:alpha val="1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1" y="6329916"/>
            <a:ext cx="12190181" cy="528832"/>
          </a:xfrm>
          <a:custGeom>
            <a:avLst/>
            <a:gdLst/>
            <a:ahLst/>
            <a:cxnLst/>
            <a:rect l="l" t="t" r="r" b="b"/>
            <a:pathLst>
              <a:path w="6299835" h="1042034" extrusionOk="0">
                <a:moveTo>
                  <a:pt x="0" y="0"/>
                </a:moveTo>
                <a:lnTo>
                  <a:pt x="6299835" y="0"/>
                </a:lnTo>
                <a:lnTo>
                  <a:pt x="6299835" y="1042035"/>
                </a:lnTo>
                <a:lnTo>
                  <a:pt x="0" y="104203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"/>
          <p:cNvSpPr txBox="1">
            <a:spLocks noGrp="1"/>
          </p:cNvSpPr>
          <p:nvPr>
            <p:ph type="subTitle" idx="1"/>
          </p:nvPr>
        </p:nvSpPr>
        <p:spPr>
          <a:xfrm>
            <a:off x="432800" y="6324900"/>
            <a:ext cx="11379900" cy="52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2"/>
          <p:cNvGrpSpPr/>
          <p:nvPr/>
        </p:nvGrpSpPr>
        <p:grpSpPr>
          <a:xfrm flipH="1">
            <a:off x="9384630" y="3450314"/>
            <a:ext cx="2655231" cy="3407865"/>
            <a:chOff x="4441507" y="1190625"/>
            <a:chExt cx="3309936" cy="4248149"/>
          </a:xfrm>
        </p:grpSpPr>
        <p:sp>
          <p:nvSpPr>
            <p:cNvPr id="68" name="Google Shape;68;p2"/>
            <p:cNvSpPr/>
            <p:nvPr/>
          </p:nvSpPr>
          <p:spPr>
            <a:xfrm>
              <a:off x="5331141" y="2687002"/>
              <a:ext cx="1484947" cy="2299334"/>
            </a:xfrm>
            <a:custGeom>
              <a:avLst/>
              <a:gdLst/>
              <a:ahLst/>
              <a:cxnLst/>
              <a:rect l="l" t="t" r="r" b="b"/>
              <a:pathLst>
                <a:path w="1484947" h="2299334" extrusionOk="0">
                  <a:moveTo>
                    <a:pt x="908685" y="1009650"/>
                  </a:moveTo>
                  <a:cubicBezTo>
                    <a:pt x="1037273" y="762952"/>
                    <a:pt x="1210627" y="555307"/>
                    <a:pt x="1399223" y="360997"/>
                  </a:cubicBezTo>
                  <a:cubicBezTo>
                    <a:pt x="1418273" y="416242"/>
                    <a:pt x="1465898" y="381952"/>
                    <a:pt x="1484948" y="436245"/>
                  </a:cubicBezTo>
                  <a:cubicBezTo>
                    <a:pt x="1183958" y="603885"/>
                    <a:pt x="1027748" y="951547"/>
                    <a:pt x="948690" y="1308735"/>
                  </a:cubicBezTo>
                  <a:cubicBezTo>
                    <a:pt x="1008698" y="1685925"/>
                    <a:pt x="1100138" y="1983105"/>
                    <a:pt x="1220152" y="2203133"/>
                  </a:cubicBezTo>
                  <a:cubicBezTo>
                    <a:pt x="1223010" y="2229803"/>
                    <a:pt x="1225868" y="2256473"/>
                    <a:pt x="1228725" y="2283142"/>
                  </a:cubicBezTo>
                  <a:cubicBezTo>
                    <a:pt x="964883" y="2288858"/>
                    <a:pt x="701040" y="2293620"/>
                    <a:pt x="437198" y="2299335"/>
                  </a:cubicBezTo>
                  <a:cubicBezTo>
                    <a:pt x="539115" y="2025967"/>
                    <a:pt x="602933" y="1723073"/>
                    <a:pt x="626745" y="1385888"/>
                  </a:cubicBezTo>
                  <a:cubicBezTo>
                    <a:pt x="524827" y="988695"/>
                    <a:pt x="338138" y="613410"/>
                    <a:pt x="0" y="425767"/>
                  </a:cubicBezTo>
                  <a:cubicBezTo>
                    <a:pt x="22860" y="359092"/>
                    <a:pt x="80963" y="401002"/>
                    <a:pt x="103823" y="334327"/>
                  </a:cubicBezTo>
                  <a:cubicBezTo>
                    <a:pt x="302895" y="540068"/>
                    <a:pt x="488633" y="758190"/>
                    <a:pt x="636270" y="1009650"/>
                  </a:cubicBezTo>
                  <a:cubicBezTo>
                    <a:pt x="631508" y="725805"/>
                    <a:pt x="600075" y="420052"/>
                    <a:pt x="541020" y="92392"/>
                  </a:cubicBezTo>
                  <a:cubicBezTo>
                    <a:pt x="648652" y="61913"/>
                    <a:pt x="756285" y="30480"/>
                    <a:pt x="863918" y="0"/>
                  </a:cubicBezTo>
                  <a:cubicBezTo>
                    <a:pt x="862013" y="378142"/>
                    <a:pt x="877252" y="714375"/>
                    <a:pt x="908685" y="1009650"/>
                  </a:cubicBezTo>
                  <a:close/>
                </a:path>
              </a:pathLst>
            </a:custGeom>
            <a:solidFill>
              <a:srgbClr val="6F401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648199" y="3906202"/>
              <a:ext cx="2951797" cy="1532572"/>
            </a:xfrm>
            <a:custGeom>
              <a:avLst/>
              <a:gdLst/>
              <a:ahLst/>
              <a:cxnLst/>
              <a:rect l="l" t="t" r="r" b="b"/>
              <a:pathLst>
                <a:path w="2951797" h="1532572" extrusionOk="0">
                  <a:moveTo>
                    <a:pt x="318135" y="1529715"/>
                  </a:moveTo>
                  <a:cubicBezTo>
                    <a:pt x="141922" y="1529715"/>
                    <a:pt x="0" y="1386840"/>
                    <a:pt x="0" y="1211580"/>
                  </a:cubicBezTo>
                  <a:cubicBezTo>
                    <a:pt x="0" y="1091565"/>
                    <a:pt x="66675" y="986790"/>
                    <a:pt x="164783" y="932497"/>
                  </a:cubicBezTo>
                  <a:cubicBezTo>
                    <a:pt x="159067" y="913447"/>
                    <a:pt x="156210" y="893445"/>
                    <a:pt x="156210" y="872490"/>
                  </a:cubicBezTo>
                  <a:cubicBezTo>
                    <a:pt x="156210" y="752475"/>
                    <a:pt x="253365" y="654367"/>
                    <a:pt x="374333" y="654367"/>
                  </a:cubicBezTo>
                  <a:cubicBezTo>
                    <a:pt x="387667" y="654367"/>
                    <a:pt x="401003" y="655320"/>
                    <a:pt x="413385" y="658178"/>
                  </a:cubicBezTo>
                  <a:cubicBezTo>
                    <a:pt x="414338" y="481965"/>
                    <a:pt x="557213" y="338138"/>
                    <a:pt x="734378" y="338138"/>
                  </a:cubicBezTo>
                  <a:cubicBezTo>
                    <a:pt x="777240" y="338138"/>
                    <a:pt x="817245" y="346710"/>
                    <a:pt x="854393" y="361950"/>
                  </a:cubicBezTo>
                  <a:cubicBezTo>
                    <a:pt x="866775" y="222885"/>
                    <a:pt x="983932" y="114300"/>
                    <a:pt x="1125855" y="114300"/>
                  </a:cubicBezTo>
                  <a:cubicBezTo>
                    <a:pt x="1251585" y="114300"/>
                    <a:pt x="1357313" y="199072"/>
                    <a:pt x="1388745" y="314325"/>
                  </a:cubicBezTo>
                  <a:cubicBezTo>
                    <a:pt x="1429703" y="291465"/>
                    <a:pt x="1476375" y="279082"/>
                    <a:pt x="1526857" y="279082"/>
                  </a:cubicBezTo>
                  <a:cubicBezTo>
                    <a:pt x="1569720" y="279082"/>
                    <a:pt x="1611630" y="288607"/>
                    <a:pt x="1647825" y="305753"/>
                  </a:cubicBezTo>
                  <a:cubicBezTo>
                    <a:pt x="1646873" y="294322"/>
                    <a:pt x="1645920" y="283845"/>
                    <a:pt x="1645920" y="272415"/>
                  </a:cubicBezTo>
                  <a:cubicBezTo>
                    <a:pt x="1645920" y="121920"/>
                    <a:pt x="1767840" y="0"/>
                    <a:pt x="1918335" y="0"/>
                  </a:cubicBezTo>
                  <a:cubicBezTo>
                    <a:pt x="2060257" y="0"/>
                    <a:pt x="2176463" y="108585"/>
                    <a:pt x="2189798" y="246697"/>
                  </a:cubicBezTo>
                  <a:cubicBezTo>
                    <a:pt x="2217420" y="238125"/>
                    <a:pt x="2245995" y="234315"/>
                    <a:pt x="2275523" y="234315"/>
                  </a:cubicBezTo>
                  <a:cubicBezTo>
                    <a:pt x="2438400" y="234315"/>
                    <a:pt x="2570798" y="366713"/>
                    <a:pt x="2570798" y="529590"/>
                  </a:cubicBezTo>
                  <a:cubicBezTo>
                    <a:pt x="2570798" y="578167"/>
                    <a:pt x="2559368" y="623888"/>
                    <a:pt x="2538413" y="664845"/>
                  </a:cubicBezTo>
                  <a:cubicBezTo>
                    <a:pt x="2586038" y="706755"/>
                    <a:pt x="2618423" y="764857"/>
                    <a:pt x="2627948" y="831532"/>
                  </a:cubicBezTo>
                  <a:cubicBezTo>
                    <a:pt x="2650808" y="824865"/>
                    <a:pt x="2674620" y="821055"/>
                    <a:pt x="2699385" y="821055"/>
                  </a:cubicBezTo>
                  <a:cubicBezTo>
                    <a:pt x="2838450" y="821055"/>
                    <a:pt x="2951798" y="933450"/>
                    <a:pt x="2951798" y="1073467"/>
                  </a:cubicBezTo>
                  <a:cubicBezTo>
                    <a:pt x="2951798" y="1199198"/>
                    <a:pt x="2859405" y="1303973"/>
                    <a:pt x="2738438" y="1323023"/>
                  </a:cubicBezTo>
                  <a:cubicBezTo>
                    <a:pt x="2710815" y="1443038"/>
                    <a:pt x="2603183" y="1532573"/>
                    <a:pt x="2474595" y="1532573"/>
                  </a:cubicBezTo>
                  <a:lnTo>
                    <a:pt x="318135" y="1532573"/>
                  </a:lnTo>
                  <a:close/>
                </a:path>
              </a:pathLst>
            </a:custGeom>
            <a:solidFill>
              <a:srgbClr val="89992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064441" y="4519612"/>
              <a:ext cx="2320289" cy="805815"/>
            </a:xfrm>
            <a:custGeom>
              <a:avLst/>
              <a:gdLst/>
              <a:ahLst/>
              <a:cxnLst/>
              <a:rect l="l" t="t" r="r" b="b"/>
              <a:pathLst>
                <a:path w="2320289" h="805815" extrusionOk="0">
                  <a:moveTo>
                    <a:pt x="1917383" y="536257"/>
                  </a:moveTo>
                  <a:cubicBezTo>
                    <a:pt x="1890713" y="588645"/>
                    <a:pt x="1837373" y="623888"/>
                    <a:pt x="1774508" y="623888"/>
                  </a:cubicBezTo>
                  <a:cubicBezTo>
                    <a:pt x="1758315" y="623888"/>
                    <a:pt x="1742123" y="621030"/>
                    <a:pt x="1726883" y="616268"/>
                  </a:cubicBezTo>
                  <a:cubicBezTo>
                    <a:pt x="1704975" y="724853"/>
                    <a:pt x="1609725" y="805815"/>
                    <a:pt x="1495425" y="805815"/>
                  </a:cubicBezTo>
                  <a:cubicBezTo>
                    <a:pt x="1396365" y="805815"/>
                    <a:pt x="1311593" y="744855"/>
                    <a:pt x="1276350" y="658178"/>
                  </a:cubicBezTo>
                  <a:cubicBezTo>
                    <a:pt x="1235393" y="707707"/>
                    <a:pt x="1173480" y="740093"/>
                    <a:pt x="1103948" y="740093"/>
                  </a:cubicBezTo>
                  <a:cubicBezTo>
                    <a:pt x="981075" y="740093"/>
                    <a:pt x="881063" y="641032"/>
                    <a:pt x="880110" y="518160"/>
                  </a:cubicBezTo>
                  <a:cubicBezTo>
                    <a:pt x="853440" y="532447"/>
                    <a:pt x="822008" y="541020"/>
                    <a:pt x="789623" y="541020"/>
                  </a:cubicBezTo>
                  <a:cubicBezTo>
                    <a:pt x="791527" y="551497"/>
                    <a:pt x="792480" y="562928"/>
                    <a:pt x="792480" y="573405"/>
                  </a:cubicBezTo>
                  <a:cubicBezTo>
                    <a:pt x="792480" y="697230"/>
                    <a:pt x="692468" y="797243"/>
                    <a:pt x="568643" y="797243"/>
                  </a:cubicBezTo>
                  <a:cubicBezTo>
                    <a:pt x="486728" y="797243"/>
                    <a:pt x="415290" y="753428"/>
                    <a:pt x="376238" y="687705"/>
                  </a:cubicBezTo>
                  <a:cubicBezTo>
                    <a:pt x="337185" y="715328"/>
                    <a:pt x="289560" y="731520"/>
                    <a:pt x="238125" y="731520"/>
                  </a:cubicBezTo>
                  <a:cubicBezTo>
                    <a:pt x="106680" y="731520"/>
                    <a:pt x="0" y="624840"/>
                    <a:pt x="0" y="493395"/>
                  </a:cubicBezTo>
                  <a:cubicBezTo>
                    <a:pt x="0" y="361950"/>
                    <a:pt x="106680" y="255270"/>
                    <a:pt x="238125" y="255270"/>
                  </a:cubicBezTo>
                  <a:cubicBezTo>
                    <a:pt x="330517" y="255270"/>
                    <a:pt x="409575" y="307657"/>
                    <a:pt x="449580" y="383857"/>
                  </a:cubicBezTo>
                  <a:cubicBezTo>
                    <a:pt x="483870" y="361950"/>
                    <a:pt x="524827" y="349568"/>
                    <a:pt x="568643" y="349568"/>
                  </a:cubicBezTo>
                  <a:cubicBezTo>
                    <a:pt x="578168" y="349568"/>
                    <a:pt x="586740" y="350520"/>
                    <a:pt x="595313" y="351472"/>
                  </a:cubicBezTo>
                  <a:cubicBezTo>
                    <a:pt x="595313" y="349568"/>
                    <a:pt x="595313" y="348615"/>
                    <a:pt x="595313" y="346710"/>
                  </a:cubicBezTo>
                  <a:cubicBezTo>
                    <a:pt x="595313" y="240030"/>
                    <a:pt x="681990" y="153353"/>
                    <a:pt x="788670" y="153353"/>
                  </a:cubicBezTo>
                  <a:cubicBezTo>
                    <a:pt x="889635" y="153353"/>
                    <a:pt x="972502" y="230505"/>
                    <a:pt x="982027" y="329565"/>
                  </a:cubicBezTo>
                  <a:cubicBezTo>
                    <a:pt x="1017270" y="306705"/>
                    <a:pt x="1059180" y="293370"/>
                    <a:pt x="1103948" y="293370"/>
                  </a:cubicBezTo>
                  <a:cubicBezTo>
                    <a:pt x="1195388" y="293370"/>
                    <a:pt x="1273493" y="347663"/>
                    <a:pt x="1307783" y="425768"/>
                  </a:cubicBezTo>
                  <a:cubicBezTo>
                    <a:pt x="1343977" y="378143"/>
                    <a:pt x="1398270" y="344805"/>
                    <a:pt x="1460183" y="336232"/>
                  </a:cubicBezTo>
                  <a:cubicBezTo>
                    <a:pt x="1444943" y="310515"/>
                    <a:pt x="1435418" y="280035"/>
                    <a:pt x="1435418" y="247650"/>
                  </a:cubicBezTo>
                  <a:cubicBezTo>
                    <a:pt x="1435418" y="153353"/>
                    <a:pt x="1511618" y="77153"/>
                    <a:pt x="1605915" y="77153"/>
                  </a:cubicBezTo>
                  <a:cubicBezTo>
                    <a:pt x="1650683" y="77153"/>
                    <a:pt x="1692593" y="94297"/>
                    <a:pt x="1723073" y="122872"/>
                  </a:cubicBezTo>
                  <a:cubicBezTo>
                    <a:pt x="1752600" y="50482"/>
                    <a:pt x="1823085" y="0"/>
                    <a:pt x="1905000" y="0"/>
                  </a:cubicBezTo>
                  <a:cubicBezTo>
                    <a:pt x="2013585" y="0"/>
                    <a:pt x="2101215" y="87630"/>
                    <a:pt x="2101215" y="196215"/>
                  </a:cubicBezTo>
                  <a:cubicBezTo>
                    <a:pt x="2101215" y="227647"/>
                    <a:pt x="2093595" y="258128"/>
                    <a:pt x="2080260" y="284797"/>
                  </a:cubicBezTo>
                  <a:cubicBezTo>
                    <a:pt x="2091690" y="282893"/>
                    <a:pt x="2103120" y="281940"/>
                    <a:pt x="2115503" y="281940"/>
                  </a:cubicBezTo>
                  <a:cubicBezTo>
                    <a:pt x="2228850" y="281940"/>
                    <a:pt x="2320290" y="373380"/>
                    <a:pt x="2320290" y="486728"/>
                  </a:cubicBezTo>
                  <a:cubicBezTo>
                    <a:pt x="2320290" y="600075"/>
                    <a:pt x="2228850" y="691515"/>
                    <a:pt x="2115503" y="691515"/>
                  </a:cubicBezTo>
                  <a:cubicBezTo>
                    <a:pt x="2020252" y="692468"/>
                    <a:pt x="1939290" y="625793"/>
                    <a:pt x="1917383" y="536257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885785" y="3814025"/>
              <a:ext cx="2258700" cy="932821"/>
            </a:xfrm>
            <a:custGeom>
              <a:avLst/>
              <a:gdLst/>
              <a:ahLst/>
              <a:cxnLst/>
              <a:rect l="l" t="t" r="r" b="b"/>
              <a:pathLst>
                <a:path w="2258700" h="932821" extrusionOk="0">
                  <a:moveTo>
                    <a:pt x="411066" y="720827"/>
                  </a:moveTo>
                  <a:cubicBezTo>
                    <a:pt x="450119" y="764642"/>
                    <a:pt x="512031" y="784645"/>
                    <a:pt x="572039" y="768452"/>
                  </a:cubicBezTo>
                  <a:cubicBezTo>
                    <a:pt x="588231" y="763690"/>
                    <a:pt x="602519" y="757022"/>
                    <a:pt x="615854" y="749402"/>
                  </a:cubicBezTo>
                  <a:cubicBezTo>
                    <a:pt x="665384" y="847510"/>
                    <a:pt x="778731" y="900850"/>
                    <a:pt x="889221" y="871322"/>
                  </a:cubicBezTo>
                  <a:cubicBezTo>
                    <a:pt x="984471" y="845605"/>
                    <a:pt x="1050194" y="763690"/>
                    <a:pt x="1061624" y="671297"/>
                  </a:cubicBezTo>
                  <a:cubicBezTo>
                    <a:pt x="1114011" y="708445"/>
                    <a:pt x="1182591" y="722732"/>
                    <a:pt x="1250219" y="704635"/>
                  </a:cubicBezTo>
                  <a:cubicBezTo>
                    <a:pt x="1369281" y="672250"/>
                    <a:pt x="1438814" y="550330"/>
                    <a:pt x="1407381" y="431267"/>
                  </a:cubicBezTo>
                  <a:cubicBezTo>
                    <a:pt x="1436909" y="437935"/>
                    <a:pt x="1469294" y="437935"/>
                    <a:pt x="1500726" y="429362"/>
                  </a:cubicBezTo>
                  <a:cubicBezTo>
                    <a:pt x="1501679" y="439840"/>
                    <a:pt x="1504536" y="451270"/>
                    <a:pt x="1507394" y="461747"/>
                  </a:cubicBezTo>
                  <a:cubicBezTo>
                    <a:pt x="1539779" y="580810"/>
                    <a:pt x="1662651" y="651295"/>
                    <a:pt x="1782666" y="617957"/>
                  </a:cubicBezTo>
                  <a:cubicBezTo>
                    <a:pt x="1861724" y="596050"/>
                    <a:pt x="1918874" y="535090"/>
                    <a:pt x="1938876" y="461747"/>
                  </a:cubicBezTo>
                  <a:cubicBezTo>
                    <a:pt x="1983644" y="477940"/>
                    <a:pt x="2034126" y="481750"/>
                    <a:pt x="2083656" y="467462"/>
                  </a:cubicBezTo>
                  <a:cubicBezTo>
                    <a:pt x="2210339" y="433172"/>
                    <a:pt x="2284634" y="301727"/>
                    <a:pt x="2250344" y="175045"/>
                  </a:cubicBezTo>
                  <a:cubicBezTo>
                    <a:pt x="2216054" y="48362"/>
                    <a:pt x="2084609" y="-25933"/>
                    <a:pt x="1957926" y="8357"/>
                  </a:cubicBezTo>
                  <a:cubicBezTo>
                    <a:pt x="1869344" y="32170"/>
                    <a:pt x="1806479" y="103607"/>
                    <a:pt x="1788381" y="188380"/>
                  </a:cubicBezTo>
                  <a:cubicBezTo>
                    <a:pt x="1749329" y="176950"/>
                    <a:pt x="1706466" y="175045"/>
                    <a:pt x="1664556" y="186475"/>
                  </a:cubicBezTo>
                  <a:cubicBezTo>
                    <a:pt x="1655984" y="189332"/>
                    <a:pt x="1647411" y="192190"/>
                    <a:pt x="1638839" y="195047"/>
                  </a:cubicBezTo>
                  <a:cubicBezTo>
                    <a:pt x="1638839" y="193142"/>
                    <a:pt x="1637886" y="192190"/>
                    <a:pt x="1637886" y="190285"/>
                  </a:cubicBezTo>
                  <a:cubicBezTo>
                    <a:pt x="1609311" y="87415"/>
                    <a:pt x="1502631" y="26455"/>
                    <a:pt x="1399761" y="55030"/>
                  </a:cubicBezTo>
                  <a:cubicBezTo>
                    <a:pt x="1302606" y="81700"/>
                    <a:pt x="1242599" y="177902"/>
                    <a:pt x="1259744" y="275057"/>
                  </a:cubicBezTo>
                  <a:cubicBezTo>
                    <a:pt x="1219739" y="262675"/>
                    <a:pt x="1175924" y="260770"/>
                    <a:pt x="1132109" y="272200"/>
                  </a:cubicBezTo>
                  <a:cubicBezTo>
                    <a:pt x="1044479" y="296012"/>
                    <a:pt x="983519" y="369355"/>
                    <a:pt x="970184" y="454127"/>
                  </a:cubicBezTo>
                  <a:cubicBezTo>
                    <a:pt x="922559" y="417932"/>
                    <a:pt x="861599" y="400787"/>
                    <a:pt x="799686" y="407455"/>
                  </a:cubicBezTo>
                  <a:cubicBezTo>
                    <a:pt x="808259" y="378880"/>
                    <a:pt x="808259" y="347447"/>
                    <a:pt x="799686" y="316015"/>
                  </a:cubicBezTo>
                  <a:cubicBezTo>
                    <a:pt x="774921" y="224575"/>
                    <a:pt x="680624" y="171235"/>
                    <a:pt x="589184" y="196000"/>
                  </a:cubicBezTo>
                  <a:cubicBezTo>
                    <a:pt x="545369" y="208382"/>
                    <a:pt x="511079" y="236005"/>
                    <a:pt x="489171" y="271247"/>
                  </a:cubicBezTo>
                  <a:cubicBezTo>
                    <a:pt x="442499" y="209335"/>
                    <a:pt x="360584" y="178855"/>
                    <a:pt x="280574" y="200762"/>
                  </a:cubicBezTo>
                  <a:cubicBezTo>
                    <a:pt x="175799" y="229337"/>
                    <a:pt x="113886" y="337922"/>
                    <a:pt x="142461" y="442697"/>
                  </a:cubicBezTo>
                  <a:cubicBezTo>
                    <a:pt x="151034" y="473177"/>
                    <a:pt x="166274" y="500800"/>
                    <a:pt x="186276" y="522707"/>
                  </a:cubicBezTo>
                  <a:cubicBezTo>
                    <a:pt x="174846" y="523660"/>
                    <a:pt x="163416" y="525565"/>
                    <a:pt x="151034" y="529375"/>
                  </a:cubicBezTo>
                  <a:cubicBezTo>
                    <a:pt x="41496" y="558902"/>
                    <a:pt x="-22321" y="672250"/>
                    <a:pt x="7206" y="781787"/>
                  </a:cubicBezTo>
                  <a:cubicBezTo>
                    <a:pt x="36734" y="891325"/>
                    <a:pt x="150081" y="955142"/>
                    <a:pt x="259619" y="925615"/>
                  </a:cubicBezTo>
                  <a:cubicBezTo>
                    <a:pt x="352964" y="898945"/>
                    <a:pt x="413924" y="813220"/>
                    <a:pt x="411066" y="720827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632007" y="4002405"/>
              <a:ext cx="2797492" cy="1142047"/>
            </a:xfrm>
            <a:custGeom>
              <a:avLst/>
              <a:gdLst/>
              <a:ahLst/>
              <a:cxnLst/>
              <a:rect l="l" t="t" r="r" b="b"/>
              <a:pathLst>
                <a:path w="2797492" h="1142047" extrusionOk="0">
                  <a:moveTo>
                    <a:pt x="246697" y="618172"/>
                  </a:moveTo>
                  <a:cubicBezTo>
                    <a:pt x="260033" y="618172"/>
                    <a:pt x="272415" y="619125"/>
                    <a:pt x="285750" y="621030"/>
                  </a:cubicBezTo>
                  <a:cubicBezTo>
                    <a:pt x="280035" y="605790"/>
                    <a:pt x="276225" y="588645"/>
                    <a:pt x="276225" y="570547"/>
                  </a:cubicBezTo>
                  <a:cubicBezTo>
                    <a:pt x="276225" y="493395"/>
                    <a:pt x="339090" y="431482"/>
                    <a:pt x="415290" y="431482"/>
                  </a:cubicBezTo>
                  <a:cubicBezTo>
                    <a:pt x="481013" y="431482"/>
                    <a:pt x="536258" y="477202"/>
                    <a:pt x="550545" y="538163"/>
                  </a:cubicBezTo>
                  <a:cubicBezTo>
                    <a:pt x="566738" y="535305"/>
                    <a:pt x="583883" y="534352"/>
                    <a:pt x="601027" y="534352"/>
                  </a:cubicBezTo>
                  <a:cubicBezTo>
                    <a:pt x="661988" y="534352"/>
                    <a:pt x="718185" y="552450"/>
                    <a:pt x="765810" y="582930"/>
                  </a:cubicBezTo>
                  <a:cubicBezTo>
                    <a:pt x="811530" y="501967"/>
                    <a:pt x="894397" y="444817"/>
                    <a:pt x="992505" y="437197"/>
                  </a:cubicBezTo>
                  <a:cubicBezTo>
                    <a:pt x="987743" y="418147"/>
                    <a:pt x="985837" y="398145"/>
                    <a:pt x="985837" y="377190"/>
                  </a:cubicBezTo>
                  <a:cubicBezTo>
                    <a:pt x="985837" y="229552"/>
                    <a:pt x="1105852" y="109538"/>
                    <a:pt x="1252537" y="109538"/>
                  </a:cubicBezTo>
                  <a:cubicBezTo>
                    <a:pt x="1338262" y="109538"/>
                    <a:pt x="1413510" y="149542"/>
                    <a:pt x="1463040" y="211455"/>
                  </a:cubicBezTo>
                  <a:cubicBezTo>
                    <a:pt x="1492568" y="188595"/>
                    <a:pt x="1529715" y="175260"/>
                    <a:pt x="1569720" y="175260"/>
                  </a:cubicBezTo>
                  <a:cubicBezTo>
                    <a:pt x="1600200" y="175260"/>
                    <a:pt x="1628775" y="182880"/>
                    <a:pt x="1653540" y="197167"/>
                  </a:cubicBezTo>
                  <a:cubicBezTo>
                    <a:pt x="1703070" y="152400"/>
                    <a:pt x="1769745" y="124777"/>
                    <a:pt x="1842135" y="124777"/>
                  </a:cubicBezTo>
                  <a:cubicBezTo>
                    <a:pt x="1918335" y="124777"/>
                    <a:pt x="1987868" y="155257"/>
                    <a:pt x="2039302" y="204788"/>
                  </a:cubicBezTo>
                  <a:cubicBezTo>
                    <a:pt x="2037398" y="194310"/>
                    <a:pt x="2036445" y="183832"/>
                    <a:pt x="2036445" y="172402"/>
                  </a:cubicBezTo>
                  <a:cubicBezTo>
                    <a:pt x="2036445" y="77152"/>
                    <a:pt x="2113598" y="0"/>
                    <a:pt x="2208848" y="0"/>
                  </a:cubicBezTo>
                  <a:cubicBezTo>
                    <a:pt x="2288858" y="0"/>
                    <a:pt x="2355533" y="54292"/>
                    <a:pt x="2375535" y="127635"/>
                  </a:cubicBezTo>
                  <a:cubicBezTo>
                    <a:pt x="2404110" y="107632"/>
                    <a:pt x="2439353" y="95250"/>
                    <a:pt x="2477453" y="95250"/>
                  </a:cubicBezTo>
                  <a:cubicBezTo>
                    <a:pt x="2575560" y="95250"/>
                    <a:pt x="2654618" y="174307"/>
                    <a:pt x="2654618" y="272415"/>
                  </a:cubicBezTo>
                  <a:cubicBezTo>
                    <a:pt x="2654618" y="303847"/>
                    <a:pt x="2646045" y="333375"/>
                    <a:pt x="2631758" y="359092"/>
                  </a:cubicBezTo>
                  <a:cubicBezTo>
                    <a:pt x="2728912" y="398145"/>
                    <a:pt x="2797493" y="492442"/>
                    <a:pt x="2797493" y="603885"/>
                  </a:cubicBezTo>
                  <a:cubicBezTo>
                    <a:pt x="2797493" y="749617"/>
                    <a:pt x="2679383" y="867727"/>
                    <a:pt x="2533650" y="867727"/>
                  </a:cubicBezTo>
                  <a:cubicBezTo>
                    <a:pt x="2463165" y="867727"/>
                    <a:pt x="2399348" y="840105"/>
                    <a:pt x="2351723" y="795338"/>
                  </a:cubicBezTo>
                  <a:cubicBezTo>
                    <a:pt x="2309812" y="850582"/>
                    <a:pt x="2244090" y="885825"/>
                    <a:pt x="2168843" y="885825"/>
                  </a:cubicBezTo>
                  <a:cubicBezTo>
                    <a:pt x="2166937" y="885825"/>
                    <a:pt x="2164080" y="885825"/>
                    <a:pt x="2162175" y="885825"/>
                  </a:cubicBezTo>
                  <a:cubicBezTo>
                    <a:pt x="2130743" y="1009650"/>
                    <a:pt x="2019300" y="1102042"/>
                    <a:pt x="1884998" y="1102042"/>
                  </a:cubicBezTo>
                  <a:cubicBezTo>
                    <a:pt x="1768793" y="1102042"/>
                    <a:pt x="1668780" y="1032510"/>
                    <a:pt x="1624012" y="932497"/>
                  </a:cubicBezTo>
                  <a:cubicBezTo>
                    <a:pt x="1571625" y="968692"/>
                    <a:pt x="1507808" y="990600"/>
                    <a:pt x="1439227" y="990600"/>
                  </a:cubicBezTo>
                  <a:cubicBezTo>
                    <a:pt x="1359218" y="990600"/>
                    <a:pt x="1286827" y="962025"/>
                    <a:pt x="1230630" y="914400"/>
                  </a:cubicBezTo>
                  <a:cubicBezTo>
                    <a:pt x="1178243" y="973455"/>
                    <a:pt x="1101090" y="1010602"/>
                    <a:pt x="1015365" y="1010602"/>
                  </a:cubicBezTo>
                  <a:cubicBezTo>
                    <a:pt x="962977" y="1010602"/>
                    <a:pt x="914400" y="996315"/>
                    <a:pt x="872490" y="972502"/>
                  </a:cubicBezTo>
                  <a:cubicBezTo>
                    <a:pt x="822960" y="1073467"/>
                    <a:pt x="719138" y="1142048"/>
                    <a:pt x="600075" y="1142048"/>
                  </a:cubicBezTo>
                  <a:cubicBezTo>
                    <a:pt x="520065" y="1142048"/>
                    <a:pt x="446722" y="1110615"/>
                    <a:pt x="392430" y="1060132"/>
                  </a:cubicBezTo>
                  <a:cubicBezTo>
                    <a:pt x="351472" y="1090613"/>
                    <a:pt x="300038" y="1109663"/>
                    <a:pt x="244792" y="1109663"/>
                  </a:cubicBezTo>
                  <a:cubicBezTo>
                    <a:pt x="109538" y="1109663"/>
                    <a:pt x="0" y="1000125"/>
                    <a:pt x="0" y="864870"/>
                  </a:cubicBezTo>
                  <a:cubicBezTo>
                    <a:pt x="1905" y="727710"/>
                    <a:pt x="111442" y="618172"/>
                    <a:pt x="246697" y="618172"/>
                  </a:cubicBezTo>
                  <a:close/>
                </a:path>
              </a:pathLst>
            </a:custGeom>
            <a:solidFill>
              <a:srgbClr val="AFBE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302566" y="3742372"/>
              <a:ext cx="120015" cy="283845"/>
            </a:xfrm>
            <a:custGeom>
              <a:avLst/>
              <a:gdLst/>
              <a:ahLst/>
              <a:cxnLst/>
              <a:rect l="l" t="t" r="r" b="b"/>
              <a:pathLst>
                <a:path w="120015" h="283845" extrusionOk="0">
                  <a:moveTo>
                    <a:pt x="60008" y="0"/>
                  </a:moveTo>
                  <a:cubicBezTo>
                    <a:pt x="97155" y="36195"/>
                    <a:pt x="120015" y="86678"/>
                    <a:pt x="120015" y="141922"/>
                  </a:cubicBezTo>
                  <a:cubicBezTo>
                    <a:pt x="120015" y="198120"/>
                    <a:pt x="97155" y="247650"/>
                    <a:pt x="60008" y="283845"/>
                  </a:cubicBezTo>
                  <a:cubicBezTo>
                    <a:pt x="22860" y="247650"/>
                    <a:pt x="0" y="197168"/>
                    <a:pt x="0" y="141922"/>
                  </a:cubicBezTo>
                  <a:cubicBezTo>
                    <a:pt x="0" y="86678"/>
                    <a:pt x="22860" y="36195"/>
                    <a:pt x="60008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837746" y="4170238"/>
              <a:ext cx="175260" cy="120580"/>
            </a:xfrm>
            <a:custGeom>
              <a:avLst/>
              <a:gdLst/>
              <a:ahLst/>
              <a:cxnLst/>
              <a:rect l="l" t="t" r="r" b="b"/>
              <a:pathLst>
                <a:path w="175260" h="120580" extrusionOk="0">
                  <a:moveTo>
                    <a:pt x="0" y="3617"/>
                  </a:moveTo>
                  <a:cubicBezTo>
                    <a:pt x="37148" y="-4956"/>
                    <a:pt x="77153" y="1712"/>
                    <a:pt x="111443" y="23619"/>
                  </a:cubicBezTo>
                  <a:cubicBezTo>
                    <a:pt x="145733" y="45527"/>
                    <a:pt x="167640" y="79817"/>
                    <a:pt x="175260" y="116964"/>
                  </a:cubicBezTo>
                  <a:cubicBezTo>
                    <a:pt x="138113" y="125537"/>
                    <a:pt x="98108" y="118869"/>
                    <a:pt x="63818" y="96962"/>
                  </a:cubicBezTo>
                  <a:cubicBezTo>
                    <a:pt x="30480" y="75054"/>
                    <a:pt x="7620" y="40764"/>
                    <a:pt x="0" y="3617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441507" y="4949990"/>
              <a:ext cx="208597" cy="87823"/>
            </a:xfrm>
            <a:custGeom>
              <a:avLst/>
              <a:gdLst/>
              <a:ahLst/>
              <a:cxnLst/>
              <a:rect l="l" t="t" r="r" b="b"/>
              <a:pathLst>
                <a:path w="208597" h="87823" extrusionOk="0">
                  <a:moveTo>
                    <a:pt x="0" y="47777"/>
                  </a:moveTo>
                  <a:cubicBezTo>
                    <a:pt x="25717" y="20154"/>
                    <a:pt x="61913" y="2057"/>
                    <a:pt x="102870" y="152"/>
                  </a:cubicBezTo>
                  <a:cubicBezTo>
                    <a:pt x="143827" y="-1753"/>
                    <a:pt x="180975" y="14439"/>
                    <a:pt x="208597" y="40157"/>
                  </a:cubicBezTo>
                  <a:cubicBezTo>
                    <a:pt x="182880" y="67779"/>
                    <a:pt x="146685" y="85877"/>
                    <a:pt x="105727" y="87782"/>
                  </a:cubicBezTo>
                  <a:cubicBezTo>
                    <a:pt x="64770" y="88734"/>
                    <a:pt x="27622" y="73494"/>
                    <a:pt x="0" y="47777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5895974" y="3824253"/>
              <a:ext cx="203834" cy="199140"/>
            </a:xfrm>
            <a:custGeom>
              <a:avLst/>
              <a:gdLst/>
              <a:ahLst/>
              <a:cxnLst/>
              <a:rect l="l" t="t" r="r" b="b"/>
              <a:pathLst>
                <a:path w="203834" h="199140" extrusionOk="0">
                  <a:moveTo>
                    <a:pt x="0" y="34"/>
                  </a:moveTo>
                  <a:cubicBezTo>
                    <a:pt x="51435" y="-919"/>
                    <a:pt x="103822" y="18131"/>
                    <a:pt x="143828" y="57184"/>
                  </a:cubicBezTo>
                  <a:cubicBezTo>
                    <a:pt x="183832" y="96237"/>
                    <a:pt x="203835" y="147672"/>
                    <a:pt x="203835" y="199106"/>
                  </a:cubicBezTo>
                  <a:cubicBezTo>
                    <a:pt x="152400" y="200059"/>
                    <a:pt x="100013" y="181009"/>
                    <a:pt x="60007" y="141956"/>
                  </a:cubicBezTo>
                  <a:cubicBezTo>
                    <a:pt x="20955" y="103856"/>
                    <a:pt x="953" y="51469"/>
                    <a:pt x="0" y="34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424612" y="3670934"/>
              <a:ext cx="87630" cy="207645"/>
            </a:xfrm>
            <a:custGeom>
              <a:avLst/>
              <a:gdLst/>
              <a:ahLst/>
              <a:cxnLst/>
              <a:rect l="l" t="t" r="r" b="b"/>
              <a:pathLst>
                <a:path w="87630" h="207645" extrusionOk="0">
                  <a:moveTo>
                    <a:pt x="43815" y="0"/>
                  </a:moveTo>
                  <a:cubicBezTo>
                    <a:pt x="70485" y="26670"/>
                    <a:pt x="87630" y="62865"/>
                    <a:pt x="87630" y="103822"/>
                  </a:cubicBezTo>
                  <a:cubicBezTo>
                    <a:pt x="87630" y="144780"/>
                    <a:pt x="71438" y="180975"/>
                    <a:pt x="43815" y="207645"/>
                  </a:cubicBezTo>
                  <a:cubicBezTo>
                    <a:pt x="17145" y="180975"/>
                    <a:pt x="0" y="144780"/>
                    <a:pt x="0" y="103822"/>
                  </a:cubicBezTo>
                  <a:cubicBezTo>
                    <a:pt x="0" y="62865"/>
                    <a:pt x="17145" y="26670"/>
                    <a:pt x="43815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217092" y="3969060"/>
              <a:ext cx="198119" cy="96491"/>
            </a:xfrm>
            <a:custGeom>
              <a:avLst/>
              <a:gdLst/>
              <a:ahLst/>
              <a:cxnLst/>
              <a:rect l="l" t="t" r="r" b="b"/>
              <a:pathLst>
                <a:path w="198119" h="96491" extrusionOk="0">
                  <a:moveTo>
                    <a:pt x="198120" y="17152"/>
                  </a:moveTo>
                  <a:cubicBezTo>
                    <a:pt x="180975" y="50489"/>
                    <a:pt x="151447" y="78112"/>
                    <a:pt x="112395" y="89542"/>
                  </a:cubicBezTo>
                  <a:cubicBezTo>
                    <a:pt x="73342" y="101924"/>
                    <a:pt x="33338" y="97162"/>
                    <a:pt x="0" y="80017"/>
                  </a:cubicBezTo>
                  <a:cubicBezTo>
                    <a:pt x="17145" y="46679"/>
                    <a:pt x="46672" y="19057"/>
                    <a:pt x="85725" y="7627"/>
                  </a:cubicBezTo>
                  <a:cubicBezTo>
                    <a:pt x="124777" y="-5708"/>
                    <a:pt x="164782" y="-946"/>
                    <a:pt x="198120" y="17152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7463789" y="4573213"/>
              <a:ext cx="287654" cy="141401"/>
            </a:xfrm>
            <a:custGeom>
              <a:avLst/>
              <a:gdLst/>
              <a:ahLst/>
              <a:cxnLst/>
              <a:rect l="l" t="t" r="r" b="b"/>
              <a:pathLst>
                <a:path w="287654" h="141401" extrusionOk="0">
                  <a:moveTo>
                    <a:pt x="287655" y="24505"/>
                  </a:moveTo>
                  <a:cubicBezTo>
                    <a:pt x="262890" y="73082"/>
                    <a:pt x="219075" y="113087"/>
                    <a:pt x="162878" y="131184"/>
                  </a:cubicBezTo>
                  <a:cubicBezTo>
                    <a:pt x="106680" y="149282"/>
                    <a:pt x="48578" y="142614"/>
                    <a:pt x="0" y="116897"/>
                  </a:cubicBezTo>
                  <a:cubicBezTo>
                    <a:pt x="24765" y="68319"/>
                    <a:pt x="68580" y="28314"/>
                    <a:pt x="124778" y="10217"/>
                  </a:cubicBezTo>
                  <a:cubicBezTo>
                    <a:pt x="180975" y="-7881"/>
                    <a:pt x="240030" y="-1213"/>
                    <a:pt x="287655" y="24505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" name="Google Shape;80;p2"/>
            <p:cNvGrpSpPr/>
            <p:nvPr/>
          </p:nvGrpSpPr>
          <p:grpSpPr>
            <a:xfrm>
              <a:off x="6667588" y="3533775"/>
              <a:ext cx="221841" cy="227647"/>
              <a:chOff x="6667588" y="3533775"/>
              <a:chExt cx="221841" cy="227647"/>
            </a:xfrm>
          </p:grpSpPr>
          <p:sp>
            <p:nvSpPr>
              <p:cNvPr id="81" name="Google Shape;81;p2"/>
              <p:cNvSpPr/>
              <p:nvPr/>
            </p:nvSpPr>
            <p:spPr>
              <a:xfrm>
                <a:off x="6667588" y="3596640"/>
                <a:ext cx="96720" cy="164782"/>
              </a:xfrm>
              <a:custGeom>
                <a:avLst/>
                <a:gdLst/>
                <a:ahLst/>
                <a:cxnLst/>
                <a:rect l="l" t="t" r="r" b="b"/>
                <a:pathLst>
                  <a:path w="96720" h="164782" extrusionOk="0">
                    <a:moveTo>
                      <a:pt x="6579" y="0"/>
                    </a:moveTo>
                    <a:cubicBezTo>
                      <a:pt x="38964" y="10477"/>
                      <a:pt x="66586" y="32385"/>
                      <a:pt x="82779" y="64770"/>
                    </a:cubicBezTo>
                    <a:cubicBezTo>
                      <a:pt x="98971" y="97155"/>
                      <a:pt x="100876" y="133350"/>
                      <a:pt x="89446" y="164782"/>
                    </a:cubicBezTo>
                    <a:cubicBezTo>
                      <a:pt x="57061" y="154305"/>
                      <a:pt x="29439" y="132397"/>
                      <a:pt x="13246" y="100013"/>
                    </a:cubicBezTo>
                    <a:cubicBezTo>
                      <a:pt x="-1994" y="67628"/>
                      <a:pt x="-3899" y="31432"/>
                      <a:pt x="6579" y="0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6750368" y="3533775"/>
                <a:ext cx="139061" cy="227647"/>
              </a:xfrm>
              <a:custGeom>
                <a:avLst/>
                <a:gdLst/>
                <a:ahLst/>
                <a:cxnLst/>
                <a:rect l="l" t="t" r="r" b="b"/>
                <a:pathLst>
                  <a:path w="139061" h="227647" extrusionOk="0">
                    <a:moveTo>
                      <a:pt x="7618" y="227647"/>
                    </a:moveTo>
                    <a:cubicBezTo>
                      <a:pt x="-5717" y="182880"/>
                      <a:pt x="-1907" y="132397"/>
                      <a:pt x="21906" y="87630"/>
                    </a:cubicBezTo>
                    <a:cubicBezTo>
                      <a:pt x="46671" y="42863"/>
                      <a:pt x="86676" y="12383"/>
                      <a:pt x="131443" y="0"/>
                    </a:cubicBezTo>
                    <a:cubicBezTo>
                      <a:pt x="144778" y="44767"/>
                      <a:pt x="140968" y="95250"/>
                      <a:pt x="117156" y="140018"/>
                    </a:cubicBezTo>
                    <a:cubicBezTo>
                      <a:pt x="93343" y="184785"/>
                      <a:pt x="52386" y="215265"/>
                      <a:pt x="7618" y="227647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3" name="Google Shape;83;p2"/>
            <p:cNvSpPr/>
            <p:nvPr/>
          </p:nvSpPr>
          <p:spPr>
            <a:xfrm>
              <a:off x="7340917" y="4225107"/>
              <a:ext cx="152400" cy="109901"/>
            </a:xfrm>
            <a:custGeom>
              <a:avLst/>
              <a:gdLst/>
              <a:ahLst/>
              <a:cxnLst/>
              <a:rect l="l" t="t" r="r" b="b"/>
              <a:pathLst>
                <a:path w="152400" h="109901" extrusionOk="0">
                  <a:moveTo>
                    <a:pt x="152400" y="2087"/>
                  </a:moveTo>
                  <a:cubicBezTo>
                    <a:pt x="146685" y="35424"/>
                    <a:pt x="127635" y="65905"/>
                    <a:pt x="98107" y="86860"/>
                  </a:cubicBezTo>
                  <a:cubicBezTo>
                    <a:pt x="68580" y="107814"/>
                    <a:pt x="32385" y="113530"/>
                    <a:pt x="0" y="107814"/>
                  </a:cubicBezTo>
                  <a:cubicBezTo>
                    <a:pt x="5715" y="74477"/>
                    <a:pt x="24765" y="43997"/>
                    <a:pt x="54292" y="23042"/>
                  </a:cubicBezTo>
                  <a:cubicBezTo>
                    <a:pt x="83820" y="2087"/>
                    <a:pt x="119063" y="-3628"/>
                    <a:pt x="152400" y="2087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340917" y="4316111"/>
              <a:ext cx="242887" cy="126014"/>
            </a:xfrm>
            <a:custGeom>
              <a:avLst/>
              <a:gdLst/>
              <a:ahLst/>
              <a:cxnLst/>
              <a:rect l="l" t="t" r="r" b="b"/>
              <a:pathLst>
                <a:path w="242887" h="126014" extrusionOk="0">
                  <a:moveTo>
                    <a:pt x="0" y="16811"/>
                  </a:moveTo>
                  <a:cubicBezTo>
                    <a:pt x="42863" y="-3191"/>
                    <a:pt x="93345" y="-6049"/>
                    <a:pt x="140970" y="12049"/>
                  </a:cubicBezTo>
                  <a:cubicBezTo>
                    <a:pt x="188595" y="30146"/>
                    <a:pt x="223838" y="66341"/>
                    <a:pt x="242888" y="109204"/>
                  </a:cubicBezTo>
                  <a:cubicBezTo>
                    <a:pt x="200025" y="129206"/>
                    <a:pt x="149542" y="132064"/>
                    <a:pt x="101917" y="113966"/>
                  </a:cubicBezTo>
                  <a:cubicBezTo>
                    <a:pt x="54292" y="94916"/>
                    <a:pt x="18097" y="59674"/>
                    <a:pt x="0" y="16811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5" name="Google Shape;85;p2"/>
            <p:cNvGrpSpPr/>
            <p:nvPr/>
          </p:nvGrpSpPr>
          <p:grpSpPr>
            <a:xfrm>
              <a:off x="4558664" y="4401502"/>
              <a:ext cx="264369" cy="202131"/>
              <a:chOff x="4558664" y="4401502"/>
              <a:chExt cx="264369" cy="202131"/>
            </a:xfrm>
          </p:grpSpPr>
          <p:sp>
            <p:nvSpPr>
              <p:cNvPr id="86" name="Google Shape;86;p2"/>
              <p:cNvSpPr/>
              <p:nvPr/>
            </p:nvSpPr>
            <p:spPr>
              <a:xfrm>
                <a:off x="4728634" y="4401502"/>
                <a:ext cx="94399" cy="167640"/>
              </a:xfrm>
              <a:custGeom>
                <a:avLst/>
                <a:gdLst/>
                <a:ahLst/>
                <a:cxnLst/>
                <a:rect l="l" t="t" r="r" b="b"/>
                <a:pathLst>
                  <a:path w="94399" h="167640" extrusionOk="0">
                    <a:moveTo>
                      <a:pt x="8147" y="0"/>
                    </a:moveTo>
                    <a:cubicBezTo>
                      <a:pt x="-3283" y="31432"/>
                      <a:pt x="-3283" y="67628"/>
                      <a:pt x="11957" y="100013"/>
                    </a:cubicBezTo>
                    <a:cubicBezTo>
                      <a:pt x="27197" y="133350"/>
                      <a:pt x="54820" y="156210"/>
                      <a:pt x="86252" y="167640"/>
                    </a:cubicBezTo>
                    <a:cubicBezTo>
                      <a:pt x="97682" y="136207"/>
                      <a:pt x="97682" y="100013"/>
                      <a:pt x="82442" y="67628"/>
                    </a:cubicBezTo>
                    <a:cubicBezTo>
                      <a:pt x="67202" y="35242"/>
                      <a:pt x="39580" y="11430"/>
                      <a:pt x="8147" y="0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4558664" y="4491213"/>
                <a:ext cx="256222" cy="112420"/>
              </a:xfrm>
              <a:custGeom>
                <a:avLst/>
                <a:gdLst/>
                <a:ahLst/>
                <a:cxnLst/>
                <a:rect l="l" t="t" r="r" b="b"/>
                <a:pathLst>
                  <a:path w="256222" h="112420" extrusionOk="0">
                    <a:moveTo>
                      <a:pt x="256222" y="77929"/>
                    </a:moveTo>
                    <a:cubicBezTo>
                      <a:pt x="229552" y="38876"/>
                      <a:pt x="187642" y="11254"/>
                      <a:pt x="137160" y="2681"/>
                    </a:cubicBezTo>
                    <a:cubicBezTo>
                      <a:pt x="86677" y="-5891"/>
                      <a:pt x="38100" y="6491"/>
                      <a:pt x="0" y="34114"/>
                    </a:cubicBezTo>
                    <a:cubicBezTo>
                      <a:pt x="26670" y="73166"/>
                      <a:pt x="68580" y="100789"/>
                      <a:pt x="119063" y="109361"/>
                    </a:cubicBezTo>
                    <a:cubicBezTo>
                      <a:pt x="169545" y="118886"/>
                      <a:pt x="218122" y="105551"/>
                      <a:pt x="256222" y="77929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8" name="Google Shape;88;p2"/>
            <p:cNvSpPr/>
            <p:nvPr/>
          </p:nvSpPr>
          <p:spPr>
            <a:xfrm>
              <a:off x="4915852" y="4321492"/>
              <a:ext cx="2053590" cy="557212"/>
            </a:xfrm>
            <a:custGeom>
              <a:avLst/>
              <a:gdLst/>
              <a:ahLst/>
              <a:cxnLst/>
              <a:rect l="l" t="t" r="r" b="b"/>
              <a:pathLst>
                <a:path w="2053590" h="557212" extrusionOk="0">
                  <a:moveTo>
                    <a:pt x="1334453" y="0"/>
                  </a:moveTo>
                  <a:cubicBezTo>
                    <a:pt x="1374457" y="0"/>
                    <a:pt x="1406842" y="32385"/>
                    <a:pt x="1406842" y="72390"/>
                  </a:cubicBezTo>
                  <a:cubicBezTo>
                    <a:pt x="1406842" y="112395"/>
                    <a:pt x="1374457" y="144780"/>
                    <a:pt x="1334453" y="144780"/>
                  </a:cubicBezTo>
                  <a:cubicBezTo>
                    <a:pt x="1294448" y="144780"/>
                    <a:pt x="1262063" y="112395"/>
                    <a:pt x="1262063" y="72390"/>
                  </a:cubicBezTo>
                  <a:cubicBezTo>
                    <a:pt x="1262063" y="32385"/>
                    <a:pt x="1294448" y="0"/>
                    <a:pt x="1334453" y="0"/>
                  </a:cubicBezTo>
                  <a:lnTo>
                    <a:pt x="1334453" y="0"/>
                  </a:lnTo>
                  <a:close/>
                  <a:moveTo>
                    <a:pt x="849630" y="111442"/>
                  </a:moveTo>
                  <a:cubicBezTo>
                    <a:pt x="885825" y="111442"/>
                    <a:pt x="914400" y="140017"/>
                    <a:pt x="914400" y="176213"/>
                  </a:cubicBezTo>
                  <a:cubicBezTo>
                    <a:pt x="914400" y="212407"/>
                    <a:pt x="885825" y="240982"/>
                    <a:pt x="849630" y="240982"/>
                  </a:cubicBezTo>
                  <a:cubicBezTo>
                    <a:pt x="814388" y="240982"/>
                    <a:pt x="784860" y="212407"/>
                    <a:pt x="784860" y="176213"/>
                  </a:cubicBezTo>
                  <a:cubicBezTo>
                    <a:pt x="784860" y="140970"/>
                    <a:pt x="813435" y="111442"/>
                    <a:pt x="849630" y="111442"/>
                  </a:cubicBezTo>
                  <a:lnTo>
                    <a:pt x="849630" y="111442"/>
                  </a:lnTo>
                  <a:close/>
                  <a:moveTo>
                    <a:pt x="35242" y="421957"/>
                  </a:moveTo>
                  <a:cubicBezTo>
                    <a:pt x="55245" y="421957"/>
                    <a:pt x="70485" y="438150"/>
                    <a:pt x="70485" y="457200"/>
                  </a:cubicBezTo>
                  <a:cubicBezTo>
                    <a:pt x="70485" y="477202"/>
                    <a:pt x="54292" y="492442"/>
                    <a:pt x="35242" y="492442"/>
                  </a:cubicBezTo>
                  <a:cubicBezTo>
                    <a:pt x="15240" y="492442"/>
                    <a:pt x="0" y="476250"/>
                    <a:pt x="0" y="457200"/>
                  </a:cubicBezTo>
                  <a:cubicBezTo>
                    <a:pt x="0" y="437197"/>
                    <a:pt x="15240" y="421957"/>
                    <a:pt x="35242" y="421957"/>
                  </a:cubicBezTo>
                  <a:lnTo>
                    <a:pt x="35242" y="421957"/>
                  </a:lnTo>
                  <a:close/>
                  <a:moveTo>
                    <a:pt x="571500" y="359092"/>
                  </a:moveTo>
                  <a:cubicBezTo>
                    <a:pt x="626745" y="359092"/>
                    <a:pt x="670560" y="403860"/>
                    <a:pt x="670560" y="458152"/>
                  </a:cubicBezTo>
                  <a:cubicBezTo>
                    <a:pt x="670560" y="512445"/>
                    <a:pt x="625793" y="557213"/>
                    <a:pt x="571500" y="557213"/>
                  </a:cubicBezTo>
                  <a:cubicBezTo>
                    <a:pt x="516255" y="557213"/>
                    <a:pt x="472440" y="512445"/>
                    <a:pt x="472440" y="458152"/>
                  </a:cubicBezTo>
                  <a:cubicBezTo>
                    <a:pt x="472440" y="403860"/>
                    <a:pt x="517207" y="359092"/>
                    <a:pt x="571500" y="359092"/>
                  </a:cubicBezTo>
                  <a:lnTo>
                    <a:pt x="571500" y="359092"/>
                  </a:lnTo>
                  <a:close/>
                  <a:moveTo>
                    <a:pt x="1139190" y="410527"/>
                  </a:moveTo>
                  <a:cubicBezTo>
                    <a:pt x="1166813" y="410527"/>
                    <a:pt x="1188720" y="432435"/>
                    <a:pt x="1188720" y="460057"/>
                  </a:cubicBezTo>
                  <a:cubicBezTo>
                    <a:pt x="1188720" y="487680"/>
                    <a:pt x="1166813" y="509588"/>
                    <a:pt x="1139190" y="509588"/>
                  </a:cubicBezTo>
                  <a:cubicBezTo>
                    <a:pt x="1112520" y="509588"/>
                    <a:pt x="1089660" y="487680"/>
                    <a:pt x="1089660" y="460057"/>
                  </a:cubicBezTo>
                  <a:cubicBezTo>
                    <a:pt x="1090613" y="432435"/>
                    <a:pt x="1112520" y="410527"/>
                    <a:pt x="1139190" y="410527"/>
                  </a:cubicBezTo>
                  <a:lnTo>
                    <a:pt x="1139190" y="410527"/>
                  </a:lnTo>
                  <a:close/>
                  <a:moveTo>
                    <a:pt x="1486853" y="334327"/>
                  </a:moveTo>
                  <a:cubicBezTo>
                    <a:pt x="1519238" y="334327"/>
                    <a:pt x="1544955" y="360045"/>
                    <a:pt x="1544955" y="392430"/>
                  </a:cubicBezTo>
                  <a:cubicBezTo>
                    <a:pt x="1544955" y="424815"/>
                    <a:pt x="1519238" y="450532"/>
                    <a:pt x="1486853" y="450532"/>
                  </a:cubicBezTo>
                  <a:cubicBezTo>
                    <a:pt x="1454467" y="450532"/>
                    <a:pt x="1428750" y="424815"/>
                    <a:pt x="1428750" y="392430"/>
                  </a:cubicBezTo>
                  <a:cubicBezTo>
                    <a:pt x="1429703" y="360997"/>
                    <a:pt x="1455420" y="334327"/>
                    <a:pt x="1486853" y="334327"/>
                  </a:cubicBezTo>
                  <a:lnTo>
                    <a:pt x="1486853" y="334327"/>
                  </a:lnTo>
                  <a:close/>
                  <a:moveTo>
                    <a:pt x="1916430" y="89535"/>
                  </a:moveTo>
                  <a:cubicBezTo>
                    <a:pt x="1992630" y="89535"/>
                    <a:pt x="2053590" y="150495"/>
                    <a:pt x="2053590" y="226695"/>
                  </a:cubicBezTo>
                  <a:cubicBezTo>
                    <a:pt x="2053590" y="302895"/>
                    <a:pt x="1992630" y="363855"/>
                    <a:pt x="1916430" y="363855"/>
                  </a:cubicBezTo>
                  <a:cubicBezTo>
                    <a:pt x="1840230" y="363855"/>
                    <a:pt x="1779270" y="302895"/>
                    <a:pt x="1779270" y="226695"/>
                  </a:cubicBezTo>
                  <a:cubicBezTo>
                    <a:pt x="1779270" y="150495"/>
                    <a:pt x="1841182" y="89535"/>
                    <a:pt x="1916430" y="89535"/>
                  </a:cubicBezTo>
                  <a:close/>
                </a:path>
              </a:pathLst>
            </a:custGeom>
            <a:solidFill>
              <a:srgbClr val="C3D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483416" y="1332547"/>
              <a:ext cx="3147060" cy="2185987"/>
            </a:xfrm>
            <a:custGeom>
              <a:avLst/>
              <a:gdLst/>
              <a:ahLst/>
              <a:cxnLst/>
              <a:rect l="l" t="t" r="r" b="b"/>
              <a:pathLst>
                <a:path w="3147060" h="2185987" extrusionOk="0">
                  <a:moveTo>
                    <a:pt x="377190" y="962025"/>
                  </a:moveTo>
                  <a:cubicBezTo>
                    <a:pt x="363855" y="926783"/>
                    <a:pt x="356235" y="888683"/>
                    <a:pt x="356235" y="848678"/>
                  </a:cubicBezTo>
                  <a:cubicBezTo>
                    <a:pt x="356235" y="677228"/>
                    <a:pt x="495300" y="538163"/>
                    <a:pt x="666750" y="538163"/>
                  </a:cubicBezTo>
                  <a:cubicBezTo>
                    <a:pt x="698183" y="538163"/>
                    <a:pt x="728663" y="542925"/>
                    <a:pt x="757238" y="551498"/>
                  </a:cubicBezTo>
                  <a:cubicBezTo>
                    <a:pt x="778193" y="414338"/>
                    <a:pt x="896303" y="308610"/>
                    <a:pt x="1040130" y="308610"/>
                  </a:cubicBezTo>
                  <a:cubicBezTo>
                    <a:pt x="1043940" y="308610"/>
                    <a:pt x="1047750" y="308610"/>
                    <a:pt x="1051560" y="308610"/>
                  </a:cubicBezTo>
                  <a:cubicBezTo>
                    <a:pt x="1059180" y="137160"/>
                    <a:pt x="1200150" y="0"/>
                    <a:pt x="1374458" y="0"/>
                  </a:cubicBezTo>
                  <a:cubicBezTo>
                    <a:pt x="1502093" y="0"/>
                    <a:pt x="1611630" y="73343"/>
                    <a:pt x="1664018" y="180975"/>
                  </a:cubicBezTo>
                  <a:cubicBezTo>
                    <a:pt x="1730693" y="138113"/>
                    <a:pt x="1809750" y="112395"/>
                    <a:pt x="1894523" y="112395"/>
                  </a:cubicBezTo>
                  <a:cubicBezTo>
                    <a:pt x="2127885" y="112395"/>
                    <a:pt x="2317433" y="301943"/>
                    <a:pt x="2317433" y="535305"/>
                  </a:cubicBezTo>
                  <a:cubicBezTo>
                    <a:pt x="2317433" y="559118"/>
                    <a:pt x="2315528" y="582930"/>
                    <a:pt x="2311718" y="605790"/>
                  </a:cubicBezTo>
                  <a:cubicBezTo>
                    <a:pt x="2317433" y="605790"/>
                    <a:pt x="2323148" y="605790"/>
                    <a:pt x="2328863" y="605790"/>
                  </a:cubicBezTo>
                  <a:cubicBezTo>
                    <a:pt x="2539365" y="605790"/>
                    <a:pt x="2709863" y="776288"/>
                    <a:pt x="2709863" y="986790"/>
                  </a:cubicBezTo>
                  <a:cubicBezTo>
                    <a:pt x="2709863" y="1017270"/>
                    <a:pt x="2706053" y="1047750"/>
                    <a:pt x="2699385" y="1076325"/>
                  </a:cubicBezTo>
                  <a:cubicBezTo>
                    <a:pt x="2701290" y="1076325"/>
                    <a:pt x="2703195" y="1076325"/>
                    <a:pt x="2704148" y="1076325"/>
                  </a:cubicBezTo>
                  <a:cubicBezTo>
                    <a:pt x="2948940" y="1076325"/>
                    <a:pt x="3147060" y="1274445"/>
                    <a:pt x="3147060" y="1519238"/>
                  </a:cubicBezTo>
                  <a:cubicBezTo>
                    <a:pt x="3147060" y="1764030"/>
                    <a:pt x="2948940" y="1962150"/>
                    <a:pt x="2704148" y="1962150"/>
                  </a:cubicBezTo>
                  <a:cubicBezTo>
                    <a:pt x="2566988" y="1962150"/>
                    <a:pt x="2444115" y="1899285"/>
                    <a:pt x="2362200" y="1801178"/>
                  </a:cubicBezTo>
                  <a:cubicBezTo>
                    <a:pt x="2315528" y="1858328"/>
                    <a:pt x="2245043" y="1895475"/>
                    <a:pt x="2165985" y="1895475"/>
                  </a:cubicBezTo>
                  <a:cubicBezTo>
                    <a:pt x="2106930" y="1895475"/>
                    <a:pt x="2052638" y="1875473"/>
                    <a:pt x="2009775" y="1841183"/>
                  </a:cubicBezTo>
                  <a:cubicBezTo>
                    <a:pt x="1949768" y="1915478"/>
                    <a:pt x="1859280" y="1962150"/>
                    <a:pt x="1756410" y="1962150"/>
                  </a:cubicBezTo>
                  <a:cubicBezTo>
                    <a:pt x="1716405" y="1962150"/>
                    <a:pt x="1679258" y="1955483"/>
                    <a:pt x="1644015" y="1942148"/>
                  </a:cubicBezTo>
                  <a:cubicBezTo>
                    <a:pt x="1591627" y="2085023"/>
                    <a:pt x="1454468" y="2185988"/>
                    <a:pt x="1294448" y="2185988"/>
                  </a:cubicBezTo>
                  <a:cubicBezTo>
                    <a:pt x="1110615" y="2185988"/>
                    <a:pt x="957263" y="2052638"/>
                    <a:pt x="926783" y="1876425"/>
                  </a:cubicBezTo>
                  <a:cubicBezTo>
                    <a:pt x="876300" y="1904048"/>
                    <a:pt x="818198" y="1919288"/>
                    <a:pt x="757238" y="1919288"/>
                  </a:cubicBezTo>
                  <a:cubicBezTo>
                    <a:pt x="637223" y="1919288"/>
                    <a:pt x="531495" y="1860233"/>
                    <a:pt x="467678" y="1768793"/>
                  </a:cubicBezTo>
                  <a:cubicBezTo>
                    <a:pt x="447675" y="1771650"/>
                    <a:pt x="426720" y="1773555"/>
                    <a:pt x="406717" y="1773555"/>
                  </a:cubicBezTo>
                  <a:cubicBezTo>
                    <a:pt x="181928" y="1773555"/>
                    <a:pt x="0" y="1591628"/>
                    <a:pt x="0" y="1366838"/>
                  </a:cubicBezTo>
                  <a:cubicBezTo>
                    <a:pt x="0" y="1152525"/>
                    <a:pt x="165735" y="976313"/>
                    <a:pt x="377190" y="962025"/>
                  </a:cubicBezTo>
                  <a:close/>
                </a:path>
              </a:pathLst>
            </a:custGeom>
            <a:solidFill>
              <a:srgbClr val="89992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43416" y="1629727"/>
              <a:ext cx="2724170" cy="1583055"/>
            </a:xfrm>
            <a:custGeom>
              <a:avLst/>
              <a:gdLst/>
              <a:ahLst/>
              <a:cxnLst/>
              <a:rect l="l" t="t" r="r" b="b"/>
              <a:pathLst>
                <a:path w="2724170" h="1583055" extrusionOk="0">
                  <a:moveTo>
                    <a:pt x="286723" y="507683"/>
                  </a:moveTo>
                  <a:cubicBezTo>
                    <a:pt x="358161" y="507683"/>
                    <a:pt x="423883" y="534353"/>
                    <a:pt x="474366" y="577215"/>
                  </a:cubicBezTo>
                  <a:cubicBezTo>
                    <a:pt x="525801" y="515303"/>
                    <a:pt x="603906" y="475298"/>
                    <a:pt x="691536" y="475298"/>
                  </a:cubicBezTo>
                  <a:cubicBezTo>
                    <a:pt x="725826" y="475298"/>
                    <a:pt x="759163" y="481965"/>
                    <a:pt x="790596" y="493395"/>
                  </a:cubicBezTo>
                  <a:cubicBezTo>
                    <a:pt x="836316" y="449580"/>
                    <a:pt x="898228" y="421958"/>
                    <a:pt x="966808" y="421958"/>
                  </a:cubicBezTo>
                  <a:cubicBezTo>
                    <a:pt x="968713" y="421958"/>
                    <a:pt x="971571" y="421958"/>
                    <a:pt x="973476" y="421958"/>
                  </a:cubicBezTo>
                  <a:cubicBezTo>
                    <a:pt x="1007766" y="280988"/>
                    <a:pt x="1135401" y="176213"/>
                    <a:pt x="1286848" y="176213"/>
                  </a:cubicBezTo>
                  <a:cubicBezTo>
                    <a:pt x="1343998" y="176213"/>
                    <a:pt x="1398291" y="191452"/>
                    <a:pt x="1444963" y="217170"/>
                  </a:cubicBezTo>
                  <a:cubicBezTo>
                    <a:pt x="1484968" y="105728"/>
                    <a:pt x="1590696" y="26670"/>
                    <a:pt x="1715473" y="26670"/>
                  </a:cubicBezTo>
                  <a:cubicBezTo>
                    <a:pt x="1817391" y="26670"/>
                    <a:pt x="1905973" y="79058"/>
                    <a:pt x="1957408" y="158115"/>
                  </a:cubicBezTo>
                  <a:cubicBezTo>
                    <a:pt x="1992651" y="65723"/>
                    <a:pt x="2083138" y="0"/>
                    <a:pt x="2187913" y="0"/>
                  </a:cubicBezTo>
                  <a:cubicBezTo>
                    <a:pt x="2324121" y="0"/>
                    <a:pt x="2434611" y="110490"/>
                    <a:pt x="2434611" y="246698"/>
                  </a:cubicBezTo>
                  <a:cubicBezTo>
                    <a:pt x="2434611" y="319088"/>
                    <a:pt x="2403178" y="383858"/>
                    <a:pt x="2353648" y="428625"/>
                  </a:cubicBezTo>
                  <a:cubicBezTo>
                    <a:pt x="2462233" y="456248"/>
                    <a:pt x="2542243" y="554355"/>
                    <a:pt x="2542243" y="671513"/>
                  </a:cubicBezTo>
                  <a:cubicBezTo>
                    <a:pt x="2542243" y="712470"/>
                    <a:pt x="2532718" y="751523"/>
                    <a:pt x="2514621" y="785813"/>
                  </a:cubicBezTo>
                  <a:cubicBezTo>
                    <a:pt x="2637493" y="835343"/>
                    <a:pt x="2724171" y="955357"/>
                    <a:pt x="2724171" y="1095375"/>
                  </a:cubicBezTo>
                  <a:cubicBezTo>
                    <a:pt x="2724171" y="1279208"/>
                    <a:pt x="2574628" y="1428750"/>
                    <a:pt x="2390796" y="1428750"/>
                  </a:cubicBezTo>
                  <a:cubicBezTo>
                    <a:pt x="2349838" y="1428750"/>
                    <a:pt x="2310786" y="1421130"/>
                    <a:pt x="2274591" y="1407795"/>
                  </a:cubicBezTo>
                  <a:cubicBezTo>
                    <a:pt x="2233633" y="1442085"/>
                    <a:pt x="2180293" y="1463040"/>
                    <a:pt x="2123143" y="1463040"/>
                  </a:cubicBezTo>
                  <a:cubicBezTo>
                    <a:pt x="2057421" y="1463040"/>
                    <a:pt x="1997413" y="1435418"/>
                    <a:pt x="1955503" y="1392555"/>
                  </a:cubicBezTo>
                  <a:cubicBezTo>
                    <a:pt x="1896448" y="1505903"/>
                    <a:pt x="1778338" y="1583055"/>
                    <a:pt x="1641178" y="1583055"/>
                  </a:cubicBezTo>
                  <a:cubicBezTo>
                    <a:pt x="1470681" y="1583055"/>
                    <a:pt x="1327806" y="1462088"/>
                    <a:pt x="1294468" y="1300163"/>
                  </a:cubicBezTo>
                  <a:cubicBezTo>
                    <a:pt x="1234461" y="1371600"/>
                    <a:pt x="1144926" y="1417320"/>
                    <a:pt x="1043961" y="1417320"/>
                  </a:cubicBezTo>
                  <a:cubicBezTo>
                    <a:pt x="980143" y="1417320"/>
                    <a:pt x="921088" y="1399223"/>
                    <a:pt x="871558" y="1367790"/>
                  </a:cubicBezTo>
                  <a:cubicBezTo>
                    <a:pt x="822028" y="1475423"/>
                    <a:pt x="712491" y="1550670"/>
                    <a:pt x="585808" y="1550670"/>
                  </a:cubicBezTo>
                  <a:cubicBezTo>
                    <a:pt x="412453" y="1550670"/>
                    <a:pt x="271483" y="1409700"/>
                    <a:pt x="271483" y="1236345"/>
                  </a:cubicBezTo>
                  <a:cubicBezTo>
                    <a:pt x="271483" y="1180148"/>
                    <a:pt x="286723" y="1126808"/>
                    <a:pt x="312441" y="1080135"/>
                  </a:cubicBezTo>
                  <a:cubicBezTo>
                    <a:pt x="303868" y="1081088"/>
                    <a:pt x="295296" y="1081088"/>
                    <a:pt x="287676" y="1081088"/>
                  </a:cubicBezTo>
                  <a:cubicBezTo>
                    <a:pt x="128608" y="1081088"/>
                    <a:pt x="21" y="952500"/>
                    <a:pt x="21" y="793432"/>
                  </a:cubicBezTo>
                  <a:cubicBezTo>
                    <a:pt x="-1884" y="636270"/>
                    <a:pt x="127656" y="507683"/>
                    <a:pt x="286723" y="507683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966334" y="1937385"/>
              <a:ext cx="2182177" cy="1046797"/>
            </a:xfrm>
            <a:custGeom>
              <a:avLst/>
              <a:gdLst/>
              <a:ahLst/>
              <a:cxnLst/>
              <a:rect l="l" t="t" r="r" b="b"/>
              <a:pathLst>
                <a:path w="2182177" h="1046797" extrusionOk="0">
                  <a:moveTo>
                    <a:pt x="364808" y="8573"/>
                  </a:moveTo>
                  <a:cubicBezTo>
                    <a:pt x="475298" y="8573"/>
                    <a:pt x="564833" y="98107"/>
                    <a:pt x="564833" y="208598"/>
                  </a:cubicBezTo>
                  <a:cubicBezTo>
                    <a:pt x="564833" y="218123"/>
                    <a:pt x="563880" y="228600"/>
                    <a:pt x="562928" y="238125"/>
                  </a:cubicBezTo>
                  <a:cubicBezTo>
                    <a:pt x="605790" y="204788"/>
                    <a:pt x="659130" y="184785"/>
                    <a:pt x="717233" y="184785"/>
                  </a:cubicBezTo>
                  <a:cubicBezTo>
                    <a:pt x="781050" y="184785"/>
                    <a:pt x="839153" y="208598"/>
                    <a:pt x="882968" y="247650"/>
                  </a:cubicBezTo>
                  <a:cubicBezTo>
                    <a:pt x="911543" y="227648"/>
                    <a:pt x="946785" y="216217"/>
                    <a:pt x="984885" y="216217"/>
                  </a:cubicBezTo>
                  <a:cubicBezTo>
                    <a:pt x="999172" y="216217"/>
                    <a:pt x="1012508" y="218123"/>
                    <a:pt x="1025843" y="220980"/>
                  </a:cubicBezTo>
                  <a:cubicBezTo>
                    <a:pt x="1062990" y="140017"/>
                    <a:pt x="1144905" y="84773"/>
                    <a:pt x="1240155" y="84773"/>
                  </a:cubicBezTo>
                  <a:cubicBezTo>
                    <a:pt x="1284923" y="84773"/>
                    <a:pt x="1325880" y="97155"/>
                    <a:pt x="1361123" y="118110"/>
                  </a:cubicBezTo>
                  <a:cubicBezTo>
                    <a:pt x="1392555" y="48577"/>
                    <a:pt x="1462088" y="0"/>
                    <a:pt x="1544003" y="0"/>
                  </a:cubicBezTo>
                  <a:cubicBezTo>
                    <a:pt x="1654493" y="0"/>
                    <a:pt x="1744028" y="89535"/>
                    <a:pt x="1744028" y="200025"/>
                  </a:cubicBezTo>
                  <a:cubicBezTo>
                    <a:pt x="1744028" y="212407"/>
                    <a:pt x="1743075" y="224790"/>
                    <a:pt x="1740218" y="236220"/>
                  </a:cubicBezTo>
                  <a:cubicBezTo>
                    <a:pt x="1885950" y="240982"/>
                    <a:pt x="2003108" y="360998"/>
                    <a:pt x="2003108" y="507682"/>
                  </a:cubicBezTo>
                  <a:cubicBezTo>
                    <a:pt x="2003108" y="509587"/>
                    <a:pt x="2003108" y="512445"/>
                    <a:pt x="2003108" y="514350"/>
                  </a:cubicBezTo>
                  <a:cubicBezTo>
                    <a:pt x="2104073" y="525780"/>
                    <a:pt x="2182178" y="611505"/>
                    <a:pt x="2182178" y="715328"/>
                  </a:cubicBezTo>
                  <a:cubicBezTo>
                    <a:pt x="2182178" y="827723"/>
                    <a:pt x="2091690" y="918210"/>
                    <a:pt x="1979295" y="918210"/>
                  </a:cubicBezTo>
                  <a:cubicBezTo>
                    <a:pt x="1919288" y="918210"/>
                    <a:pt x="1864995" y="892493"/>
                    <a:pt x="1827848" y="850582"/>
                  </a:cubicBezTo>
                  <a:cubicBezTo>
                    <a:pt x="1804988" y="962978"/>
                    <a:pt x="1705928" y="1046798"/>
                    <a:pt x="1586865" y="1046798"/>
                  </a:cubicBezTo>
                  <a:cubicBezTo>
                    <a:pt x="1485900" y="1046798"/>
                    <a:pt x="1399223" y="985837"/>
                    <a:pt x="1361123" y="899160"/>
                  </a:cubicBezTo>
                  <a:cubicBezTo>
                    <a:pt x="1317308" y="972503"/>
                    <a:pt x="1237298" y="1022032"/>
                    <a:pt x="1144905" y="1022032"/>
                  </a:cubicBezTo>
                  <a:cubicBezTo>
                    <a:pt x="1030605" y="1022032"/>
                    <a:pt x="933450" y="945832"/>
                    <a:pt x="902970" y="841057"/>
                  </a:cubicBezTo>
                  <a:cubicBezTo>
                    <a:pt x="861060" y="885825"/>
                    <a:pt x="802005" y="913448"/>
                    <a:pt x="736283" y="913448"/>
                  </a:cubicBezTo>
                  <a:cubicBezTo>
                    <a:pt x="716280" y="913448"/>
                    <a:pt x="697230" y="910590"/>
                    <a:pt x="679133" y="905828"/>
                  </a:cubicBezTo>
                  <a:cubicBezTo>
                    <a:pt x="656272" y="981075"/>
                    <a:pt x="585788" y="1035368"/>
                    <a:pt x="502920" y="1035368"/>
                  </a:cubicBezTo>
                  <a:cubicBezTo>
                    <a:pt x="401003" y="1035368"/>
                    <a:pt x="319088" y="953453"/>
                    <a:pt x="319088" y="851535"/>
                  </a:cubicBezTo>
                  <a:cubicBezTo>
                    <a:pt x="319088" y="824865"/>
                    <a:pt x="324803" y="800100"/>
                    <a:pt x="334328" y="777240"/>
                  </a:cubicBezTo>
                  <a:cubicBezTo>
                    <a:pt x="301943" y="797243"/>
                    <a:pt x="262890" y="808673"/>
                    <a:pt x="221933" y="808673"/>
                  </a:cubicBezTo>
                  <a:cubicBezTo>
                    <a:pt x="103823" y="808673"/>
                    <a:pt x="7620" y="712470"/>
                    <a:pt x="7620" y="594360"/>
                  </a:cubicBezTo>
                  <a:cubicBezTo>
                    <a:pt x="7620" y="563880"/>
                    <a:pt x="14288" y="534353"/>
                    <a:pt x="25718" y="507682"/>
                  </a:cubicBezTo>
                  <a:cubicBezTo>
                    <a:pt x="9525" y="480060"/>
                    <a:pt x="0" y="447675"/>
                    <a:pt x="0" y="413385"/>
                  </a:cubicBezTo>
                  <a:cubicBezTo>
                    <a:pt x="0" y="318135"/>
                    <a:pt x="71438" y="239077"/>
                    <a:pt x="163830" y="226695"/>
                  </a:cubicBezTo>
                  <a:cubicBezTo>
                    <a:pt x="162878" y="220980"/>
                    <a:pt x="162878" y="214313"/>
                    <a:pt x="162878" y="208598"/>
                  </a:cubicBezTo>
                  <a:cubicBezTo>
                    <a:pt x="164783" y="98107"/>
                    <a:pt x="254318" y="8573"/>
                    <a:pt x="364808" y="8573"/>
                  </a:cubicBezTo>
                  <a:close/>
                </a:path>
              </a:pathLst>
            </a:custGeom>
            <a:solidFill>
              <a:srgbClr val="AFBE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249227" y="1409434"/>
              <a:ext cx="227647" cy="175791"/>
            </a:xfrm>
            <a:custGeom>
              <a:avLst/>
              <a:gdLst/>
              <a:ahLst/>
              <a:cxnLst/>
              <a:rect l="l" t="t" r="r" b="b"/>
              <a:pathLst>
                <a:path w="227647" h="175791" extrusionOk="0">
                  <a:moveTo>
                    <a:pt x="0" y="2171"/>
                  </a:moveTo>
                  <a:cubicBezTo>
                    <a:pt x="51435" y="-5449"/>
                    <a:pt x="104775" y="6933"/>
                    <a:pt x="149542" y="40271"/>
                  </a:cubicBezTo>
                  <a:cubicBezTo>
                    <a:pt x="194310" y="73608"/>
                    <a:pt x="220980" y="122186"/>
                    <a:pt x="227647" y="173621"/>
                  </a:cubicBezTo>
                  <a:cubicBezTo>
                    <a:pt x="176213" y="181241"/>
                    <a:pt x="122872" y="168858"/>
                    <a:pt x="78105" y="135521"/>
                  </a:cubicBezTo>
                  <a:cubicBezTo>
                    <a:pt x="33338" y="101231"/>
                    <a:pt x="6667" y="52653"/>
                    <a:pt x="0" y="2171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3" name="Google Shape;93;p2"/>
            <p:cNvGrpSpPr/>
            <p:nvPr/>
          </p:nvGrpSpPr>
          <p:grpSpPr>
            <a:xfrm>
              <a:off x="6727674" y="1271587"/>
              <a:ext cx="380832" cy="283720"/>
              <a:chOff x="6727674" y="1271587"/>
              <a:chExt cx="380832" cy="283720"/>
            </a:xfrm>
          </p:grpSpPr>
          <p:sp>
            <p:nvSpPr>
              <p:cNvPr id="94" name="Google Shape;94;p2"/>
              <p:cNvSpPr/>
              <p:nvPr/>
            </p:nvSpPr>
            <p:spPr>
              <a:xfrm>
                <a:off x="6727674" y="1271587"/>
                <a:ext cx="115870" cy="273367"/>
              </a:xfrm>
              <a:custGeom>
                <a:avLst/>
                <a:gdLst/>
                <a:ahLst/>
                <a:cxnLst/>
                <a:rect l="l" t="t" r="r" b="b"/>
                <a:pathLst>
                  <a:path w="115870" h="273367" extrusionOk="0">
                    <a:moveTo>
                      <a:pt x="70318" y="0"/>
                    </a:moveTo>
                    <a:cubicBezTo>
                      <a:pt x="102703" y="38100"/>
                      <a:pt x="119848" y="88582"/>
                      <a:pt x="115085" y="141923"/>
                    </a:cubicBezTo>
                    <a:cubicBezTo>
                      <a:pt x="110323" y="195263"/>
                      <a:pt x="84605" y="241935"/>
                      <a:pt x="45553" y="273368"/>
                    </a:cubicBezTo>
                    <a:cubicBezTo>
                      <a:pt x="13168" y="235268"/>
                      <a:pt x="-3977" y="184785"/>
                      <a:pt x="785" y="131445"/>
                    </a:cubicBezTo>
                    <a:cubicBezTo>
                      <a:pt x="5548" y="78105"/>
                      <a:pt x="31265" y="31433"/>
                      <a:pt x="70318" y="0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6774179" y="1345054"/>
                <a:ext cx="334327" cy="210253"/>
              </a:xfrm>
              <a:custGeom>
                <a:avLst/>
                <a:gdLst/>
                <a:ahLst/>
                <a:cxnLst/>
                <a:rect l="l" t="t" r="r" b="b"/>
                <a:pathLst>
                  <a:path w="334327" h="210253" extrusionOk="0">
                    <a:moveTo>
                      <a:pt x="0" y="199901"/>
                    </a:moveTo>
                    <a:cubicBezTo>
                      <a:pt x="18097" y="132273"/>
                      <a:pt x="61913" y="72266"/>
                      <a:pt x="127635" y="35118"/>
                    </a:cubicBezTo>
                    <a:cubicBezTo>
                      <a:pt x="193357" y="-2029"/>
                      <a:pt x="267652" y="-8697"/>
                      <a:pt x="334327" y="10353"/>
                    </a:cubicBezTo>
                    <a:cubicBezTo>
                      <a:pt x="316230" y="77981"/>
                      <a:pt x="272415" y="137988"/>
                      <a:pt x="206692" y="175136"/>
                    </a:cubicBezTo>
                    <a:cubicBezTo>
                      <a:pt x="140970" y="212283"/>
                      <a:pt x="66675" y="218951"/>
                      <a:pt x="0" y="199901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6" name="Google Shape;96;p2"/>
            <p:cNvSpPr/>
            <p:nvPr/>
          </p:nvSpPr>
          <p:spPr>
            <a:xfrm>
              <a:off x="7271384" y="2164552"/>
              <a:ext cx="365759" cy="179076"/>
            </a:xfrm>
            <a:custGeom>
              <a:avLst/>
              <a:gdLst/>
              <a:ahLst/>
              <a:cxnLst/>
              <a:rect l="l" t="t" r="r" b="b"/>
              <a:pathLst>
                <a:path w="365759" h="179076" extrusionOk="0">
                  <a:moveTo>
                    <a:pt x="365760" y="30960"/>
                  </a:moveTo>
                  <a:cubicBezTo>
                    <a:pt x="334328" y="92872"/>
                    <a:pt x="279083" y="143355"/>
                    <a:pt x="207645" y="166215"/>
                  </a:cubicBezTo>
                  <a:cubicBezTo>
                    <a:pt x="136208" y="189075"/>
                    <a:pt x="61913" y="180502"/>
                    <a:pt x="0" y="148117"/>
                  </a:cubicBezTo>
                  <a:cubicBezTo>
                    <a:pt x="31433" y="86205"/>
                    <a:pt x="86678" y="35722"/>
                    <a:pt x="158115" y="12862"/>
                  </a:cubicBezTo>
                  <a:cubicBezTo>
                    <a:pt x="229553" y="-9998"/>
                    <a:pt x="303847" y="-1425"/>
                    <a:pt x="365760" y="3096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615814" y="1979390"/>
              <a:ext cx="167639" cy="125539"/>
            </a:xfrm>
            <a:custGeom>
              <a:avLst/>
              <a:gdLst/>
              <a:ahLst/>
              <a:cxnLst/>
              <a:rect l="l" t="t" r="r" b="b"/>
              <a:pathLst>
                <a:path w="167639" h="125539" extrusionOk="0">
                  <a:moveTo>
                    <a:pt x="0" y="1810"/>
                  </a:moveTo>
                  <a:cubicBezTo>
                    <a:pt x="37147" y="-3905"/>
                    <a:pt x="76200" y="3715"/>
                    <a:pt x="109538" y="27527"/>
                  </a:cubicBezTo>
                  <a:cubicBezTo>
                    <a:pt x="141922" y="51340"/>
                    <a:pt x="161925" y="86582"/>
                    <a:pt x="167640" y="123730"/>
                  </a:cubicBezTo>
                  <a:cubicBezTo>
                    <a:pt x="130492" y="129445"/>
                    <a:pt x="91440" y="121825"/>
                    <a:pt x="58102" y="98012"/>
                  </a:cubicBezTo>
                  <a:cubicBezTo>
                    <a:pt x="25717" y="74200"/>
                    <a:pt x="5715" y="39910"/>
                    <a:pt x="0" y="181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" name="Google Shape;98;p2"/>
            <p:cNvGrpSpPr/>
            <p:nvPr/>
          </p:nvGrpSpPr>
          <p:grpSpPr>
            <a:xfrm>
              <a:off x="4648199" y="3149303"/>
              <a:ext cx="306822" cy="403521"/>
              <a:chOff x="4648199" y="3149303"/>
              <a:chExt cx="306822" cy="403521"/>
            </a:xfrm>
          </p:grpSpPr>
          <p:sp>
            <p:nvSpPr>
              <p:cNvPr id="99" name="Google Shape;99;p2"/>
              <p:cNvSpPr/>
              <p:nvPr/>
            </p:nvSpPr>
            <p:spPr>
              <a:xfrm>
                <a:off x="4648199" y="3149303"/>
                <a:ext cx="261937" cy="139340"/>
              </a:xfrm>
              <a:custGeom>
                <a:avLst/>
                <a:gdLst/>
                <a:ahLst/>
                <a:cxnLst/>
                <a:rect l="l" t="t" r="r" b="b"/>
                <a:pathLst>
                  <a:path w="261937" h="139340" extrusionOk="0">
                    <a:moveTo>
                      <a:pt x="0" y="123487"/>
                    </a:moveTo>
                    <a:cubicBezTo>
                      <a:pt x="47625" y="143489"/>
                      <a:pt x="101917" y="145394"/>
                      <a:pt x="153353" y="124439"/>
                    </a:cubicBezTo>
                    <a:cubicBezTo>
                      <a:pt x="204788" y="103484"/>
                      <a:pt x="241935" y="63479"/>
                      <a:pt x="261938" y="15854"/>
                    </a:cubicBezTo>
                    <a:cubicBezTo>
                      <a:pt x="214313" y="-4149"/>
                      <a:pt x="160020" y="-6054"/>
                      <a:pt x="108585" y="14901"/>
                    </a:cubicBezTo>
                    <a:cubicBezTo>
                      <a:pt x="57150" y="35856"/>
                      <a:pt x="19050" y="75862"/>
                      <a:pt x="0" y="123487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4780082" y="3165157"/>
                <a:ext cx="174939" cy="387667"/>
              </a:xfrm>
              <a:custGeom>
                <a:avLst/>
                <a:gdLst/>
                <a:ahLst/>
                <a:cxnLst/>
                <a:rect l="l" t="t" r="r" b="b"/>
                <a:pathLst>
                  <a:path w="174939" h="387667" extrusionOk="0">
                    <a:moveTo>
                      <a:pt x="129102" y="0"/>
                    </a:moveTo>
                    <a:cubicBezTo>
                      <a:pt x="68142" y="38100"/>
                      <a:pt x="22422" y="100013"/>
                      <a:pt x="6230" y="176213"/>
                    </a:cubicBezTo>
                    <a:cubicBezTo>
                      <a:pt x="-9963" y="252413"/>
                      <a:pt x="6230" y="327660"/>
                      <a:pt x="45282" y="387667"/>
                    </a:cubicBezTo>
                    <a:cubicBezTo>
                      <a:pt x="106242" y="349567"/>
                      <a:pt x="151962" y="287655"/>
                      <a:pt x="168155" y="211455"/>
                    </a:cubicBezTo>
                    <a:cubicBezTo>
                      <a:pt x="185300" y="135255"/>
                      <a:pt x="169107" y="60008"/>
                      <a:pt x="129102" y="0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1" name="Google Shape;101;p2"/>
            <p:cNvSpPr/>
            <p:nvPr/>
          </p:nvSpPr>
          <p:spPr>
            <a:xfrm>
              <a:off x="6803706" y="3211829"/>
              <a:ext cx="87630" cy="207645"/>
            </a:xfrm>
            <a:custGeom>
              <a:avLst/>
              <a:gdLst/>
              <a:ahLst/>
              <a:cxnLst/>
              <a:rect l="l" t="t" r="r" b="b"/>
              <a:pathLst>
                <a:path w="87630" h="207645" extrusionOk="0">
                  <a:moveTo>
                    <a:pt x="43815" y="0"/>
                  </a:moveTo>
                  <a:cubicBezTo>
                    <a:pt x="70485" y="26670"/>
                    <a:pt x="87630" y="62865"/>
                    <a:pt x="87630" y="103823"/>
                  </a:cubicBezTo>
                  <a:cubicBezTo>
                    <a:pt x="87630" y="144780"/>
                    <a:pt x="71438" y="180975"/>
                    <a:pt x="43815" y="207645"/>
                  </a:cubicBezTo>
                  <a:cubicBezTo>
                    <a:pt x="17145" y="180975"/>
                    <a:pt x="0" y="144780"/>
                    <a:pt x="0" y="103823"/>
                  </a:cubicBezTo>
                  <a:cubicBezTo>
                    <a:pt x="0" y="62865"/>
                    <a:pt x="17145" y="25717"/>
                    <a:pt x="43815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270948" y="3262312"/>
              <a:ext cx="129912" cy="274320"/>
            </a:xfrm>
            <a:custGeom>
              <a:avLst/>
              <a:gdLst/>
              <a:ahLst/>
              <a:cxnLst/>
              <a:rect l="l" t="t" r="r" b="b"/>
              <a:pathLst>
                <a:path w="129912" h="274320" extrusionOk="0">
                  <a:moveTo>
                    <a:pt x="104009" y="0"/>
                  </a:moveTo>
                  <a:cubicBezTo>
                    <a:pt x="129726" y="44767"/>
                    <a:pt x="137346" y="100013"/>
                    <a:pt x="122106" y="153353"/>
                  </a:cubicBezTo>
                  <a:cubicBezTo>
                    <a:pt x="106866" y="206692"/>
                    <a:pt x="70671" y="249555"/>
                    <a:pt x="25904" y="274320"/>
                  </a:cubicBezTo>
                  <a:cubicBezTo>
                    <a:pt x="186" y="229553"/>
                    <a:pt x="-7434" y="174308"/>
                    <a:pt x="7806" y="120967"/>
                  </a:cubicBezTo>
                  <a:cubicBezTo>
                    <a:pt x="23046" y="66675"/>
                    <a:pt x="58289" y="24765"/>
                    <a:pt x="104009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138353" y="1190625"/>
              <a:ext cx="143892" cy="260032"/>
            </a:xfrm>
            <a:custGeom>
              <a:avLst/>
              <a:gdLst/>
              <a:ahLst/>
              <a:cxnLst/>
              <a:rect l="l" t="t" r="r" b="b"/>
              <a:pathLst>
                <a:path w="143892" h="260032" extrusionOk="0">
                  <a:moveTo>
                    <a:pt x="130049" y="0"/>
                  </a:moveTo>
                  <a:cubicBezTo>
                    <a:pt x="81471" y="18098"/>
                    <a:pt x="40514" y="54293"/>
                    <a:pt x="17654" y="105728"/>
                  </a:cubicBezTo>
                  <a:cubicBezTo>
                    <a:pt x="-5206" y="156210"/>
                    <a:pt x="-5206" y="211455"/>
                    <a:pt x="13844" y="260033"/>
                  </a:cubicBezTo>
                  <a:cubicBezTo>
                    <a:pt x="62421" y="241935"/>
                    <a:pt x="103379" y="205740"/>
                    <a:pt x="126239" y="154305"/>
                  </a:cubicBezTo>
                  <a:cubicBezTo>
                    <a:pt x="149099" y="103823"/>
                    <a:pt x="149099" y="48578"/>
                    <a:pt x="130049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199696" y="2174557"/>
              <a:ext cx="1604009" cy="631507"/>
            </a:xfrm>
            <a:custGeom>
              <a:avLst/>
              <a:gdLst/>
              <a:ahLst/>
              <a:cxnLst/>
              <a:rect l="l" t="t" r="r" b="b"/>
              <a:pathLst>
                <a:path w="1604009" h="631507" extrusionOk="0">
                  <a:moveTo>
                    <a:pt x="43815" y="350520"/>
                  </a:moveTo>
                  <a:cubicBezTo>
                    <a:pt x="67628" y="350520"/>
                    <a:pt x="87630" y="369570"/>
                    <a:pt x="87630" y="394335"/>
                  </a:cubicBezTo>
                  <a:cubicBezTo>
                    <a:pt x="87630" y="418147"/>
                    <a:pt x="68580" y="438150"/>
                    <a:pt x="43815" y="438150"/>
                  </a:cubicBezTo>
                  <a:cubicBezTo>
                    <a:pt x="20003" y="438150"/>
                    <a:pt x="0" y="419100"/>
                    <a:pt x="0" y="394335"/>
                  </a:cubicBezTo>
                  <a:cubicBezTo>
                    <a:pt x="0" y="369570"/>
                    <a:pt x="20003" y="350520"/>
                    <a:pt x="43815" y="350520"/>
                  </a:cubicBezTo>
                  <a:lnTo>
                    <a:pt x="43815" y="350520"/>
                  </a:lnTo>
                  <a:close/>
                  <a:moveTo>
                    <a:pt x="1540193" y="365760"/>
                  </a:moveTo>
                  <a:cubicBezTo>
                    <a:pt x="1575435" y="365760"/>
                    <a:pt x="1604010" y="394335"/>
                    <a:pt x="1604010" y="429577"/>
                  </a:cubicBezTo>
                  <a:cubicBezTo>
                    <a:pt x="1604010" y="464820"/>
                    <a:pt x="1575435" y="493395"/>
                    <a:pt x="1540193" y="493395"/>
                  </a:cubicBezTo>
                  <a:cubicBezTo>
                    <a:pt x="1504950" y="493395"/>
                    <a:pt x="1476375" y="464820"/>
                    <a:pt x="1476375" y="429577"/>
                  </a:cubicBezTo>
                  <a:cubicBezTo>
                    <a:pt x="1476375" y="394335"/>
                    <a:pt x="1504950" y="365760"/>
                    <a:pt x="1540193" y="365760"/>
                  </a:cubicBezTo>
                  <a:lnTo>
                    <a:pt x="1540193" y="365760"/>
                  </a:lnTo>
                  <a:close/>
                  <a:moveTo>
                    <a:pt x="1300163" y="16192"/>
                  </a:moveTo>
                  <a:cubicBezTo>
                    <a:pt x="1321118" y="16192"/>
                    <a:pt x="1338263" y="33338"/>
                    <a:pt x="1338263" y="54292"/>
                  </a:cubicBezTo>
                  <a:cubicBezTo>
                    <a:pt x="1338263" y="75247"/>
                    <a:pt x="1321118" y="92392"/>
                    <a:pt x="1300163" y="92392"/>
                  </a:cubicBezTo>
                  <a:cubicBezTo>
                    <a:pt x="1279208" y="92392"/>
                    <a:pt x="1262063" y="75247"/>
                    <a:pt x="1262063" y="54292"/>
                  </a:cubicBezTo>
                  <a:cubicBezTo>
                    <a:pt x="1263015" y="32385"/>
                    <a:pt x="1280160" y="16192"/>
                    <a:pt x="1300163" y="16192"/>
                  </a:cubicBezTo>
                  <a:lnTo>
                    <a:pt x="1300163" y="16192"/>
                  </a:lnTo>
                  <a:close/>
                  <a:moveTo>
                    <a:pt x="1483995" y="96202"/>
                  </a:moveTo>
                  <a:cubicBezTo>
                    <a:pt x="1499235" y="96202"/>
                    <a:pt x="1510665" y="108585"/>
                    <a:pt x="1510665" y="122872"/>
                  </a:cubicBezTo>
                  <a:cubicBezTo>
                    <a:pt x="1510665" y="138113"/>
                    <a:pt x="1498283" y="149542"/>
                    <a:pt x="1483995" y="149542"/>
                  </a:cubicBezTo>
                  <a:cubicBezTo>
                    <a:pt x="1469708" y="149542"/>
                    <a:pt x="1457325" y="137160"/>
                    <a:pt x="1457325" y="122872"/>
                  </a:cubicBezTo>
                  <a:cubicBezTo>
                    <a:pt x="1456373" y="108585"/>
                    <a:pt x="1468755" y="96202"/>
                    <a:pt x="1483995" y="96202"/>
                  </a:cubicBezTo>
                  <a:lnTo>
                    <a:pt x="1483995" y="96202"/>
                  </a:lnTo>
                  <a:close/>
                  <a:moveTo>
                    <a:pt x="1165860" y="307658"/>
                  </a:moveTo>
                  <a:cubicBezTo>
                    <a:pt x="1223010" y="307658"/>
                    <a:pt x="1269683" y="354330"/>
                    <a:pt x="1269683" y="411480"/>
                  </a:cubicBezTo>
                  <a:cubicBezTo>
                    <a:pt x="1269683" y="468630"/>
                    <a:pt x="1223010" y="515302"/>
                    <a:pt x="1165860" y="515302"/>
                  </a:cubicBezTo>
                  <a:cubicBezTo>
                    <a:pt x="1108710" y="515302"/>
                    <a:pt x="1062038" y="468630"/>
                    <a:pt x="1062038" y="411480"/>
                  </a:cubicBezTo>
                  <a:cubicBezTo>
                    <a:pt x="1062038" y="354330"/>
                    <a:pt x="1108710" y="307658"/>
                    <a:pt x="1165860" y="307658"/>
                  </a:cubicBezTo>
                  <a:lnTo>
                    <a:pt x="1165860" y="307658"/>
                  </a:lnTo>
                  <a:close/>
                  <a:moveTo>
                    <a:pt x="802005" y="189547"/>
                  </a:moveTo>
                  <a:cubicBezTo>
                    <a:pt x="832485" y="189547"/>
                    <a:pt x="856297" y="214313"/>
                    <a:pt x="856297" y="243840"/>
                  </a:cubicBezTo>
                  <a:cubicBezTo>
                    <a:pt x="856297" y="274320"/>
                    <a:pt x="831533" y="298133"/>
                    <a:pt x="802005" y="298133"/>
                  </a:cubicBezTo>
                  <a:cubicBezTo>
                    <a:pt x="771525" y="298133"/>
                    <a:pt x="747713" y="273367"/>
                    <a:pt x="747713" y="243840"/>
                  </a:cubicBezTo>
                  <a:cubicBezTo>
                    <a:pt x="747713" y="214313"/>
                    <a:pt x="771525" y="189547"/>
                    <a:pt x="802005" y="189547"/>
                  </a:cubicBezTo>
                  <a:lnTo>
                    <a:pt x="802005" y="189547"/>
                  </a:lnTo>
                  <a:close/>
                  <a:moveTo>
                    <a:pt x="259080" y="551497"/>
                  </a:moveTo>
                  <a:cubicBezTo>
                    <a:pt x="280988" y="551497"/>
                    <a:pt x="299085" y="569595"/>
                    <a:pt x="299085" y="591502"/>
                  </a:cubicBezTo>
                  <a:cubicBezTo>
                    <a:pt x="299085" y="613410"/>
                    <a:pt x="280988" y="631508"/>
                    <a:pt x="259080" y="631508"/>
                  </a:cubicBezTo>
                  <a:cubicBezTo>
                    <a:pt x="237173" y="631508"/>
                    <a:pt x="219075" y="613410"/>
                    <a:pt x="219075" y="591502"/>
                  </a:cubicBezTo>
                  <a:cubicBezTo>
                    <a:pt x="219075" y="569595"/>
                    <a:pt x="237173" y="551497"/>
                    <a:pt x="259080" y="551497"/>
                  </a:cubicBezTo>
                  <a:lnTo>
                    <a:pt x="259080" y="551497"/>
                  </a:lnTo>
                  <a:close/>
                  <a:moveTo>
                    <a:pt x="436245" y="279083"/>
                  </a:moveTo>
                  <a:cubicBezTo>
                    <a:pt x="479108" y="279083"/>
                    <a:pt x="513397" y="313372"/>
                    <a:pt x="513397" y="356235"/>
                  </a:cubicBezTo>
                  <a:cubicBezTo>
                    <a:pt x="513397" y="399097"/>
                    <a:pt x="479108" y="433388"/>
                    <a:pt x="436245" y="433388"/>
                  </a:cubicBezTo>
                  <a:cubicBezTo>
                    <a:pt x="393383" y="433388"/>
                    <a:pt x="359093" y="399097"/>
                    <a:pt x="359093" y="356235"/>
                  </a:cubicBezTo>
                  <a:cubicBezTo>
                    <a:pt x="359093" y="313372"/>
                    <a:pt x="393383" y="279083"/>
                    <a:pt x="436245" y="279083"/>
                  </a:cubicBezTo>
                  <a:lnTo>
                    <a:pt x="436245" y="279083"/>
                  </a:lnTo>
                  <a:close/>
                  <a:moveTo>
                    <a:pt x="121920" y="0"/>
                  </a:moveTo>
                  <a:cubicBezTo>
                    <a:pt x="153353" y="0"/>
                    <a:pt x="179070" y="25717"/>
                    <a:pt x="179070" y="57150"/>
                  </a:cubicBezTo>
                  <a:cubicBezTo>
                    <a:pt x="179070" y="88582"/>
                    <a:pt x="153353" y="114300"/>
                    <a:pt x="121920" y="114300"/>
                  </a:cubicBezTo>
                  <a:cubicBezTo>
                    <a:pt x="90488" y="114300"/>
                    <a:pt x="64770" y="88582"/>
                    <a:pt x="64770" y="57150"/>
                  </a:cubicBezTo>
                  <a:cubicBezTo>
                    <a:pt x="64770" y="25717"/>
                    <a:pt x="90488" y="0"/>
                    <a:pt x="121920" y="0"/>
                  </a:cubicBezTo>
                  <a:close/>
                </a:path>
              </a:pathLst>
            </a:custGeom>
            <a:solidFill>
              <a:srgbClr val="C3D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" name="Google Shape;105;p2"/>
          <p:cNvGrpSpPr/>
          <p:nvPr/>
        </p:nvGrpSpPr>
        <p:grpSpPr>
          <a:xfrm>
            <a:off x="117777" y="3450314"/>
            <a:ext cx="2655231" cy="3407865"/>
            <a:chOff x="4441507" y="1190625"/>
            <a:chExt cx="3309936" cy="4248149"/>
          </a:xfrm>
        </p:grpSpPr>
        <p:sp>
          <p:nvSpPr>
            <p:cNvPr id="106" name="Google Shape;106;p2"/>
            <p:cNvSpPr/>
            <p:nvPr/>
          </p:nvSpPr>
          <p:spPr>
            <a:xfrm>
              <a:off x="5331141" y="2687002"/>
              <a:ext cx="1484947" cy="2299334"/>
            </a:xfrm>
            <a:custGeom>
              <a:avLst/>
              <a:gdLst/>
              <a:ahLst/>
              <a:cxnLst/>
              <a:rect l="l" t="t" r="r" b="b"/>
              <a:pathLst>
                <a:path w="1484947" h="2299334" extrusionOk="0">
                  <a:moveTo>
                    <a:pt x="908685" y="1009650"/>
                  </a:moveTo>
                  <a:cubicBezTo>
                    <a:pt x="1037273" y="762952"/>
                    <a:pt x="1210627" y="555307"/>
                    <a:pt x="1399223" y="360997"/>
                  </a:cubicBezTo>
                  <a:cubicBezTo>
                    <a:pt x="1418273" y="416242"/>
                    <a:pt x="1465898" y="381952"/>
                    <a:pt x="1484948" y="436245"/>
                  </a:cubicBezTo>
                  <a:cubicBezTo>
                    <a:pt x="1183958" y="603885"/>
                    <a:pt x="1027748" y="951547"/>
                    <a:pt x="948690" y="1308735"/>
                  </a:cubicBezTo>
                  <a:cubicBezTo>
                    <a:pt x="1008698" y="1685925"/>
                    <a:pt x="1100138" y="1983105"/>
                    <a:pt x="1220152" y="2203133"/>
                  </a:cubicBezTo>
                  <a:cubicBezTo>
                    <a:pt x="1223010" y="2229803"/>
                    <a:pt x="1225868" y="2256473"/>
                    <a:pt x="1228725" y="2283142"/>
                  </a:cubicBezTo>
                  <a:cubicBezTo>
                    <a:pt x="964883" y="2288858"/>
                    <a:pt x="701040" y="2293620"/>
                    <a:pt x="437198" y="2299335"/>
                  </a:cubicBezTo>
                  <a:cubicBezTo>
                    <a:pt x="539115" y="2025967"/>
                    <a:pt x="602933" y="1723073"/>
                    <a:pt x="626745" y="1385888"/>
                  </a:cubicBezTo>
                  <a:cubicBezTo>
                    <a:pt x="524827" y="988695"/>
                    <a:pt x="338138" y="613410"/>
                    <a:pt x="0" y="425767"/>
                  </a:cubicBezTo>
                  <a:cubicBezTo>
                    <a:pt x="22860" y="359092"/>
                    <a:pt x="80963" y="401002"/>
                    <a:pt x="103823" y="334327"/>
                  </a:cubicBezTo>
                  <a:cubicBezTo>
                    <a:pt x="302895" y="540068"/>
                    <a:pt x="488633" y="758190"/>
                    <a:pt x="636270" y="1009650"/>
                  </a:cubicBezTo>
                  <a:cubicBezTo>
                    <a:pt x="631508" y="725805"/>
                    <a:pt x="600075" y="420052"/>
                    <a:pt x="541020" y="92392"/>
                  </a:cubicBezTo>
                  <a:cubicBezTo>
                    <a:pt x="648652" y="61913"/>
                    <a:pt x="756285" y="30480"/>
                    <a:pt x="863918" y="0"/>
                  </a:cubicBezTo>
                  <a:cubicBezTo>
                    <a:pt x="862013" y="378142"/>
                    <a:pt x="877252" y="714375"/>
                    <a:pt x="908685" y="1009650"/>
                  </a:cubicBezTo>
                  <a:close/>
                </a:path>
              </a:pathLst>
            </a:custGeom>
            <a:solidFill>
              <a:srgbClr val="6F401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4648199" y="3906202"/>
              <a:ext cx="2951797" cy="1532572"/>
            </a:xfrm>
            <a:custGeom>
              <a:avLst/>
              <a:gdLst/>
              <a:ahLst/>
              <a:cxnLst/>
              <a:rect l="l" t="t" r="r" b="b"/>
              <a:pathLst>
                <a:path w="2951797" h="1532572" extrusionOk="0">
                  <a:moveTo>
                    <a:pt x="318135" y="1529715"/>
                  </a:moveTo>
                  <a:cubicBezTo>
                    <a:pt x="141922" y="1529715"/>
                    <a:pt x="0" y="1386840"/>
                    <a:pt x="0" y="1211580"/>
                  </a:cubicBezTo>
                  <a:cubicBezTo>
                    <a:pt x="0" y="1091565"/>
                    <a:pt x="66675" y="986790"/>
                    <a:pt x="164783" y="932497"/>
                  </a:cubicBezTo>
                  <a:cubicBezTo>
                    <a:pt x="159067" y="913447"/>
                    <a:pt x="156210" y="893445"/>
                    <a:pt x="156210" y="872490"/>
                  </a:cubicBezTo>
                  <a:cubicBezTo>
                    <a:pt x="156210" y="752475"/>
                    <a:pt x="253365" y="654367"/>
                    <a:pt x="374333" y="654367"/>
                  </a:cubicBezTo>
                  <a:cubicBezTo>
                    <a:pt x="387667" y="654367"/>
                    <a:pt x="401003" y="655320"/>
                    <a:pt x="413385" y="658178"/>
                  </a:cubicBezTo>
                  <a:cubicBezTo>
                    <a:pt x="414338" y="481965"/>
                    <a:pt x="557213" y="338138"/>
                    <a:pt x="734378" y="338138"/>
                  </a:cubicBezTo>
                  <a:cubicBezTo>
                    <a:pt x="777240" y="338138"/>
                    <a:pt x="817245" y="346710"/>
                    <a:pt x="854393" y="361950"/>
                  </a:cubicBezTo>
                  <a:cubicBezTo>
                    <a:pt x="866775" y="222885"/>
                    <a:pt x="983932" y="114300"/>
                    <a:pt x="1125855" y="114300"/>
                  </a:cubicBezTo>
                  <a:cubicBezTo>
                    <a:pt x="1251585" y="114300"/>
                    <a:pt x="1357313" y="199072"/>
                    <a:pt x="1388745" y="314325"/>
                  </a:cubicBezTo>
                  <a:cubicBezTo>
                    <a:pt x="1429703" y="291465"/>
                    <a:pt x="1476375" y="279082"/>
                    <a:pt x="1526857" y="279082"/>
                  </a:cubicBezTo>
                  <a:cubicBezTo>
                    <a:pt x="1569720" y="279082"/>
                    <a:pt x="1611630" y="288607"/>
                    <a:pt x="1647825" y="305753"/>
                  </a:cubicBezTo>
                  <a:cubicBezTo>
                    <a:pt x="1646873" y="294322"/>
                    <a:pt x="1645920" y="283845"/>
                    <a:pt x="1645920" y="272415"/>
                  </a:cubicBezTo>
                  <a:cubicBezTo>
                    <a:pt x="1645920" y="121920"/>
                    <a:pt x="1767840" y="0"/>
                    <a:pt x="1918335" y="0"/>
                  </a:cubicBezTo>
                  <a:cubicBezTo>
                    <a:pt x="2060257" y="0"/>
                    <a:pt x="2176463" y="108585"/>
                    <a:pt x="2189798" y="246697"/>
                  </a:cubicBezTo>
                  <a:cubicBezTo>
                    <a:pt x="2217420" y="238125"/>
                    <a:pt x="2245995" y="234315"/>
                    <a:pt x="2275523" y="234315"/>
                  </a:cubicBezTo>
                  <a:cubicBezTo>
                    <a:pt x="2438400" y="234315"/>
                    <a:pt x="2570798" y="366713"/>
                    <a:pt x="2570798" y="529590"/>
                  </a:cubicBezTo>
                  <a:cubicBezTo>
                    <a:pt x="2570798" y="578167"/>
                    <a:pt x="2559368" y="623888"/>
                    <a:pt x="2538413" y="664845"/>
                  </a:cubicBezTo>
                  <a:cubicBezTo>
                    <a:pt x="2586038" y="706755"/>
                    <a:pt x="2618423" y="764857"/>
                    <a:pt x="2627948" y="831532"/>
                  </a:cubicBezTo>
                  <a:cubicBezTo>
                    <a:pt x="2650808" y="824865"/>
                    <a:pt x="2674620" y="821055"/>
                    <a:pt x="2699385" y="821055"/>
                  </a:cubicBezTo>
                  <a:cubicBezTo>
                    <a:pt x="2838450" y="821055"/>
                    <a:pt x="2951798" y="933450"/>
                    <a:pt x="2951798" y="1073467"/>
                  </a:cubicBezTo>
                  <a:cubicBezTo>
                    <a:pt x="2951798" y="1199198"/>
                    <a:pt x="2859405" y="1303973"/>
                    <a:pt x="2738438" y="1323023"/>
                  </a:cubicBezTo>
                  <a:cubicBezTo>
                    <a:pt x="2710815" y="1443038"/>
                    <a:pt x="2603183" y="1532573"/>
                    <a:pt x="2474595" y="1532573"/>
                  </a:cubicBezTo>
                  <a:lnTo>
                    <a:pt x="318135" y="1532573"/>
                  </a:lnTo>
                  <a:close/>
                </a:path>
              </a:pathLst>
            </a:custGeom>
            <a:solidFill>
              <a:srgbClr val="89992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064441" y="4519612"/>
              <a:ext cx="2320289" cy="805815"/>
            </a:xfrm>
            <a:custGeom>
              <a:avLst/>
              <a:gdLst/>
              <a:ahLst/>
              <a:cxnLst/>
              <a:rect l="l" t="t" r="r" b="b"/>
              <a:pathLst>
                <a:path w="2320289" h="805815" extrusionOk="0">
                  <a:moveTo>
                    <a:pt x="1917383" y="536257"/>
                  </a:moveTo>
                  <a:cubicBezTo>
                    <a:pt x="1890713" y="588645"/>
                    <a:pt x="1837373" y="623888"/>
                    <a:pt x="1774508" y="623888"/>
                  </a:cubicBezTo>
                  <a:cubicBezTo>
                    <a:pt x="1758315" y="623888"/>
                    <a:pt x="1742123" y="621030"/>
                    <a:pt x="1726883" y="616268"/>
                  </a:cubicBezTo>
                  <a:cubicBezTo>
                    <a:pt x="1704975" y="724853"/>
                    <a:pt x="1609725" y="805815"/>
                    <a:pt x="1495425" y="805815"/>
                  </a:cubicBezTo>
                  <a:cubicBezTo>
                    <a:pt x="1396365" y="805815"/>
                    <a:pt x="1311593" y="744855"/>
                    <a:pt x="1276350" y="658178"/>
                  </a:cubicBezTo>
                  <a:cubicBezTo>
                    <a:pt x="1235393" y="707707"/>
                    <a:pt x="1173480" y="740093"/>
                    <a:pt x="1103948" y="740093"/>
                  </a:cubicBezTo>
                  <a:cubicBezTo>
                    <a:pt x="981075" y="740093"/>
                    <a:pt x="881063" y="641032"/>
                    <a:pt x="880110" y="518160"/>
                  </a:cubicBezTo>
                  <a:cubicBezTo>
                    <a:pt x="853440" y="532447"/>
                    <a:pt x="822008" y="541020"/>
                    <a:pt x="789623" y="541020"/>
                  </a:cubicBezTo>
                  <a:cubicBezTo>
                    <a:pt x="791527" y="551497"/>
                    <a:pt x="792480" y="562928"/>
                    <a:pt x="792480" y="573405"/>
                  </a:cubicBezTo>
                  <a:cubicBezTo>
                    <a:pt x="792480" y="697230"/>
                    <a:pt x="692468" y="797243"/>
                    <a:pt x="568643" y="797243"/>
                  </a:cubicBezTo>
                  <a:cubicBezTo>
                    <a:pt x="486728" y="797243"/>
                    <a:pt x="415290" y="753428"/>
                    <a:pt x="376238" y="687705"/>
                  </a:cubicBezTo>
                  <a:cubicBezTo>
                    <a:pt x="337185" y="715328"/>
                    <a:pt x="289560" y="731520"/>
                    <a:pt x="238125" y="731520"/>
                  </a:cubicBezTo>
                  <a:cubicBezTo>
                    <a:pt x="106680" y="731520"/>
                    <a:pt x="0" y="624840"/>
                    <a:pt x="0" y="493395"/>
                  </a:cubicBezTo>
                  <a:cubicBezTo>
                    <a:pt x="0" y="361950"/>
                    <a:pt x="106680" y="255270"/>
                    <a:pt x="238125" y="255270"/>
                  </a:cubicBezTo>
                  <a:cubicBezTo>
                    <a:pt x="330517" y="255270"/>
                    <a:pt x="409575" y="307657"/>
                    <a:pt x="449580" y="383857"/>
                  </a:cubicBezTo>
                  <a:cubicBezTo>
                    <a:pt x="483870" y="361950"/>
                    <a:pt x="524827" y="349568"/>
                    <a:pt x="568643" y="349568"/>
                  </a:cubicBezTo>
                  <a:cubicBezTo>
                    <a:pt x="578168" y="349568"/>
                    <a:pt x="586740" y="350520"/>
                    <a:pt x="595313" y="351472"/>
                  </a:cubicBezTo>
                  <a:cubicBezTo>
                    <a:pt x="595313" y="349568"/>
                    <a:pt x="595313" y="348615"/>
                    <a:pt x="595313" y="346710"/>
                  </a:cubicBezTo>
                  <a:cubicBezTo>
                    <a:pt x="595313" y="240030"/>
                    <a:pt x="681990" y="153353"/>
                    <a:pt x="788670" y="153353"/>
                  </a:cubicBezTo>
                  <a:cubicBezTo>
                    <a:pt x="889635" y="153353"/>
                    <a:pt x="972502" y="230505"/>
                    <a:pt x="982027" y="329565"/>
                  </a:cubicBezTo>
                  <a:cubicBezTo>
                    <a:pt x="1017270" y="306705"/>
                    <a:pt x="1059180" y="293370"/>
                    <a:pt x="1103948" y="293370"/>
                  </a:cubicBezTo>
                  <a:cubicBezTo>
                    <a:pt x="1195388" y="293370"/>
                    <a:pt x="1273493" y="347663"/>
                    <a:pt x="1307783" y="425768"/>
                  </a:cubicBezTo>
                  <a:cubicBezTo>
                    <a:pt x="1343977" y="378143"/>
                    <a:pt x="1398270" y="344805"/>
                    <a:pt x="1460183" y="336232"/>
                  </a:cubicBezTo>
                  <a:cubicBezTo>
                    <a:pt x="1444943" y="310515"/>
                    <a:pt x="1435418" y="280035"/>
                    <a:pt x="1435418" y="247650"/>
                  </a:cubicBezTo>
                  <a:cubicBezTo>
                    <a:pt x="1435418" y="153353"/>
                    <a:pt x="1511618" y="77153"/>
                    <a:pt x="1605915" y="77153"/>
                  </a:cubicBezTo>
                  <a:cubicBezTo>
                    <a:pt x="1650683" y="77153"/>
                    <a:pt x="1692593" y="94297"/>
                    <a:pt x="1723073" y="122872"/>
                  </a:cubicBezTo>
                  <a:cubicBezTo>
                    <a:pt x="1752600" y="50482"/>
                    <a:pt x="1823085" y="0"/>
                    <a:pt x="1905000" y="0"/>
                  </a:cubicBezTo>
                  <a:cubicBezTo>
                    <a:pt x="2013585" y="0"/>
                    <a:pt x="2101215" y="87630"/>
                    <a:pt x="2101215" y="196215"/>
                  </a:cubicBezTo>
                  <a:cubicBezTo>
                    <a:pt x="2101215" y="227647"/>
                    <a:pt x="2093595" y="258128"/>
                    <a:pt x="2080260" y="284797"/>
                  </a:cubicBezTo>
                  <a:cubicBezTo>
                    <a:pt x="2091690" y="282893"/>
                    <a:pt x="2103120" y="281940"/>
                    <a:pt x="2115503" y="281940"/>
                  </a:cubicBezTo>
                  <a:cubicBezTo>
                    <a:pt x="2228850" y="281940"/>
                    <a:pt x="2320290" y="373380"/>
                    <a:pt x="2320290" y="486728"/>
                  </a:cubicBezTo>
                  <a:cubicBezTo>
                    <a:pt x="2320290" y="600075"/>
                    <a:pt x="2228850" y="691515"/>
                    <a:pt x="2115503" y="691515"/>
                  </a:cubicBezTo>
                  <a:cubicBezTo>
                    <a:pt x="2020252" y="692468"/>
                    <a:pt x="1939290" y="625793"/>
                    <a:pt x="1917383" y="536257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885785" y="3814025"/>
              <a:ext cx="2258700" cy="932821"/>
            </a:xfrm>
            <a:custGeom>
              <a:avLst/>
              <a:gdLst/>
              <a:ahLst/>
              <a:cxnLst/>
              <a:rect l="l" t="t" r="r" b="b"/>
              <a:pathLst>
                <a:path w="2258700" h="932821" extrusionOk="0">
                  <a:moveTo>
                    <a:pt x="411066" y="720827"/>
                  </a:moveTo>
                  <a:cubicBezTo>
                    <a:pt x="450119" y="764642"/>
                    <a:pt x="512031" y="784645"/>
                    <a:pt x="572039" y="768452"/>
                  </a:cubicBezTo>
                  <a:cubicBezTo>
                    <a:pt x="588231" y="763690"/>
                    <a:pt x="602519" y="757022"/>
                    <a:pt x="615854" y="749402"/>
                  </a:cubicBezTo>
                  <a:cubicBezTo>
                    <a:pt x="665384" y="847510"/>
                    <a:pt x="778731" y="900850"/>
                    <a:pt x="889221" y="871322"/>
                  </a:cubicBezTo>
                  <a:cubicBezTo>
                    <a:pt x="984471" y="845605"/>
                    <a:pt x="1050194" y="763690"/>
                    <a:pt x="1061624" y="671297"/>
                  </a:cubicBezTo>
                  <a:cubicBezTo>
                    <a:pt x="1114011" y="708445"/>
                    <a:pt x="1182591" y="722732"/>
                    <a:pt x="1250219" y="704635"/>
                  </a:cubicBezTo>
                  <a:cubicBezTo>
                    <a:pt x="1369281" y="672250"/>
                    <a:pt x="1438814" y="550330"/>
                    <a:pt x="1407381" y="431267"/>
                  </a:cubicBezTo>
                  <a:cubicBezTo>
                    <a:pt x="1436909" y="437935"/>
                    <a:pt x="1469294" y="437935"/>
                    <a:pt x="1500726" y="429362"/>
                  </a:cubicBezTo>
                  <a:cubicBezTo>
                    <a:pt x="1501679" y="439840"/>
                    <a:pt x="1504536" y="451270"/>
                    <a:pt x="1507394" y="461747"/>
                  </a:cubicBezTo>
                  <a:cubicBezTo>
                    <a:pt x="1539779" y="580810"/>
                    <a:pt x="1662651" y="651295"/>
                    <a:pt x="1782666" y="617957"/>
                  </a:cubicBezTo>
                  <a:cubicBezTo>
                    <a:pt x="1861724" y="596050"/>
                    <a:pt x="1918874" y="535090"/>
                    <a:pt x="1938876" y="461747"/>
                  </a:cubicBezTo>
                  <a:cubicBezTo>
                    <a:pt x="1983644" y="477940"/>
                    <a:pt x="2034126" y="481750"/>
                    <a:pt x="2083656" y="467462"/>
                  </a:cubicBezTo>
                  <a:cubicBezTo>
                    <a:pt x="2210339" y="433172"/>
                    <a:pt x="2284634" y="301727"/>
                    <a:pt x="2250344" y="175045"/>
                  </a:cubicBezTo>
                  <a:cubicBezTo>
                    <a:pt x="2216054" y="48362"/>
                    <a:pt x="2084609" y="-25933"/>
                    <a:pt x="1957926" y="8357"/>
                  </a:cubicBezTo>
                  <a:cubicBezTo>
                    <a:pt x="1869344" y="32170"/>
                    <a:pt x="1806479" y="103607"/>
                    <a:pt x="1788381" y="188380"/>
                  </a:cubicBezTo>
                  <a:cubicBezTo>
                    <a:pt x="1749329" y="176950"/>
                    <a:pt x="1706466" y="175045"/>
                    <a:pt x="1664556" y="186475"/>
                  </a:cubicBezTo>
                  <a:cubicBezTo>
                    <a:pt x="1655984" y="189332"/>
                    <a:pt x="1647411" y="192190"/>
                    <a:pt x="1638839" y="195047"/>
                  </a:cubicBezTo>
                  <a:cubicBezTo>
                    <a:pt x="1638839" y="193142"/>
                    <a:pt x="1637886" y="192190"/>
                    <a:pt x="1637886" y="190285"/>
                  </a:cubicBezTo>
                  <a:cubicBezTo>
                    <a:pt x="1609311" y="87415"/>
                    <a:pt x="1502631" y="26455"/>
                    <a:pt x="1399761" y="55030"/>
                  </a:cubicBezTo>
                  <a:cubicBezTo>
                    <a:pt x="1302606" y="81700"/>
                    <a:pt x="1242599" y="177902"/>
                    <a:pt x="1259744" y="275057"/>
                  </a:cubicBezTo>
                  <a:cubicBezTo>
                    <a:pt x="1219739" y="262675"/>
                    <a:pt x="1175924" y="260770"/>
                    <a:pt x="1132109" y="272200"/>
                  </a:cubicBezTo>
                  <a:cubicBezTo>
                    <a:pt x="1044479" y="296012"/>
                    <a:pt x="983519" y="369355"/>
                    <a:pt x="970184" y="454127"/>
                  </a:cubicBezTo>
                  <a:cubicBezTo>
                    <a:pt x="922559" y="417932"/>
                    <a:pt x="861599" y="400787"/>
                    <a:pt x="799686" y="407455"/>
                  </a:cubicBezTo>
                  <a:cubicBezTo>
                    <a:pt x="808259" y="378880"/>
                    <a:pt x="808259" y="347447"/>
                    <a:pt x="799686" y="316015"/>
                  </a:cubicBezTo>
                  <a:cubicBezTo>
                    <a:pt x="774921" y="224575"/>
                    <a:pt x="680624" y="171235"/>
                    <a:pt x="589184" y="196000"/>
                  </a:cubicBezTo>
                  <a:cubicBezTo>
                    <a:pt x="545369" y="208382"/>
                    <a:pt x="511079" y="236005"/>
                    <a:pt x="489171" y="271247"/>
                  </a:cubicBezTo>
                  <a:cubicBezTo>
                    <a:pt x="442499" y="209335"/>
                    <a:pt x="360584" y="178855"/>
                    <a:pt x="280574" y="200762"/>
                  </a:cubicBezTo>
                  <a:cubicBezTo>
                    <a:pt x="175799" y="229337"/>
                    <a:pt x="113886" y="337922"/>
                    <a:pt x="142461" y="442697"/>
                  </a:cubicBezTo>
                  <a:cubicBezTo>
                    <a:pt x="151034" y="473177"/>
                    <a:pt x="166274" y="500800"/>
                    <a:pt x="186276" y="522707"/>
                  </a:cubicBezTo>
                  <a:cubicBezTo>
                    <a:pt x="174846" y="523660"/>
                    <a:pt x="163416" y="525565"/>
                    <a:pt x="151034" y="529375"/>
                  </a:cubicBezTo>
                  <a:cubicBezTo>
                    <a:pt x="41496" y="558902"/>
                    <a:pt x="-22321" y="672250"/>
                    <a:pt x="7206" y="781787"/>
                  </a:cubicBezTo>
                  <a:cubicBezTo>
                    <a:pt x="36734" y="891325"/>
                    <a:pt x="150081" y="955142"/>
                    <a:pt x="259619" y="925615"/>
                  </a:cubicBezTo>
                  <a:cubicBezTo>
                    <a:pt x="352964" y="898945"/>
                    <a:pt x="413924" y="813220"/>
                    <a:pt x="411066" y="720827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632007" y="4002405"/>
              <a:ext cx="2797492" cy="1142047"/>
            </a:xfrm>
            <a:custGeom>
              <a:avLst/>
              <a:gdLst/>
              <a:ahLst/>
              <a:cxnLst/>
              <a:rect l="l" t="t" r="r" b="b"/>
              <a:pathLst>
                <a:path w="2797492" h="1142047" extrusionOk="0">
                  <a:moveTo>
                    <a:pt x="246697" y="618172"/>
                  </a:moveTo>
                  <a:cubicBezTo>
                    <a:pt x="260033" y="618172"/>
                    <a:pt x="272415" y="619125"/>
                    <a:pt x="285750" y="621030"/>
                  </a:cubicBezTo>
                  <a:cubicBezTo>
                    <a:pt x="280035" y="605790"/>
                    <a:pt x="276225" y="588645"/>
                    <a:pt x="276225" y="570547"/>
                  </a:cubicBezTo>
                  <a:cubicBezTo>
                    <a:pt x="276225" y="493395"/>
                    <a:pt x="339090" y="431482"/>
                    <a:pt x="415290" y="431482"/>
                  </a:cubicBezTo>
                  <a:cubicBezTo>
                    <a:pt x="481013" y="431482"/>
                    <a:pt x="536258" y="477202"/>
                    <a:pt x="550545" y="538163"/>
                  </a:cubicBezTo>
                  <a:cubicBezTo>
                    <a:pt x="566738" y="535305"/>
                    <a:pt x="583883" y="534352"/>
                    <a:pt x="601027" y="534352"/>
                  </a:cubicBezTo>
                  <a:cubicBezTo>
                    <a:pt x="661988" y="534352"/>
                    <a:pt x="718185" y="552450"/>
                    <a:pt x="765810" y="582930"/>
                  </a:cubicBezTo>
                  <a:cubicBezTo>
                    <a:pt x="811530" y="501967"/>
                    <a:pt x="894397" y="444817"/>
                    <a:pt x="992505" y="437197"/>
                  </a:cubicBezTo>
                  <a:cubicBezTo>
                    <a:pt x="987743" y="418147"/>
                    <a:pt x="985837" y="398145"/>
                    <a:pt x="985837" y="377190"/>
                  </a:cubicBezTo>
                  <a:cubicBezTo>
                    <a:pt x="985837" y="229552"/>
                    <a:pt x="1105852" y="109538"/>
                    <a:pt x="1252537" y="109538"/>
                  </a:cubicBezTo>
                  <a:cubicBezTo>
                    <a:pt x="1338262" y="109538"/>
                    <a:pt x="1413510" y="149542"/>
                    <a:pt x="1463040" y="211455"/>
                  </a:cubicBezTo>
                  <a:cubicBezTo>
                    <a:pt x="1492568" y="188595"/>
                    <a:pt x="1529715" y="175260"/>
                    <a:pt x="1569720" y="175260"/>
                  </a:cubicBezTo>
                  <a:cubicBezTo>
                    <a:pt x="1600200" y="175260"/>
                    <a:pt x="1628775" y="182880"/>
                    <a:pt x="1653540" y="197167"/>
                  </a:cubicBezTo>
                  <a:cubicBezTo>
                    <a:pt x="1703070" y="152400"/>
                    <a:pt x="1769745" y="124777"/>
                    <a:pt x="1842135" y="124777"/>
                  </a:cubicBezTo>
                  <a:cubicBezTo>
                    <a:pt x="1918335" y="124777"/>
                    <a:pt x="1987868" y="155257"/>
                    <a:pt x="2039302" y="204788"/>
                  </a:cubicBezTo>
                  <a:cubicBezTo>
                    <a:pt x="2037398" y="194310"/>
                    <a:pt x="2036445" y="183832"/>
                    <a:pt x="2036445" y="172402"/>
                  </a:cubicBezTo>
                  <a:cubicBezTo>
                    <a:pt x="2036445" y="77152"/>
                    <a:pt x="2113598" y="0"/>
                    <a:pt x="2208848" y="0"/>
                  </a:cubicBezTo>
                  <a:cubicBezTo>
                    <a:pt x="2288858" y="0"/>
                    <a:pt x="2355533" y="54292"/>
                    <a:pt x="2375535" y="127635"/>
                  </a:cubicBezTo>
                  <a:cubicBezTo>
                    <a:pt x="2404110" y="107632"/>
                    <a:pt x="2439353" y="95250"/>
                    <a:pt x="2477453" y="95250"/>
                  </a:cubicBezTo>
                  <a:cubicBezTo>
                    <a:pt x="2575560" y="95250"/>
                    <a:pt x="2654618" y="174307"/>
                    <a:pt x="2654618" y="272415"/>
                  </a:cubicBezTo>
                  <a:cubicBezTo>
                    <a:pt x="2654618" y="303847"/>
                    <a:pt x="2646045" y="333375"/>
                    <a:pt x="2631758" y="359092"/>
                  </a:cubicBezTo>
                  <a:cubicBezTo>
                    <a:pt x="2728912" y="398145"/>
                    <a:pt x="2797493" y="492442"/>
                    <a:pt x="2797493" y="603885"/>
                  </a:cubicBezTo>
                  <a:cubicBezTo>
                    <a:pt x="2797493" y="749617"/>
                    <a:pt x="2679383" y="867727"/>
                    <a:pt x="2533650" y="867727"/>
                  </a:cubicBezTo>
                  <a:cubicBezTo>
                    <a:pt x="2463165" y="867727"/>
                    <a:pt x="2399348" y="840105"/>
                    <a:pt x="2351723" y="795338"/>
                  </a:cubicBezTo>
                  <a:cubicBezTo>
                    <a:pt x="2309812" y="850582"/>
                    <a:pt x="2244090" y="885825"/>
                    <a:pt x="2168843" y="885825"/>
                  </a:cubicBezTo>
                  <a:cubicBezTo>
                    <a:pt x="2166937" y="885825"/>
                    <a:pt x="2164080" y="885825"/>
                    <a:pt x="2162175" y="885825"/>
                  </a:cubicBezTo>
                  <a:cubicBezTo>
                    <a:pt x="2130743" y="1009650"/>
                    <a:pt x="2019300" y="1102042"/>
                    <a:pt x="1884998" y="1102042"/>
                  </a:cubicBezTo>
                  <a:cubicBezTo>
                    <a:pt x="1768793" y="1102042"/>
                    <a:pt x="1668780" y="1032510"/>
                    <a:pt x="1624012" y="932497"/>
                  </a:cubicBezTo>
                  <a:cubicBezTo>
                    <a:pt x="1571625" y="968692"/>
                    <a:pt x="1507808" y="990600"/>
                    <a:pt x="1439227" y="990600"/>
                  </a:cubicBezTo>
                  <a:cubicBezTo>
                    <a:pt x="1359218" y="990600"/>
                    <a:pt x="1286827" y="962025"/>
                    <a:pt x="1230630" y="914400"/>
                  </a:cubicBezTo>
                  <a:cubicBezTo>
                    <a:pt x="1178243" y="973455"/>
                    <a:pt x="1101090" y="1010602"/>
                    <a:pt x="1015365" y="1010602"/>
                  </a:cubicBezTo>
                  <a:cubicBezTo>
                    <a:pt x="962977" y="1010602"/>
                    <a:pt x="914400" y="996315"/>
                    <a:pt x="872490" y="972502"/>
                  </a:cubicBezTo>
                  <a:cubicBezTo>
                    <a:pt x="822960" y="1073467"/>
                    <a:pt x="719138" y="1142048"/>
                    <a:pt x="600075" y="1142048"/>
                  </a:cubicBezTo>
                  <a:cubicBezTo>
                    <a:pt x="520065" y="1142048"/>
                    <a:pt x="446722" y="1110615"/>
                    <a:pt x="392430" y="1060132"/>
                  </a:cubicBezTo>
                  <a:cubicBezTo>
                    <a:pt x="351472" y="1090613"/>
                    <a:pt x="300038" y="1109663"/>
                    <a:pt x="244792" y="1109663"/>
                  </a:cubicBezTo>
                  <a:cubicBezTo>
                    <a:pt x="109538" y="1109663"/>
                    <a:pt x="0" y="1000125"/>
                    <a:pt x="0" y="864870"/>
                  </a:cubicBezTo>
                  <a:cubicBezTo>
                    <a:pt x="1905" y="727710"/>
                    <a:pt x="111442" y="618172"/>
                    <a:pt x="246697" y="618172"/>
                  </a:cubicBezTo>
                  <a:close/>
                </a:path>
              </a:pathLst>
            </a:custGeom>
            <a:solidFill>
              <a:srgbClr val="AFBE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302566" y="3742372"/>
              <a:ext cx="120015" cy="283845"/>
            </a:xfrm>
            <a:custGeom>
              <a:avLst/>
              <a:gdLst/>
              <a:ahLst/>
              <a:cxnLst/>
              <a:rect l="l" t="t" r="r" b="b"/>
              <a:pathLst>
                <a:path w="120015" h="283845" extrusionOk="0">
                  <a:moveTo>
                    <a:pt x="60008" y="0"/>
                  </a:moveTo>
                  <a:cubicBezTo>
                    <a:pt x="97155" y="36195"/>
                    <a:pt x="120015" y="86678"/>
                    <a:pt x="120015" y="141922"/>
                  </a:cubicBezTo>
                  <a:cubicBezTo>
                    <a:pt x="120015" y="198120"/>
                    <a:pt x="97155" y="247650"/>
                    <a:pt x="60008" y="283845"/>
                  </a:cubicBezTo>
                  <a:cubicBezTo>
                    <a:pt x="22860" y="247650"/>
                    <a:pt x="0" y="197168"/>
                    <a:pt x="0" y="141922"/>
                  </a:cubicBezTo>
                  <a:cubicBezTo>
                    <a:pt x="0" y="86678"/>
                    <a:pt x="22860" y="36195"/>
                    <a:pt x="60008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837746" y="4170238"/>
              <a:ext cx="175260" cy="120580"/>
            </a:xfrm>
            <a:custGeom>
              <a:avLst/>
              <a:gdLst/>
              <a:ahLst/>
              <a:cxnLst/>
              <a:rect l="l" t="t" r="r" b="b"/>
              <a:pathLst>
                <a:path w="175260" h="120580" extrusionOk="0">
                  <a:moveTo>
                    <a:pt x="0" y="3617"/>
                  </a:moveTo>
                  <a:cubicBezTo>
                    <a:pt x="37148" y="-4956"/>
                    <a:pt x="77153" y="1712"/>
                    <a:pt x="111443" y="23619"/>
                  </a:cubicBezTo>
                  <a:cubicBezTo>
                    <a:pt x="145733" y="45527"/>
                    <a:pt x="167640" y="79817"/>
                    <a:pt x="175260" y="116964"/>
                  </a:cubicBezTo>
                  <a:cubicBezTo>
                    <a:pt x="138113" y="125537"/>
                    <a:pt x="98108" y="118869"/>
                    <a:pt x="63818" y="96962"/>
                  </a:cubicBezTo>
                  <a:cubicBezTo>
                    <a:pt x="30480" y="75054"/>
                    <a:pt x="7620" y="40764"/>
                    <a:pt x="0" y="3617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441507" y="4949990"/>
              <a:ext cx="208597" cy="87823"/>
            </a:xfrm>
            <a:custGeom>
              <a:avLst/>
              <a:gdLst/>
              <a:ahLst/>
              <a:cxnLst/>
              <a:rect l="l" t="t" r="r" b="b"/>
              <a:pathLst>
                <a:path w="208597" h="87823" extrusionOk="0">
                  <a:moveTo>
                    <a:pt x="0" y="47777"/>
                  </a:moveTo>
                  <a:cubicBezTo>
                    <a:pt x="25717" y="20154"/>
                    <a:pt x="61913" y="2057"/>
                    <a:pt x="102870" y="152"/>
                  </a:cubicBezTo>
                  <a:cubicBezTo>
                    <a:pt x="143827" y="-1753"/>
                    <a:pt x="180975" y="14439"/>
                    <a:pt x="208597" y="40157"/>
                  </a:cubicBezTo>
                  <a:cubicBezTo>
                    <a:pt x="182880" y="67779"/>
                    <a:pt x="146685" y="85877"/>
                    <a:pt x="105727" y="87782"/>
                  </a:cubicBezTo>
                  <a:cubicBezTo>
                    <a:pt x="64770" y="88734"/>
                    <a:pt x="27622" y="73494"/>
                    <a:pt x="0" y="47777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895974" y="3824253"/>
              <a:ext cx="203834" cy="199140"/>
            </a:xfrm>
            <a:custGeom>
              <a:avLst/>
              <a:gdLst/>
              <a:ahLst/>
              <a:cxnLst/>
              <a:rect l="l" t="t" r="r" b="b"/>
              <a:pathLst>
                <a:path w="203834" h="199140" extrusionOk="0">
                  <a:moveTo>
                    <a:pt x="0" y="34"/>
                  </a:moveTo>
                  <a:cubicBezTo>
                    <a:pt x="51435" y="-919"/>
                    <a:pt x="103822" y="18131"/>
                    <a:pt x="143828" y="57184"/>
                  </a:cubicBezTo>
                  <a:cubicBezTo>
                    <a:pt x="183832" y="96237"/>
                    <a:pt x="203835" y="147672"/>
                    <a:pt x="203835" y="199106"/>
                  </a:cubicBezTo>
                  <a:cubicBezTo>
                    <a:pt x="152400" y="200059"/>
                    <a:pt x="100013" y="181009"/>
                    <a:pt x="60007" y="141956"/>
                  </a:cubicBezTo>
                  <a:cubicBezTo>
                    <a:pt x="20955" y="103856"/>
                    <a:pt x="953" y="51469"/>
                    <a:pt x="0" y="34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424612" y="3670934"/>
              <a:ext cx="87630" cy="207645"/>
            </a:xfrm>
            <a:custGeom>
              <a:avLst/>
              <a:gdLst/>
              <a:ahLst/>
              <a:cxnLst/>
              <a:rect l="l" t="t" r="r" b="b"/>
              <a:pathLst>
                <a:path w="87630" h="207645" extrusionOk="0">
                  <a:moveTo>
                    <a:pt x="43815" y="0"/>
                  </a:moveTo>
                  <a:cubicBezTo>
                    <a:pt x="70485" y="26670"/>
                    <a:pt x="87630" y="62865"/>
                    <a:pt x="87630" y="103822"/>
                  </a:cubicBezTo>
                  <a:cubicBezTo>
                    <a:pt x="87630" y="144780"/>
                    <a:pt x="71438" y="180975"/>
                    <a:pt x="43815" y="207645"/>
                  </a:cubicBezTo>
                  <a:cubicBezTo>
                    <a:pt x="17145" y="180975"/>
                    <a:pt x="0" y="144780"/>
                    <a:pt x="0" y="103822"/>
                  </a:cubicBezTo>
                  <a:cubicBezTo>
                    <a:pt x="0" y="62865"/>
                    <a:pt x="17145" y="26670"/>
                    <a:pt x="43815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217092" y="3969060"/>
              <a:ext cx="198119" cy="96491"/>
            </a:xfrm>
            <a:custGeom>
              <a:avLst/>
              <a:gdLst/>
              <a:ahLst/>
              <a:cxnLst/>
              <a:rect l="l" t="t" r="r" b="b"/>
              <a:pathLst>
                <a:path w="198119" h="96491" extrusionOk="0">
                  <a:moveTo>
                    <a:pt x="198120" y="17152"/>
                  </a:moveTo>
                  <a:cubicBezTo>
                    <a:pt x="180975" y="50489"/>
                    <a:pt x="151447" y="78112"/>
                    <a:pt x="112395" y="89542"/>
                  </a:cubicBezTo>
                  <a:cubicBezTo>
                    <a:pt x="73342" y="101924"/>
                    <a:pt x="33338" y="97162"/>
                    <a:pt x="0" y="80017"/>
                  </a:cubicBezTo>
                  <a:cubicBezTo>
                    <a:pt x="17145" y="46679"/>
                    <a:pt x="46672" y="19057"/>
                    <a:pt x="85725" y="7627"/>
                  </a:cubicBezTo>
                  <a:cubicBezTo>
                    <a:pt x="124777" y="-5708"/>
                    <a:pt x="164782" y="-946"/>
                    <a:pt x="198120" y="17152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463789" y="4573213"/>
              <a:ext cx="287654" cy="141401"/>
            </a:xfrm>
            <a:custGeom>
              <a:avLst/>
              <a:gdLst/>
              <a:ahLst/>
              <a:cxnLst/>
              <a:rect l="l" t="t" r="r" b="b"/>
              <a:pathLst>
                <a:path w="287654" h="141401" extrusionOk="0">
                  <a:moveTo>
                    <a:pt x="287655" y="24505"/>
                  </a:moveTo>
                  <a:cubicBezTo>
                    <a:pt x="262890" y="73082"/>
                    <a:pt x="219075" y="113087"/>
                    <a:pt x="162878" y="131184"/>
                  </a:cubicBezTo>
                  <a:cubicBezTo>
                    <a:pt x="106680" y="149282"/>
                    <a:pt x="48578" y="142614"/>
                    <a:pt x="0" y="116897"/>
                  </a:cubicBezTo>
                  <a:cubicBezTo>
                    <a:pt x="24765" y="68319"/>
                    <a:pt x="68580" y="28314"/>
                    <a:pt x="124778" y="10217"/>
                  </a:cubicBezTo>
                  <a:cubicBezTo>
                    <a:pt x="180975" y="-7881"/>
                    <a:pt x="240030" y="-1213"/>
                    <a:pt x="287655" y="24505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" name="Google Shape;118;p2"/>
            <p:cNvGrpSpPr/>
            <p:nvPr/>
          </p:nvGrpSpPr>
          <p:grpSpPr>
            <a:xfrm>
              <a:off x="6667588" y="3533775"/>
              <a:ext cx="221841" cy="227647"/>
              <a:chOff x="6667588" y="3533775"/>
              <a:chExt cx="221841" cy="227647"/>
            </a:xfrm>
          </p:grpSpPr>
          <p:sp>
            <p:nvSpPr>
              <p:cNvPr id="119" name="Google Shape;119;p2"/>
              <p:cNvSpPr/>
              <p:nvPr/>
            </p:nvSpPr>
            <p:spPr>
              <a:xfrm>
                <a:off x="6667588" y="3596640"/>
                <a:ext cx="96720" cy="164782"/>
              </a:xfrm>
              <a:custGeom>
                <a:avLst/>
                <a:gdLst/>
                <a:ahLst/>
                <a:cxnLst/>
                <a:rect l="l" t="t" r="r" b="b"/>
                <a:pathLst>
                  <a:path w="96720" h="164782" extrusionOk="0">
                    <a:moveTo>
                      <a:pt x="6579" y="0"/>
                    </a:moveTo>
                    <a:cubicBezTo>
                      <a:pt x="38964" y="10477"/>
                      <a:pt x="66586" y="32385"/>
                      <a:pt x="82779" y="64770"/>
                    </a:cubicBezTo>
                    <a:cubicBezTo>
                      <a:pt x="98971" y="97155"/>
                      <a:pt x="100876" y="133350"/>
                      <a:pt x="89446" y="164782"/>
                    </a:cubicBezTo>
                    <a:cubicBezTo>
                      <a:pt x="57061" y="154305"/>
                      <a:pt x="29439" y="132397"/>
                      <a:pt x="13246" y="100013"/>
                    </a:cubicBezTo>
                    <a:cubicBezTo>
                      <a:pt x="-1994" y="67628"/>
                      <a:pt x="-3899" y="31432"/>
                      <a:pt x="6579" y="0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6750368" y="3533775"/>
                <a:ext cx="139061" cy="227647"/>
              </a:xfrm>
              <a:custGeom>
                <a:avLst/>
                <a:gdLst/>
                <a:ahLst/>
                <a:cxnLst/>
                <a:rect l="l" t="t" r="r" b="b"/>
                <a:pathLst>
                  <a:path w="139061" h="227647" extrusionOk="0">
                    <a:moveTo>
                      <a:pt x="7618" y="227647"/>
                    </a:moveTo>
                    <a:cubicBezTo>
                      <a:pt x="-5717" y="182880"/>
                      <a:pt x="-1907" y="132397"/>
                      <a:pt x="21906" y="87630"/>
                    </a:cubicBezTo>
                    <a:cubicBezTo>
                      <a:pt x="46671" y="42863"/>
                      <a:pt x="86676" y="12383"/>
                      <a:pt x="131443" y="0"/>
                    </a:cubicBezTo>
                    <a:cubicBezTo>
                      <a:pt x="144778" y="44767"/>
                      <a:pt x="140968" y="95250"/>
                      <a:pt x="117156" y="140018"/>
                    </a:cubicBezTo>
                    <a:cubicBezTo>
                      <a:pt x="93343" y="184785"/>
                      <a:pt x="52386" y="215265"/>
                      <a:pt x="7618" y="227647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" name="Google Shape;121;p2"/>
            <p:cNvSpPr/>
            <p:nvPr/>
          </p:nvSpPr>
          <p:spPr>
            <a:xfrm>
              <a:off x="7340917" y="4225107"/>
              <a:ext cx="152400" cy="109901"/>
            </a:xfrm>
            <a:custGeom>
              <a:avLst/>
              <a:gdLst/>
              <a:ahLst/>
              <a:cxnLst/>
              <a:rect l="l" t="t" r="r" b="b"/>
              <a:pathLst>
                <a:path w="152400" h="109901" extrusionOk="0">
                  <a:moveTo>
                    <a:pt x="152400" y="2087"/>
                  </a:moveTo>
                  <a:cubicBezTo>
                    <a:pt x="146685" y="35424"/>
                    <a:pt x="127635" y="65905"/>
                    <a:pt x="98107" y="86860"/>
                  </a:cubicBezTo>
                  <a:cubicBezTo>
                    <a:pt x="68580" y="107814"/>
                    <a:pt x="32385" y="113530"/>
                    <a:pt x="0" y="107814"/>
                  </a:cubicBezTo>
                  <a:cubicBezTo>
                    <a:pt x="5715" y="74477"/>
                    <a:pt x="24765" y="43997"/>
                    <a:pt x="54292" y="23042"/>
                  </a:cubicBezTo>
                  <a:cubicBezTo>
                    <a:pt x="83820" y="2087"/>
                    <a:pt x="119063" y="-3628"/>
                    <a:pt x="152400" y="2087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7340917" y="4316111"/>
              <a:ext cx="242887" cy="126014"/>
            </a:xfrm>
            <a:custGeom>
              <a:avLst/>
              <a:gdLst/>
              <a:ahLst/>
              <a:cxnLst/>
              <a:rect l="l" t="t" r="r" b="b"/>
              <a:pathLst>
                <a:path w="242887" h="126014" extrusionOk="0">
                  <a:moveTo>
                    <a:pt x="0" y="16811"/>
                  </a:moveTo>
                  <a:cubicBezTo>
                    <a:pt x="42863" y="-3191"/>
                    <a:pt x="93345" y="-6049"/>
                    <a:pt x="140970" y="12049"/>
                  </a:cubicBezTo>
                  <a:cubicBezTo>
                    <a:pt x="188595" y="30146"/>
                    <a:pt x="223838" y="66341"/>
                    <a:pt x="242888" y="109204"/>
                  </a:cubicBezTo>
                  <a:cubicBezTo>
                    <a:pt x="200025" y="129206"/>
                    <a:pt x="149542" y="132064"/>
                    <a:pt x="101917" y="113966"/>
                  </a:cubicBezTo>
                  <a:cubicBezTo>
                    <a:pt x="54292" y="94916"/>
                    <a:pt x="18097" y="59674"/>
                    <a:pt x="0" y="16811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3" name="Google Shape;123;p2"/>
            <p:cNvGrpSpPr/>
            <p:nvPr/>
          </p:nvGrpSpPr>
          <p:grpSpPr>
            <a:xfrm>
              <a:off x="4558664" y="4401502"/>
              <a:ext cx="264369" cy="202131"/>
              <a:chOff x="4558664" y="4401502"/>
              <a:chExt cx="264369" cy="202131"/>
            </a:xfrm>
          </p:grpSpPr>
          <p:sp>
            <p:nvSpPr>
              <p:cNvPr id="124" name="Google Shape;124;p2"/>
              <p:cNvSpPr/>
              <p:nvPr/>
            </p:nvSpPr>
            <p:spPr>
              <a:xfrm>
                <a:off x="4728634" y="4401502"/>
                <a:ext cx="94399" cy="167640"/>
              </a:xfrm>
              <a:custGeom>
                <a:avLst/>
                <a:gdLst/>
                <a:ahLst/>
                <a:cxnLst/>
                <a:rect l="l" t="t" r="r" b="b"/>
                <a:pathLst>
                  <a:path w="94399" h="167640" extrusionOk="0">
                    <a:moveTo>
                      <a:pt x="8147" y="0"/>
                    </a:moveTo>
                    <a:cubicBezTo>
                      <a:pt x="-3283" y="31432"/>
                      <a:pt x="-3283" y="67628"/>
                      <a:pt x="11957" y="100013"/>
                    </a:cubicBezTo>
                    <a:cubicBezTo>
                      <a:pt x="27197" y="133350"/>
                      <a:pt x="54820" y="156210"/>
                      <a:pt x="86252" y="167640"/>
                    </a:cubicBezTo>
                    <a:cubicBezTo>
                      <a:pt x="97682" y="136207"/>
                      <a:pt x="97682" y="100013"/>
                      <a:pt x="82442" y="67628"/>
                    </a:cubicBezTo>
                    <a:cubicBezTo>
                      <a:pt x="67202" y="35242"/>
                      <a:pt x="39580" y="11430"/>
                      <a:pt x="8147" y="0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4558664" y="4491213"/>
                <a:ext cx="256222" cy="112420"/>
              </a:xfrm>
              <a:custGeom>
                <a:avLst/>
                <a:gdLst/>
                <a:ahLst/>
                <a:cxnLst/>
                <a:rect l="l" t="t" r="r" b="b"/>
                <a:pathLst>
                  <a:path w="256222" h="112420" extrusionOk="0">
                    <a:moveTo>
                      <a:pt x="256222" y="77929"/>
                    </a:moveTo>
                    <a:cubicBezTo>
                      <a:pt x="229552" y="38876"/>
                      <a:pt x="187642" y="11254"/>
                      <a:pt x="137160" y="2681"/>
                    </a:cubicBezTo>
                    <a:cubicBezTo>
                      <a:pt x="86677" y="-5891"/>
                      <a:pt x="38100" y="6491"/>
                      <a:pt x="0" y="34114"/>
                    </a:cubicBezTo>
                    <a:cubicBezTo>
                      <a:pt x="26670" y="73166"/>
                      <a:pt x="68580" y="100789"/>
                      <a:pt x="119063" y="109361"/>
                    </a:cubicBezTo>
                    <a:cubicBezTo>
                      <a:pt x="169545" y="118886"/>
                      <a:pt x="218122" y="105551"/>
                      <a:pt x="256222" y="77929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6" name="Google Shape;126;p2"/>
            <p:cNvSpPr/>
            <p:nvPr/>
          </p:nvSpPr>
          <p:spPr>
            <a:xfrm>
              <a:off x="4915852" y="4321492"/>
              <a:ext cx="2053590" cy="557212"/>
            </a:xfrm>
            <a:custGeom>
              <a:avLst/>
              <a:gdLst/>
              <a:ahLst/>
              <a:cxnLst/>
              <a:rect l="l" t="t" r="r" b="b"/>
              <a:pathLst>
                <a:path w="2053590" h="557212" extrusionOk="0">
                  <a:moveTo>
                    <a:pt x="1334453" y="0"/>
                  </a:moveTo>
                  <a:cubicBezTo>
                    <a:pt x="1374457" y="0"/>
                    <a:pt x="1406842" y="32385"/>
                    <a:pt x="1406842" y="72390"/>
                  </a:cubicBezTo>
                  <a:cubicBezTo>
                    <a:pt x="1406842" y="112395"/>
                    <a:pt x="1374457" y="144780"/>
                    <a:pt x="1334453" y="144780"/>
                  </a:cubicBezTo>
                  <a:cubicBezTo>
                    <a:pt x="1294448" y="144780"/>
                    <a:pt x="1262063" y="112395"/>
                    <a:pt x="1262063" y="72390"/>
                  </a:cubicBezTo>
                  <a:cubicBezTo>
                    <a:pt x="1262063" y="32385"/>
                    <a:pt x="1294448" y="0"/>
                    <a:pt x="1334453" y="0"/>
                  </a:cubicBezTo>
                  <a:lnTo>
                    <a:pt x="1334453" y="0"/>
                  </a:lnTo>
                  <a:close/>
                  <a:moveTo>
                    <a:pt x="849630" y="111442"/>
                  </a:moveTo>
                  <a:cubicBezTo>
                    <a:pt x="885825" y="111442"/>
                    <a:pt x="914400" y="140017"/>
                    <a:pt x="914400" y="176213"/>
                  </a:cubicBezTo>
                  <a:cubicBezTo>
                    <a:pt x="914400" y="212407"/>
                    <a:pt x="885825" y="240982"/>
                    <a:pt x="849630" y="240982"/>
                  </a:cubicBezTo>
                  <a:cubicBezTo>
                    <a:pt x="814388" y="240982"/>
                    <a:pt x="784860" y="212407"/>
                    <a:pt x="784860" y="176213"/>
                  </a:cubicBezTo>
                  <a:cubicBezTo>
                    <a:pt x="784860" y="140970"/>
                    <a:pt x="813435" y="111442"/>
                    <a:pt x="849630" y="111442"/>
                  </a:cubicBezTo>
                  <a:lnTo>
                    <a:pt x="849630" y="111442"/>
                  </a:lnTo>
                  <a:close/>
                  <a:moveTo>
                    <a:pt x="35242" y="421957"/>
                  </a:moveTo>
                  <a:cubicBezTo>
                    <a:pt x="55245" y="421957"/>
                    <a:pt x="70485" y="438150"/>
                    <a:pt x="70485" y="457200"/>
                  </a:cubicBezTo>
                  <a:cubicBezTo>
                    <a:pt x="70485" y="477202"/>
                    <a:pt x="54292" y="492442"/>
                    <a:pt x="35242" y="492442"/>
                  </a:cubicBezTo>
                  <a:cubicBezTo>
                    <a:pt x="15240" y="492442"/>
                    <a:pt x="0" y="476250"/>
                    <a:pt x="0" y="457200"/>
                  </a:cubicBezTo>
                  <a:cubicBezTo>
                    <a:pt x="0" y="437197"/>
                    <a:pt x="15240" y="421957"/>
                    <a:pt x="35242" y="421957"/>
                  </a:cubicBezTo>
                  <a:lnTo>
                    <a:pt x="35242" y="421957"/>
                  </a:lnTo>
                  <a:close/>
                  <a:moveTo>
                    <a:pt x="571500" y="359092"/>
                  </a:moveTo>
                  <a:cubicBezTo>
                    <a:pt x="626745" y="359092"/>
                    <a:pt x="670560" y="403860"/>
                    <a:pt x="670560" y="458152"/>
                  </a:cubicBezTo>
                  <a:cubicBezTo>
                    <a:pt x="670560" y="512445"/>
                    <a:pt x="625793" y="557213"/>
                    <a:pt x="571500" y="557213"/>
                  </a:cubicBezTo>
                  <a:cubicBezTo>
                    <a:pt x="516255" y="557213"/>
                    <a:pt x="472440" y="512445"/>
                    <a:pt x="472440" y="458152"/>
                  </a:cubicBezTo>
                  <a:cubicBezTo>
                    <a:pt x="472440" y="403860"/>
                    <a:pt x="517207" y="359092"/>
                    <a:pt x="571500" y="359092"/>
                  </a:cubicBezTo>
                  <a:lnTo>
                    <a:pt x="571500" y="359092"/>
                  </a:lnTo>
                  <a:close/>
                  <a:moveTo>
                    <a:pt x="1139190" y="410527"/>
                  </a:moveTo>
                  <a:cubicBezTo>
                    <a:pt x="1166813" y="410527"/>
                    <a:pt x="1188720" y="432435"/>
                    <a:pt x="1188720" y="460057"/>
                  </a:cubicBezTo>
                  <a:cubicBezTo>
                    <a:pt x="1188720" y="487680"/>
                    <a:pt x="1166813" y="509588"/>
                    <a:pt x="1139190" y="509588"/>
                  </a:cubicBezTo>
                  <a:cubicBezTo>
                    <a:pt x="1112520" y="509588"/>
                    <a:pt x="1089660" y="487680"/>
                    <a:pt x="1089660" y="460057"/>
                  </a:cubicBezTo>
                  <a:cubicBezTo>
                    <a:pt x="1090613" y="432435"/>
                    <a:pt x="1112520" y="410527"/>
                    <a:pt x="1139190" y="410527"/>
                  </a:cubicBezTo>
                  <a:lnTo>
                    <a:pt x="1139190" y="410527"/>
                  </a:lnTo>
                  <a:close/>
                  <a:moveTo>
                    <a:pt x="1486853" y="334327"/>
                  </a:moveTo>
                  <a:cubicBezTo>
                    <a:pt x="1519238" y="334327"/>
                    <a:pt x="1544955" y="360045"/>
                    <a:pt x="1544955" y="392430"/>
                  </a:cubicBezTo>
                  <a:cubicBezTo>
                    <a:pt x="1544955" y="424815"/>
                    <a:pt x="1519238" y="450532"/>
                    <a:pt x="1486853" y="450532"/>
                  </a:cubicBezTo>
                  <a:cubicBezTo>
                    <a:pt x="1454467" y="450532"/>
                    <a:pt x="1428750" y="424815"/>
                    <a:pt x="1428750" y="392430"/>
                  </a:cubicBezTo>
                  <a:cubicBezTo>
                    <a:pt x="1429703" y="360997"/>
                    <a:pt x="1455420" y="334327"/>
                    <a:pt x="1486853" y="334327"/>
                  </a:cubicBezTo>
                  <a:lnTo>
                    <a:pt x="1486853" y="334327"/>
                  </a:lnTo>
                  <a:close/>
                  <a:moveTo>
                    <a:pt x="1916430" y="89535"/>
                  </a:moveTo>
                  <a:cubicBezTo>
                    <a:pt x="1992630" y="89535"/>
                    <a:pt x="2053590" y="150495"/>
                    <a:pt x="2053590" y="226695"/>
                  </a:cubicBezTo>
                  <a:cubicBezTo>
                    <a:pt x="2053590" y="302895"/>
                    <a:pt x="1992630" y="363855"/>
                    <a:pt x="1916430" y="363855"/>
                  </a:cubicBezTo>
                  <a:cubicBezTo>
                    <a:pt x="1840230" y="363855"/>
                    <a:pt x="1779270" y="302895"/>
                    <a:pt x="1779270" y="226695"/>
                  </a:cubicBezTo>
                  <a:cubicBezTo>
                    <a:pt x="1779270" y="150495"/>
                    <a:pt x="1841182" y="89535"/>
                    <a:pt x="1916430" y="89535"/>
                  </a:cubicBezTo>
                  <a:close/>
                </a:path>
              </a:pathLst>
            </a:custGeom>
            <a:solidFill>
              <a:srgbClr val="C3D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483416" y="1332547"/>
              <a:ext cx="3147060" cy="2185987"/>
            </a:xfrm>
            <a:custGeom>
              <a:avLst/>
              <a:gdLst/>
              <a:ahLst/>
              <a:cxnLst/>
              <a:rect l="l" t="t" r="r" b="b"/>
              <a:pathLst>
                <a:path w="3147060" h="2185987" extrusionOk="0">
                  <a:moveTo>
                    <a:pt x="377190" y="962025"/>
                  </a:moveTo>
                  <a:cubicBezTo>
                    <a:pt x="363855" y="926783"/>
                    <a:pt x="356235" y="888683"/>
                    <a:pt x="356235" y="848678"/>
                  </a:cubicBezTo>
                  <a:cubicBezTo>
                    <a:pt x="356235" y="677228"/>
                    <a:pt x="495300" y="538163"/>
                    <a:pt x="666750" y="538163"/>
                  </a:cubicBezTo>
                  <a:cubicBezTo>
                    <a:pt x="698183" y="538163"/>
                    <a:pt x="728663" y="542925"/>
                    <a:pt x="757238" y="551498"/>
                  </a:cubicBezTo>
                  <a:cubicBezTo>
                    <a:pt x="778193" y="414338"/>
                    <a:pt x="896303" y="308610"/>
                    <a:pt x="1040130" y="308610"/>
                  </a:cubicBezTo>
                  <a:cubicBezTo>
                    <a:pt x="1043940" y="308610"/>
                    <a:pt x="1047750" y="308610"/>
                    <a:pt x="1051560" y="308610"/>
                  </a:cubicBezTo>
                  <a:cubicBezTo>
                    <a:pt x="1059180" y="137160"/>
                    <a:pt x="1200150" y="0"/>
                    <a:pt x="1374458" y="0"/>
                  </a:cubicBezTo>
                  <a:cubicBezTo>
                    <a:pt x="1502093" y="0"/>
                    <a:pt x="1611630" y="73343"/>
                    <a:pt x="1664018" y="180975"/>
                  </a:cubicBezTo>
                  <a:cubicBezTo>
                    <a:pt x="1730693" y="138113"/>
                    <a:pt x="1809750" y="112395"/>
                    <a:pt x="1894523" y="112395"/>
                  </a:cubicBezTo>
                  <a:cubicBezTo>
                    <a:pt x="2127885" y="112395"/>
                    <a:pt x="2317433" y="301943"/>
                    <a:pt x="2317433" y="535305"/>
                  </a:cubicBezTo>
                  <a:cubicBezTo>
                    <a:pt x="2317433" y="559118"/>
                    <a:pt x="2315528" y="582930"/>
                    <a:pt x="2311718" y="605790"/>
                  </a:cubicBezTo>
                  <a:cubicBezTo>
                    <a:pt x="2317433" y="605790"/>
                    <a:pt x="2323148" y="605790"/>
                    <a:pt x="2328863" y="605790"/>
                  </a:cubicBezTo>
                  <a:cubicBezTo>
                    <a:pt x="2539365" y="605790"/>
                    <a:pt x="2709863" y="776288"/>
                    <a:pt x="2709863" y="986790"/>
                  </a:cubicBezTo>
                  <a:cubicBezTo>
                    <a:pt x="2709863" y="1017270"/>
                    <a:pt x="2706053" y="1047750"/>
                    <a:pt x="2699385" y="1076325"/>
                  </a:cubicBezTo>
                  <a:cubicBezTo>
                    <a:pt x="2701290" y="1076325"/>
                    <a:pt x="2703195" y="1076325"/>
                    <a:pt x="2704148" y="1076325"/>
                  </a:cubicBezTo>
                  <a:cubicBezTo>
                    <a:pt x="2948940" y="1076325"/>
                    <a:pt x="3147060" y="1274445"/>
                    <a:pt x="3147060" y="1519238"/>
                  </a:cubicBezTo>
                  <a:cubicBezTo>
                    <a:pt x="3147060" y="1764030"/>
                    <a:pt x="2948940" y="1962150"/>
                    <a:pt x="2704148" y="1962150"/>
                  </a:cubicBezTo>
                  <a:cubicBezTo>
                    <a:pt x="2566988" y="1962150"/>
                    <a:pt x="2444115" y="1899285"/>
                    <a:pt x="2362200" y="1801178"/>
                  </a:cubicBezTo>
                  <a:cubicBezTo>
                    <a:pt x="2315528" y="1858328"/>
                    <a:pt x="2245043" y="1895475"/>
                    <a:pt x="2165985" y="1895475"/>
                  </a:cubicBezTo>
                  <a:cubicBezTo>
                    <a:pt x="2106930" y="1895475"/>
                    <a:pt x="2052638" y="1875473"/>
                    <a:pt x="2009775" y="1841183"/>
                  </a:cubicBezTo>
                  <a:cubicBezTo>
                    <a:pt x="1949768" y="1915478"/>
                    <a:pt x="1859280" y="1962150"/>
                    <a:pt x="1756410" y="1962150"/>
                  </a:cubicBezTo>
                  <a:cubicBezTo>
                    <a:pt x="1716405" y="1962150"/>
                    <a:pt x="1679258" y="1955483"/>
                    <a:pt x="1644015" y="1942148"/>
                  </a:cubicBezTo>
                  <a:cubicBezTo>
                    <a:pt x="1591627" y="2085023"/>
                    <a:pt x="1454468" y="2185988"/>
                    <a:pt x="1294448" y="2185988"/>
                  </a:cubicBezTo>
                  <a:cubicBezTo>
                    <a:pt x="1110615" y="2185988"/>
                    <a:pt x="957263" y="2052638"/>
                    <a:pt x="926783" y="1876425"/>
                  </a:cubicBezTo>
                  <a:cubicBezTo>
                    <a:pt x="876300" y="1904048"/>
                    <a:pt x="818198" y="1919288"/>
                    <a:pt x="757238" y="1919288"/>
                  </a:cubicBezTo>
                  <a:cubicBezTo>
                    <a:pt x="637223" y="1919288"/>
                    <a:pt x="531495" y="1860233"/>
                    <a:pt x="467678" y="1768793"/>
                  </a:cubicBezTo>
                  <a:cubicBezTo>
                    <a:pt x="447675" y="1771650"/>
                    <a:pt x="426720" y="1773555"/>
                    <a:pt x="406717" y="1773555"/>
                  </a:cubicBezTo>
                  <a:cubicBezTo>
                    <a:pt x="181928" y="1773555"/>
                    <a:pt x="0" y="1591628"/>
                    <a:pt x="0" y="1366838"/>
                  </a:cubicBezTo>
                  <a:cubicBezTo>
                    <a:pt x="0" y="1152525"/>
                    <a:pt x="165735" y="976313"/>
                    <a:pt x="377190" y="962025"/>
                  </a:cubicBezTo>
                  <a:close/>
                </a:path>
              </a:pathLst>
            </a:custGeom>
            <a:solidFill>
              <a:srgbClr val="89992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643416" y="1629727"/>
              <a:ext cx="2724170" cy="1583055"/>
            </a:xfrm>
            <a:custGeom>
              <a:avLst/>
              <a:gdLst/>
              <a:ahLst/>
              <a:cxnLst/>
              <a:rect l="l" t="t" r="r" b="b"/>
              <a:pathLst>
                <a:path w="2724170" h="1583055" extrusionOk="0">
                  <a:moveTo>
                    <a:pt x="286723" y="507683"/>
                  </a:moveTo>
                  <a:cubicBezTo>
                    <a:pt x="358161" y="507683"/>
                    <a:pt x="423883" y="534353"/>
                    <a:pt x="474366" y="577215"/>
                  </a:cubicBezTo>
                  <a:cubicBezTo>
                    <a:pt x="525801" y="515303"/>
                    <a:pt x="603906" y="475298"/>
                    <a:pt x="691536" y="475298"/>
                  </a:cubicBezTo>
                  <a:cubicBezTo>
                    <a:pt x="725826" y="475298"/>
                    <a:pt x="759163" y="481965"/>
                    <a:pt x="790596" y="493395"/>
                  </a:cubicBezTo>
                  <a:cubicBezTo>
                    <a:pt x="836316" y="449580"/>
                    <a:pt x="898228" y="421958"/>
                    <a:pt x="966808" y="421958"/>
                  </a:cubicBezTo>
                  <a:cubicBezTo>
                    <a:pt x="968713" y="421958"/>
                    <a:pt x="971571" y="421958"/>
                    <a:pt x="973476" y="421958"/>
                  </a:cubicBezTo>
                  <a:cubicBezTo>
                    <a:pt x="1007766" y="280988"/>
                    <a:pt x="1135401" y="176213"/>
                    <a:pt x="1286848" y="176213"/>
                  </a:cubicBezTo>
                  <a:cubicBezTo>
                    <a:pt x="1343998" y="176213"/>
                    <a:pt x="1398291" y="191452"/>
                    <a:pt x="1444963" y="217170"/>
                  </a:cubicBezTo>
                  <a:cubicBezTo>
                    <a:pt x="1484968" y="105728"/>
                    <a:pt x="1590696" y="26670"/>
                    <a:pt x="1715473" y="26670"/>
                  </a:cubicBezTo>
                  <a:cubicBezTo>
                    <a:pt x="1817391" y="26670"/>
                    <a:pt x="1905973" y="79058"/>
                    <a:pt x="1957408" y="158115"/>
                  </a:cubicBezTo>
                  <a:cubicBezTo>
                    <a:pt x="1992651" y="65723"/>
                    <a:pt x="2083138" y="0"/>
                    <a:pt x="2187913" y="0"/>
                  </a:cubicBezTo>
                  <a:cubicBezTo>
                    <a:pt x="2324121" y="0"/>
                    <a:pt x="2434611" y="110490"/>
                    <a:pt x="2434611" y="246698"/>
                  </a:cubicBezTo>
                  <a:cubicBezTo>
                    <a:pt x="2434611" y="319088"/>
                    <a:pt x="2403178" y="383858"/>
                    <a:pt x="2353648" y="428625"/>
                  </a:cubicBezTo>
                  <a:cubicBezTo>
                    <a:pt x="2462233" y="456248"/>
                    <a:pt x="2542243" y="554355"/>
                    <a:pt x="2542243" y="671513"/>
                  </a:cubicBezTo>
                  <a:cubicBezTo>
                    <a:pt x="2542243" y="712470"/>
                    <a:pt x="2532718" y="751523"/>
                    <a:pt x="2514621" y="785813"/>
                  </a:cubicBezTo>
                  <a:cubicBezTo>
                    <a:pt x="2637493" y="835343"/>
                    <a:pt x="2724171" y="955357"/>
                    <a:pt x="2724171" y="1095375"/>
                  </a:cubicBezTo>
                  <a:cubicBezTo>
                    <a:pt x="2724171" y="1279208"/>
                    <a:pt x="2574628" y="1428750"/>
                    <a:pt x="2390796" y="1428750"/>
                  </a:cubicBezTo>
                  <a:cubicBezTo>
                    <a:pt x="2349838" y="1428750"/>
                    <a:pt x="2310786" y="1421130"/>
                    <a:pt x="2274591" y="1407795"/>
                  </a:cubicBezTo>
                  <a:cubicBezTo>
                    <a:pt x="2233633" y="1442085"/>
                    <a:pt x="2180293" y="1463040"/>
                    <a:pt x="2123143" y="1463040"/>
                  </a:cubicBezTo>
                  <a:cubicBezTo>
                    <a:pt x="2057421" y="1463040"/>
                    <a:pt x="1997413" y="1435418"/>
                    <a:pt x="1955503" y="1392555"/>
                  </a:cubicBezTo>
                  <a:cubicBezTo>
                    <a:pt x="1896448" y="1505903"/>
                    <a:pt x="1778338" y="1583055"/>
                    <a:pt x="1641178" y="1583055"/>
                  </a:cubicBezTo>
                  <a:cubicBezTo>
                    <a:pt x="1470681" y="1583055"/>
                    <a:pt x="1327806" y="1462088"/>
                    <a:pt x="1294468" y="1300163"/>
                  </a:cubicBezTo>
                  <a:cubicBezTo>
                    <a:pt x="1234461" y="1371600"/>
                    <a:pt x="1144926" y="1417320"/>
                    <a:pt x="1043961" y="1417320"/>
                  </a:cubicBezTo>
                  <a:cubicBezTo>
                    <a:pt x="980143" y="1417320"/>
                    <a:pt x="921088" y="1399223"/>
                    <a:pt x="871558" y="1367790"/>
                  </a:cubicBezTo>
                  <a:cubicBezTo>
                    <a:pt x="822028" y="1475423"/>
                    <a:pt x="712491" y="1550670"/>
                    <a:pt x="585808" y="1550670"/>
                  </a:cubicBezTo>
                  <a:cubicBezTo>
                    <a:pt x="412453" y="1550670"/>
                    <a:pt x="271483" y="1409700"/>
                    <a:pt x="271483" y="1236345"/>
                  </a:cubicBezTo>
                  <a:cubicBezTo>
                    <a:pt x="271483" y="1180148"/>
                    <a:pt x="286723" y="1126808"/>
                    <a:pt x="312441" y="1080135"/>
                  </a:cubicBezTo>
                  <a:cubicBezTo>
                    <a:pt x="303868" y="1081088"/>
                    <a:pt x="295296" y="1081088"/>
                    <a:pt x="287676" y="1081088"/>
                  </a:cubicBezTo>
                  <a:cubicBezTo>
                    <a:pt x="128608" y="1081088"/>
                    <a:pt x="21" y="952500"/>
                    <a:pt x="21" y="793432"/>
                  </a:cubicBezTo>
                  <a:cubicBezTo>
                    <a:pt x="-1884" y="636270"/>
                    <a:pt x="127656" y="507683"/>
                    <a:pt x="286723" y="507683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966334" y="1937385"/>
              <a:ext cx="2182177" cy="1046797"/>
            </a:xfrm>
            <a:custGeom>
              <a:avLst/>
              <a:gdLst/>
              <a:ahLst/>
              <a:cxnLst/>
              <a:rect l="l" t="t" r="r" b="b"/>
              <a:pathLst>
                <a:path w="2182177" h="1046797" extrusionOk="0">
                  <a:moveTo>
                    <a:pt x="364808" y="8573"/>
                  </a:moveTo>
                  <a:cubicBezTo>
                    <a:pt x="475298" y="8573"/>
                    <a:pt x="564833" y="98107"/>
                    <a:pt x="564833" y="208598"/>
                  </a:cubicBezTo>
                  <a:cubicBezTo>
                    <a:pt x="564833" y="218123"/>
                    <a:pt x="563880" y="228600"/>
                    <a:pt x="562928" y="238125"/>
                  </a:cubicBezTo>
                  <a:cubicBezTo>
                    <a:pt x="605790" y="204788"/>
                    <a:pt x="659130" y="184785"/>
                    <a:pt x="717233" y="184785"/>
                  </a:cubicBezTo>
                  <a:cubicBezTo>
                    <a:pt x="781050" y="184785"/>
                    <a:pt x="839153" y="208598"/>
                    <a:pt x="882968" y="247650"/>
                  </a:cubicBezTo>
                  <a:cubicBezTo>
                    <a:pt x="911543" y="227648"/>
                    <a:pt x="946785" y="216217"/>
                    <a:pt x="984885" y="216217"/>
                  </a:cubicBezTo>
                  <a:cubicBezTo>
                    <a:pt x="999172" y="216217"/>
                    <a:pt x="1012508" y="218123"/>
                    <a:pt x="1025843" y="220980"/>
                  </a:cubicBezTo>
                  <a:cubicBezTo>
                    <a:pt x="1062990" y="140017"/>
                    <a:pt x="1144905" y="84773"/>
                    <a:pt x="1240155" y="84773"/>
                  </a:cubicBezTo>
                  <a:cubicBezTo>
                    <a:pt x="1284923" y="84773"/>
                    <a:pt x="1325880" y="97155"/>
                    <a:pt x="1361123" y="118110"/>
                  </a:cubicBezTo>
                  <a:cubicBezTo>
                    <a:pt x="1392555" y="48577"/>
                    <a:pt x="1462088" y="0"/>
                    <a:pt x="1544003" y="0"/>
                  </a:cubicBezTo>
                  <a:cubicBezTo>
                    <a:pt x="1654493" y="0"/>
                    <a:pt x="1744028" y="89535"/>
                    <a:pt x="1744028" y="200025"/>
                  </a:cubicBezTo>
                  <a:cubicBezTo>
                    <a:pt x="1744028" y="212407"/>
                    <a:pt x="1743075" y="224790"/>
                    <a:pt x="1740218" y="236220"/>
                  </a:cubicBezTo>
                  <a:cubicBezTo>
                    <a:pt x="1885950" y="240982"/>
                    <a:pt x="2003108" y="360998"/>
                    <a:pt x="2003108" y="507682"/>
                  </a:cubicBezTo>
                  <a:cubicBezTo>
                    <a:pt x="2003108" y="509587"/>
                    <a:pt x="2003108" y="512445"/>
                    <a:pt x="2003108" y="514350"/>
                  </a:cubicBezTo>
                  <a:cubicBezTo>
                    <a:pt x="2104073" y="525780"/>
                    <a:pt x="2182178" y="611505"/>
                    <a:pt x="2182178" y="715328"/>
                  </a:cubicBezTo>
                  <a:cubicBezTo>
                    <a:pt x="2182178" y="827723"/>
                    <a:pt x="2091690" y="918210"/>
                    <a:pt x="1979295" y="918210"/>
                  </a:cubicBezTo>
                  <a:cubicBezTo>
                    <a:pt x="1919288" y="918210"/>
                    <a:pt x="1864995" y="892493"/>
                    <a:pt x="1827848" y="850582"/>
                  </a:cubicBezTo>
                  <a:cubicBezTo>
                    <a:pt x="1804988" y="962978"/>
                    <a:pt x="1705928" y="1046798"/>
                    <a:pt x="1586865" y="1046798"/>
                  </a:cubicBezTo>
                  <a:cubicBezTo>
                    <a:pt x="1485900" y="1046798"/>
                    <a:pt x="1399223" y="985837"/>
                    <a:pt x="1361123" y="899160"/>
                  </a:cubicBezTo>
                  <a:cubicBezTo>
                    <a:pt x="1317308" y="972503"/>
                    <a:pt x="1237298" y="1022032"/>
                    <a:pt x="1144905" y="1022032"/>
                  </a:cubicBezTo>
                  <a:cubicBezTo>
                    <a:pt x="1030605" y="1022032"/>
                    <a:pt x="933450" y="945832"/>
                    <a:pt x="902970" y="841057"/>
                  </a:cubicBezTo>
                  <a:cubicBezTo>
                    <a:pt x="861060" y="885825"/>
                    <a:pt x="802005" y="913448"/>
                    <a:pt x="736283" y="913448"/>
                  </a:cubicBezTo>
                  <a:cubicBezTo>
                    <a:pt x="716280" y="913448"/>
                    <a:pt x="697230" y="910590"/>
                    <a:pt x="679133" y="905828"/>
                  </a:cubicBezTo>
                  <a:cubicBezTo>
                    <a:pt x="656272" y="981075"/>
                    <a:pt x="585788" y="1035368"/>
                    <a:pt x="502920" y="1035368"/>
                  </a:cubicBezTo>
                  <a:cubicBezTo>
                    <a:pt x="401003" y="1035368"/>
                    <a:pt x="319088" y="953453"/>
                    <a:pt x="319088" y="851535"/>
                  </a:cubicBezTo>
                  <a:cubicBezTo>
                    <a:pt x="319088" y="824865"/>
                    <a:pt x="324803" y="800100"/>
                    <a:pt x="334328" y="777240"/>
                  </a:cubicBezTo>
                  <a:cubicBezTo>
                    <a:pt x="301943" y="797243"/>
                    <a:pt x="262890" y="808673"/>
                    <a:pt x="221933" y="808673"/>
                  </a:cubicBezTo>
                  <a:cubicBezTo>
                    <a:pt x="103823" y="808673"/>
                    <a:pt x="7620" y="712470"/>
                    <a:pt x="7620" y="594360"/>
                  </a:cubicBezTo>
                  <a:cubicBezTo>
                    <a:pt x="7620" y="563880"/>
                    <a:pt x="14288" y="534353"/>
                    <a:pt x="25718" y="507682"/>
                  </a:cubicBezTo>
                  <a:cubicBezTo>
                    <a:pt x="9525" y="480060"/>
                    <a:pt x="0" y="447675"/>
                    <a:pt x="0" y="413385"/>
                  </a:cubicBezTo>
                  <a:cubicBezTo>
                    <a:pt x="0" y="318135"/>
                    <a:pt x="71438" y="239077"/>
                    <a:pt x="163830" y="226695"/>
                  </a:cubicBezTo>
                  <a:cubicBezTo>
                    <a:pt x="162878" y="220980"/>
                    <a:pt x="162878" y="214313"/>
                    <a:pt x="162878" y="208598"/>
                  </a:cubicBezTo>
                  <a:cubicBezTo>
                    <a:pt x="164783" y="98107"/>
                    <a:pt x="254318" y="8573"/>
                    <a:pt x="364808" y="8573"/>
                  </a:cubicBezTo>
                  <a:close/>
                </a:path>
              </a:pathLst>
            </a:custGeom>
            <a:solidFill>
              <a:srgbClr val="AFBE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249227" y="1409434"/>
              <a:ext cx="227647" cy="175791"/>
            </a:xfrm>
            <a:custGeom>
              <a:avLst/>
              <a:gdLst/>
              <a:ahLst/>
              <a:cxnLst/>
              <a:rect l="l" t="t" r="r" b="b"/>
              <a:pathLst>
                <a:path w="227647" h="175791" extrusionOk="0">
                  <a:moveTo>
                    <a:pt x="0" y="2171"/>
                  </a:moveTo>
                  <a:cubicBezTo>
                    <a:pt x="51435" y="-5449"/>
                    <a:pt x="104775" y="6933"/>
                    <a:pt x="149542" y="40271"/>
                  </a:cubicBezTo>
                  <a:cubicBezTo>
                    <a:pt x="194310" y="73608"/>
                    <a:pt x="220980" y="122186"/>
                    <a:pt x="227647" y="173621"/>
                  </a:cubicBezTo>
                  <a:cubicBezTo>
                    <a:pt x="176213" y="181241"/>
                    <a:pt x="122872" y="168858"/>
                    <a:pt x="78105" y="135521"/>
                  </a:cubicBezTo>
                  <a:cubicBezTo>
                    <a:pt x="33338" y="101231"/>
                    <a:pt x="6667" y="52653"/>
                    <a:pt x="0" y="2171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" name="Google Shape;131;p2"/>
            <p:cNvGrpSpPr/>
            <p:nvPr/>
          </p:nvGrpSpPr>
          <p:grpSpPr>
            <a:xfrm>
              <a:off x="6727674" y="1271587"/>
              <a:ext cx="380832" cy="283720"/>
              <a:chOff x="6727674" y="1271587"/>
              <a:chExt cx="380832" cy="283720"/>
            </a:xfrm>
          </p:grpSpPr>
          <p:sp>
            <p:nvSpPr>
              <p:cNvPr id="132" name="Google Shape;132;p2"/>
              <p:cNvSpPr/>
              <p:nvPr/>
            </p:nvSpPr>
            <p:spPr>
              <a:xfrm>
                <a:off x="6727674" y="1271587"/>
                <a:ext cx="115870" cy="273367"/>
              </a:xfrm>
              <a:custGeom>
                <a:avLst/>
                <a:gdLst/>
                <a:ahLst/>
                <a:cxnLst/>
                <a:rect l="l" t="t" r="r" b="b"/>
                <a:pathLst>
                  <a:path w="115870" h="273367" extrusionOk="0">
                    <a:moveTo>
                      <a:pt x="70318" y="0"/>
                    </a:moveTo>
                    <a:cubicBezTo>
                      <a:pt x="102703" y="38100"/>
                      <a:pt x="119848" y="88582"/>
                      <a:pt x="115085" y="141923"/>
                    </a:cubicBezTo>
                    <a:cubicBezTo>
                      <a:pt x="110323" y="195263"/>
                      <a:pt x="84605" y="241935"/>
                      <a:pt x="45553" y="273368"/>
                    </a:cubicBezTo>
                    <a:cubicBezTo>
                      <a:pt x="13168" y="235268"/>
                      <a:pt x="-3977" y="184785"/>
                      <a:pt x="785" y="131445"/>
                    </a:cubicBezTo>
                    <a:cubicBezTo>
                      <a:pt x="5548" y="78105"/>
                      <a:pt x="31265" y="31433"/>
                      <a:pt x="70318" y="0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6774179" y="1345054"/>
                <a:ext cx="334327" cy="210253"/>
              </a:xfrm>
              <a:custGeom>
                <a:avLst/>
                <a:gdLst/>
                <a:ahLst/>
                <a:cxnLst/>
                <a:rect l="l" t="t" r="r" b="b"/>
                <a:pathLst>
                  <a:path w="334327" h="210253" extrusionOk="0">
                    <a:moveTo>
                      <a:pt x="0" y="199901"/>
                    </a:moveTo>
                    <a:cubicBezTo>
                      <a:pt x="18097" y="132273"/>
                      <a:pt x="61913" y="72266"/>
                      <a:pt x="127635" y="35118"/>
                    </a:cubicBezTo>
                    <a:cubicBezTo>
                      <a:pt x="193357" y="-2029"/>
                      <a:pt x="267652" y="-8697"/>
                      <a:pt x="334327" y="10353"/>
                    </a:cubicBezTo>
                    <a:cubicBezTo>
                      <a:pt x="316230" y="77981"/>
                      <a:pt x="272415" y="137988"/>
                      <a:pt x="206692" y="175136"/>
                    </a:cubicBezTo>
                    <a:cubicBezTo>
                      <a:pt x="140970" y="212283"/>
                      <a:pt x="66675" y="218951"/>
                      <a:pt x="0" y="199901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4" name="Google Shape;134;p2"/>
            <p:cNvSpPr/>
            <p:nvPr/>
          </p:nvSpPr>
          <p:spPr>
            <a:xfrm>
              <a:off x="7271384" y="2164552"/>
              <a:ext cx="365759" cy="179076"/>
            </a:xfrm>
            <a:custGeom>
              <a:avLst/>
              <a:gdLst/>
              <a:ahLst/>
              <a:cxnLst/>
              <a:rect l="l" t="t" r="r" b="b"/>
              <a:pathLst>
                <a:path w="365759" h="179076" extrusionOk="0">
                  <a:moveTo>
                    <a:pt x="365760" y="30960"/>
                  </a:moveTo>
                  <a:cubicBezTo>
                    <a:pt x="334328" y="92872"/>
                    <a:pt x="279083" y="143355"/>
                    <a:pt x="207645" y="166215"/>
                  </a:cubicBezTo>
                  <a:cubicBezTo>
                    <a:pt x="136208" y="189075"/>
                    <a:pt x="61913" y="180502"/>
                    <a:pt x="0" y="148117"/>
                  </a:cubicBezTo>
                  <a:cubicBezTo>
                    <a:pt x="31433" y="86205"/>
                    <a:pt x="86678" y="35722"/>
                    <a:pt x="158115" y="12862"/>
                  </a:cubicBezTo>
                  <a:cubicBezTo>
                    <a:pt x="229553" y="-9998"/>
                    <a:pt x="303847" y="-1425"/>
                    <a:pt x="365760" y="3096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615814" y="1979390"/>
              <a:ext cx="167639" cy="125539"/>
            </a:xfrm>
            <a:custGeom>
              <a:avLst/>
              <a:gdLst/>
              <a:ahLst/>
              <a:cxnLst/>
              <a:rect l="l" t="t" r="r" b="b"/>
              <a:pathLst>
                <a:path w="167639" h="125539" extrusionOk="0">
                  <a:moveTo>
                    <a:pt x="0" y="1810"/>
                  </a:moveTo>
                  <a:cubicBezTo>
                    <a:pt x="37147" y="-3905"/>
                    <a:pt x="76200" y="3715"/>
                    <a:pt x="109538" y="27527"/>
                  </a:cubicBezTo>
                  <a:cubicBezTo>
                    <a:pt x="141922" y="51340"/>
                    <a:pt x="161925" y="86582"/>
                    <a:pt x="167640" y="123730"/>
                  </a:cubicBezTo>
                  <a:cubicBezTo>
                    <a:pt x="130492" y="129445"/>
                    <a:pt x="91440" y="121825"/>
                    <a:pt x="58102" y="98012"/>
                  </a:cubicBezTo>
                  <a:cubicBezTo>
                    <a:pt x="25717" y="74200"/>
                    <a:pt x="5715" y="39910"/>
                    <a:pt x="0" y="181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6" name="Google Shape;136;p2"/>
            <p:cNvGrpSpPr/>
            <p:nvPr/>
          </p:nvGrpSpPr>
          <p:grpSpPr>
            <a:xfrm>
              <a:off x="4648199" y="3149303"/>
              <a:ext cx="306822" cy="403521"/>
              <a:chOff x="4648199" y="3149303"/>
              <a:chExt cx="306822" cy="403521"/>
            </a:xfrm>
          </p:grpSpPr>
          <p:sp>
            <p:nvSpPr>
              <p:cNvPr id="137" name="Google Shape;137;p2"/>
              <p:cNvSpPr/>
              <p:nvPr/>
            </p:nvSpPr>
            <p:spPr>
              <a:xfrm>
                <a:off x="4648199" y="3149303"/>
                <a:ext cx="261937" cy="139340"/>
              </a:xfrm>
              <a:custGeom>
                <a:avLst/>
                <a:gdLst/>
                <a:ahLst/>
                <a:cxnLst/>
                <a:rect l="l" t="t" r="r" b="b"/>
                <a:pathLst>
                  <a:path w="261937" h="139340" extrusionOk="0">
                    <a:moveTo>
                      <a:pt x="0" y="123487"/>
                    </a:moveTo>
                    <a:cubicBezTo>
                      <a:pt x="47625" y="143489"/>
                      <a:pt x="101917" y="145394"/>
                      <a:pt x="153353" y="124439"/>
                    </a:cubicBezTo>
                    <a:cubicBezTo>
                      <a:pt x="204788" y="103484"/>
                      <a:pt x="241935" y="63479"/>
                      <a:pt x="261938" y="15854"/>
                    </a:cubicBezTo>
                    <a:cubicBezTo>
                      <a:pt x="214313" y="-4149"/>
                      <a:pt x="160020" y="-6054"/>
                      <a:pt x="108585" y="14901"/>
                    </a:cubicBezTo>
                    <a:cubicBezTo>
                      <a:pt x="57150" y="35856"/>
                      <a:pt x="19050" y="75862"/>
                      <a:pt x="0" y="123487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4780082" y="3165157"/>
                <a:ext cx="174939" cy="387667"/>
              </a:xfrm>
              <a:custGeom>
                <a:avLst/>
                <a:gdLst/>
                <a:ahLst/>
                <a:cxnLst/>
                <a:rect l="l" t="t" r="r" b="b"/>
                <a:pathLst>
                  <a:path w="174939" h="387667" extrusionOk="0">
                    <a:moveTo>
                      <a:pt x="129102" y="0"/>
                    </a:moveTo>
                    <a:cubicBezTo>
                      <a:pt x="68142" y="38100"/>
                      <a:pt x="22422" y="100013"/>
                      <a:pt x="6230" y="176213"/>
                    </a:cubicBezTo>
                    <a:cubicBezTo>
                      <a:pt x="-9963" y="252413"/>
                      <a:pt x="6230" y="327660"/>
                      <a:pt x="45282" y="387667"/>
                    </a:cubicBezTo>
                    <a:cubicBezTo>
                      <a:pt x="106242" y="349567"/>
                      <a:pt x="151962" y="287655"/>
                      <a:pt x="168155" y="211455"/>
                    </a:cubicBezTo>
                    <a:cubicBezTo>
                      <a:pt x="185300" y="135255"/>
                      <a:pt x="169107" y="60008"/>
                      <a:pt x="129102" y="0"/>
                    </a:cubicBezTo>
                    <a:close/>
                  </a:path>
                </a:pathLst>
              </a:custGeom>
              <a:solidFill>
                <a:srgbClr val="9BAC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9" name="Google Shape;139;p2"/>
            <p:cNvSpPr/>
            <p:nvPr/>
          </p:nvSpPr>
          <p:spPr>
            <a:xfrm>
              <a:off x="6803706" y="3211829"/>
              <a:ext cx="87630" cy="207645"/>
            </a:xfrm>
            <a:custGeom>
              <a:avLst/>
              <a:gdLst/>
              <a:ahLst/>
              <a:cxnLst/>
              <a:rect l="l" t="t" r="r" b="b"/>
              <a:pathLst>
                <a:path w="87630" h="207645" extrusionOk="0">
                  <a:moveTo>
                    <a:pt x="43815" y="0"/>
                  </a:moveTo>
                  <a:cubicBezTo>
                    <a:pt x="70485" y="26670"/>
                    <a:pt x="87630" y="62865"/>
                    <a:pt x="87630" y="103823"/>
                  </a:cubicBezTo>
                  <a:cubicBezTo>
                    <a:pt x="87630" y="144780"/>
                    <a:pt x="71438" y="180975"/>
                    <a:pt x="43815" y="207645"/>
                  </a:cubicBezTo>
                  <a:cubicBezTo>
                    <a:pt x="17145" y="180975"/>
                    <a:pt x="0" y="144780"/>
                    <a:pt x="0" y="103823"/>
                  </a:cubicBezTo>
                  <a:cubicBezTo>
                    <a:pt x="0" y="62865"/>
                    <a:pt x="17145" y="25717"/>
                    <a:pt x="43815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270948" y="3262312"/>
              <a:ext cx="129912" cy="274320"/>
            </a:xfrm>
            <a:custGeom>
              <a:avLst/>
              <a:gdLst/>
              <a:ahLst/>
              <a:cxnLst/>
              <a:rect l="l" t="t" r="r" b="b"/>
              <a:pathLst>
                <a:path w="129912" h="274320" extrusionOk="0">
                  <a:moveTo>
                    <a:pt x="104009" y="0"/>
                  </a:moveTo>
                  <a:cubicBezTo>
                    <a:pt x="129726" y="44767"/>
                    <a:pt x="137346" y="100013"/>
                    <a:pt x="122106" y="153353"/>
                  </a:cubicBezTo>
                  <a:cubicBezTo>
                    <a:pt x="106866" y="206692"/>
                    <a:pt x="70671" y="249555"/>
                    <a:pt x="25904" y="274320"/>
                  </a:cubicBezTo>
                  <a:cubicBezTo>
                    <a:pt x="186" y="229553"/>
                    <a:pt x="-7434" y="174308"/>
                    <a:pt x="7806" y="120967"/>
                  </a:cubicBezTo>
                  <a:cubicBezTo>
                    <a:pt x="23046" y="66675"/>
                    <a:pt x="58289" y="24765"/>
                    <a:pt x="104009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138353" y="1190625"/>
              <a:ext cx="143892" cy="260032"/>
            </a:xfrm>
            <a:custGeom>
              <a:avLst/>
              <a:gdLst/>
              <a:ahLst/>
              <a:cxnLst/>
              <a:rect l="l" t="t" r="r" b="b"/>
              <a:pathLst>
                <a:path w="143892" h="260032" extrusionOk="0">
                  <a:moveTo>
                    <a:pt x="130049" y="0"/>
                  </a:moveTo>
                  <a:cubicBezTo>
                    <a:pt x="81471" y="18098"/>
                    <a:pt x="40514" y="54293"/>
                    <a:pt x="17654" y="105728"/>
                  </a:cubicBezTo>
                  <a:cubicBezTo>
                    <a:pt x="-5206" y="156210"/>
                    <a:pt x="-5206" y="211455"/>
                    <a:pt x="13844" y="260033"/>
                  </a:cubicBezTo>
                  <a:cubicBezTo>
                    <a:pt x="62421" y="241935"/>
                    <a:pt x="103379" y="205740"/>
                    <a:pt x="126239" y="154305"/>
                  </a:cubicBezTo>
                  <a:cubicBezTo>
                    <a:pt x="149099" y="103823"/>
                    <a:pt x="149099" y="48578"/>
                    <a:pt x="130049" y="0"/>
                  </a:cubicBezTo>
                  <a:close/>
                </a:path>
              </a:pathLst>
            </a:custGeom>
            <a:solidFill>
              <a:srgbClr val="9BAC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199696" y="2174557"/>
              <a:ext cx="1604009" cy="631507"/>
            </a:xfrm>
            <a:custGeom>
              <a:avLst/>
              <a:gdLst/>
              <a:ahLst/>
              <a:cxnLst/>
              <a:rect l="l" t="t" r="r" b="b"/>
              <a:pathLst>
                <a:path w="1604009" h="631507" extrusionOk="0">
                  <a:moveTo>
                    <a:pt x="43815" y="350520"/>
                  </a:moveTo>
                  <a:cubicBezTo>
                    <a:pt x="67628" y="350520"/>
                    <a:pt x="87630" y="369570"/>
                    <a:pt x="87630" y="394335"/>
                  </a:cubicBezTo>
                  <a:cubicBezTo>
                    <a:pt x="87630" y="418147"/>
                    <a:pt x="68580" y="438150"/>
                    <a:pt x="43815" y="438150"/>
                  </a:cubicBezTo>
                  <a:cubicBezTo>
                    <a:pt x="20003" y="438150"/>
                    <a:pt x="0" y="419100"/>
                    <a:pt x="0" y="394335"/>
                  </a:cubicBezTo>
                  <a:cubicBezTo>
                    <a:pt x="0" y="369570"/>
                    <a:pt x="20003" y="350520"/>
                    <a:pt x="43815" y="350520"/>
                  </a:cubicBezTo>
                  <a:lnTo>
                    <a:pt x="43815" y="350520"/>
                  </a:lnTo>
                  <a:close/>
                  <a:moveTo>
                    <a:pt x="1540193" y="365760"/>
                  </a:moveTo>
                  <a:cubicBezTo>
                    <a:pt x="1575435" y="365760"/>
                    <a:pt x="1604010" y="394335"/>
                    <a:pt x="1604010" y="429577"/>
                  </a:cubicBezTo>
                  <a:cubicBezTo>
                    <a:pt x="1604010" y="464820"/>
                    <a:pt x="1575435" y="493395"/>
                    <a:pt x="1540193" y="493395"/>
                  </a:cubicBezTo>
                  <a:cubicBezTo>
                    <a:pt x="1504950" y="493395"/>
                    <a:pt x="1476375" y="464820"/>
                    <a:pt x="1476375" y="429577"/>
                  </a:cubicBezTo>
                  <a:cubicBezTo>
                    <a:pt x="1476375" y="394335"/>
                    <a:pt x="1504950" y="365760"/>
                    <a:pt x="1540193" y="365760"/>
                  </a:cubicBezTo>
                  <a:lnTo>
                    <a:pt x="1540193" y="365760"/>
                  </a:lnTo>
                  <a:close/>
                  <a:moveTo>
                    <a:pt x="1300163" y="16192"/>
                  </a:moveTo>
                  <a:cubicBezTo>
                    <a:pt x="1321118" y="16192"/>
                    <a:pt x="1338263" y="33338"/>
                    <a:pt x="1338263" y="54292"/>
                  </a:cubicBezTo>
                  <a:cubicBezTo>
                    <a:pt x="1338263" y="75247"/>
                    <a:pt x="1321118" y="92392"/>
                    <a:pt x="1300163" y="92392"/>
                  </a:cubicBezTo>
                  <a:cubicBezTo>
                    <a:pt x="1279208" y="92392"/>
                    <a:pt x="1262063" y="75247"/>
                    <a:pt x="1262063" y="54292"/>
                  </a:cubicBezTo>
                  <a:cubicBezTo>
                    <a:pt x="1263015" y="32385"/>
                    <a:pt x="1280160" y="16192"/>
                    <a:pt x="1300163" y="16192"/>
                  </a:cubicBezTo>
                  <a:lnTo>
                    <a:pt x="1300163" y="16192"/>
                  </a:lnTo>
                  <a:close/>
                  <a:moveTo>
                    <a:pt x="1483995" y="96202"/>
                  </a:moveTo>
                  <a:cubicBezTo>
                    <a:pt x="1499235" y="96202"/>
                    <a:pt x="1510665" y="108585"/>
                    <a:pt x="1510665" y="122872"/>
                  </a:cubicBezTo>
                  <a:cubicBezTo>
                    <a:pt x="1510665" y="138113"/>
                    <a:pt x="1498283" y="149542"/>
                    <a:pt x="1483995" y="149542"/>
                  </a:cubicBezTo>
                  <a:cubicBezTo>
                    <a:pt x="1469708" y="149542"/>
                    <a:pt x="1457325" y="137160"/>
                    <a:pt x="1457325" y="122872"/>
                  </a:cubicBezTo>
                  <a:cubicBezTo>
                    <a:pt x="1456373" y="108585"/>
                    <a:pt x="1468755" y="96202"/>
                    <a:pt x="1483995" y="96202"/>
                  </a:cubicBezTo>
                  <a:lnTo>
                    <a:pt x="1483995" y="96202"/>
                  </a:lnTo>
                  <a:close/>
                  <a:moveTo>
                    <a:pt x="1165860" y="307658"/>
                  </a:moveTo>
                  <a:cubicBezTo>
                    <a:pt x="1223010" y="307658"/>
                    <a:pt x="1269683" y="354330"/>
                    <a:pt x="1269683" y="411480"/>
                  </a:cubicBezTo>
                  <a:cubicBezTo>
                    <a:pt x="1269683" y="468630"/>
                    <a:pt x="1223010" y="515302"/>
                    <a:pt x="1165860" y="515302"/>
                  </a:cubicBezTo>
                  <a:cubicBezTo>
                    <a:pt x="1108710" y="515302"/>
                    <a:pt x="1062038" y="468630"/>
                    <a:pt x="1062038" y="411480"/>
                  </a:cubicBezTo>
                  <a:cubicBezTo>
                    <a:pt x="1062038" y="354330"/>
                    <a:pt x="1108710" y="307658"/>
                    <a:pt x="1165860" y="307658"/>
                  </a:cubicBezTo>
                  <a:lnTo>
                    <a:pt x="1165860" y="307658"/>
                  </a:lnTo>
                  <a:close/>
                  <a:moveTo>
                    <a:pt x="802005" y="189547"/>
                  </a:moveTo>
                  <a:cubicBezTo>
                    <a:pt x="832485" y="189547"/>
                    <a:pt x="856297" y="214313"/>
                    <a:pt x="856297" y="243840"/>
                  </a:cubicBezTo>
                  <a:cubicBezTo>
                    <a:pt x="856297" y="274320"/>
                    <a:pt x="831533" y="298133"/>
                    <a:pt x="802005" y="298133"/>
                  </a:cubicBezTo>
                  <a:cubicBezTo>
                    <a:pt x="771525" y="298133"/>
                    <a:pt x="747713" y="273367"/>
                    <a:pt x="747713" y="243840"/>
                  </a:cubicBezTo>
                  <a:cubicBezTo>
                    <a:pt x="747713" y="214313"/>
                    <a:pt x="771525" y="189547"/>
                    <a:pt x="802005" y="189547"/>
                  </a:cubicBezTo>
                  <a:lnTo>
                    <a:pt x="802005" y="189547"/>
                  </a:lnTo>
                  <a:close/>
                  <a:moveTo>
                    <a:pt x="259080" y="551497"/>
                  </a:moveTo>
                  <a:cubicBezTo>
                    <a:pt x="280988" y="551497"/>
                    <a:pt x="299085" y="569595"/>
                    <a:pt x="299085" y="591502"/>
                  </a:cubicBezTo>
                  <a:cubicBezTo>
                    <a:pt x="299085" y="613410"/>
                    <a:pt x="280988" y="631508"/>
                    <a:pt x="259080" y="631508"/>
                  </a:cubicBezTo>
                  <a:cubicBezTo>
                    <a:pt x="237173" y="631508"/>
                    <a:pt x="219075" y="613410"/>
                    <a:pt x="219075" y="591502"/>
                  </a:cubicBezTo>
                  <a:cubicBezTo>
                    <a:pt x="219075" y="569595"/>
                    <a:pt x="237173" y="551497"/>
                    <a:pt x="259080" y="551497"/>
                  </a:cubicBezTo>
                  <a:lnTo>
                    <a:pt x="259080" y="551497"/>
                  </a:lnTo>
                  <a:close/>
                  <a:moveTo>
                    <a:pt x="436245" y="279083"/>
                  </a:moveTo>
                  <a:cubicBezTo>
                    <a:pt x="479108" y="279083"/>
                    <a:pt x="513397" y="313372"/>
                    <a:pt x="513397" y="356235"/>
                  </a:cubicBezTo>
                  <a:cubicBezTo>
                    <a:pt x="513397" y="399097"/>
                    <a:pt x="479108" y="433388"/>
                    <a:pt x="436245" y="433388"/>
                  </a:cubicBezTo>
                  <a:cubicBezTo>
                    <a:pt x="393383" y="433388"/>
                    <a:pt x="359093" y="399097"/>
                    <a:pt x="359093" y="356235"/>
                  </a:cubicBezTo>
                  <a:cubicBezTo>
                    <a:pt x="359093" y="313372"/>
                    <a:pt x="393383" y="279083"/>
                    <a:pt x="436245" y="279083"/>
                  </a:cubicBezTo>
                  <a:lnTo>
                    <a:pt x="436245" y="279083"/>
                  </a:lnTo>
                  <a:close/>
                  <a:moveTo>
                    <a:pt x="121920" y="0"/>
                  </a:moveTo>
                  <a:cubicBezTo>
                    <a:pt x="153353" y="0"/>
                    <a:pt x="179070" y="25717"/>
                    <a:pt x="179070" y="57150"/>
                  </a:cubicBezTo>
                  <a:cubicBezTo>
                    <a:pt x="179070" y="88582"/>
                    <a:pt x="153353" y="114300"/>
                    <a:pt x="121920" y="114300"/>
                  </a:cubicBezTo>
                  <a:cubicBezTo>
                    <a:pt x="90488" y="114300"/>
                    <a:pt x="64770" y="88582"/>
                    <a:pt x="64770" y="57150"/>
                  </a:cubicBezTo>
                  <a:cubicBezTo>
                    <a:pt x="64770" y="25717"/>
                    <a:pt x="90488" y="0"/>
                    <a:pt x="121920" y="0"/>
                  </a:cubicBezTo>
                  <a:close/>
                </a:path>
              </a:pathLst>
            </a:custGeom>
            <a:solidFill>
              <a:srgbClr val="C3D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3" name="Google Shape;143;p2"/>
          <p:cNvSpPr txBox="1"/>
          <p:nvPr/>
        </p:nvSpPr>
        <p:spPr>
          <a:xfrm rot="5400000">
            <a:off x="-679350" y="5597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66666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44" name="Google Shape;144;p2"/>
          <p:cNvSpPr/>
          <p:nvPr/>
        </p:nvSpPr>
        <p:spPr>
          <a:xfrm>
            <a:off x="2421848" y="1350325"/>
            <a:ext cx="7268651" cy="391535"/>
          </a:xfrm>
          <a:custGeom>
            <a:avLst/>
            <a:gdLst/>
            <a:ahLst/>
            <a:cxnLst/>
            <a:rect l="l" t="t" r="r" b="b"/>
            <a:pathLst>
              <a:path w="4385310" h="236220" extrusionOk="0">
                <a:moveTo>
                  <a:pt x="0" y="0"/>
                </a:moveTo>
                <a:lnTo>
                  <a:pt x="4385310" y="0"/>
                </a:lnTo>
                <a:lnTo>
                  <a:pt x="4385310" y="118110"/>
                </a:lnTo>
                <a:cubicBezTo>
                  <a:pt x="4320540" y="118110"/>
                  <a:pt x="4267200" y="171450"/>
                  <a:pt x="4267200" y="236220"/>
                </a:cubicBezTo>
                <a:lnTo>
                  <a:pt x="118110" y="236220"/>
                </a:lnTo>
                <a:cubicBezTo>
                  <a:pt x="118110" y="171450"/>
                  <a:pt x="64770" y="118110"/>
                  <a:pt x="0" y="11811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14313" dist="19050" dir="156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"/>
          <p:cNvSpPr/>
          <p:nvPr/>
        </p:nvSpPr>
        <p:spPr>
          <a:xfrm>
            <a:off x="2425393" y="1125271"/>
            <a:ext cx="7268651" cy="391535"/>
          </a:xfrm>
          <a:custGeom>
            <a:avLst/>
            <a:gdLst/>
            <a:ahLst/>
            <a:cxnLst/>
            <a:rect l="l" t="t" r="r" b="b"/>
            <a:pathLst>
              <a:path w="4385310" h="236220" extrusionOk="0">
                <a:moveTo>
                  <a:pt x="0" y="0"/>
                </a:moveTo>
                <a:lnTo>
                  <a:pt x="4385310" y="0"/>
                </a:lnTo>
                <a:lnTo>
                  <a:pt x="4385310" y="118110"/>
                </a:lnTo>
                <a:cubicBezTo>
                  <a:pt x="4320540" y="118110"/>
                  <a:pt x="4267200" y="171450"/>
                  <a:pt x="4267200" y="236220"/>
                </a:cubicBezTo>
                <a:lnTo>
                  <a:pt x="118110" y="236220"/>
                </a:lnTo>
                <a:cubicBezTo>
                  <a:pt x="118110" y="171450"/>
                  <a:pt x="64770" y="118110"/>
                  <a:pt x="0" y="11811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"/>
          <p:cNvSpPr/>
          <p:nvPr/>
        </p:nvSpPr>
        <p:spPr>
          <a:xfrm>
            <a:off x="2421848" y="-16490"/>
            <a:ext cx="7268651" cy="1562981"/>
          </a:xfrm>
          <a:custGeom>
            <a:avLst/>
            <a:gdLst/>
            <a:ahLst/>
            <a:cxnLst/>
            <a:rect l="l" t="t" r="r" b="b"/>
            <a:pathLst>
              <a:path w="4385310" h="942975" extrusionOk="0">
                <a:moveTo>
                  <a:pt x="0" y="0"/>
                </a:moveTo>
                <a:lnTo>
                  <a:pt x="4385310" y="0"/>
                </a:lnTo>
                <a:lnTo>
                  <a:pt x="4385310" y="942975"/>
                </a:lnTo>
                <a:lnTo>
                  <a:pt x="0" y="942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14313" dist="19050" dir="156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"/>
          <p:cNvSpPr/>
          <p:nvPr/>
        </p:nvSpPr>
        <p:spPr>
          <a:xfrm>
            <a:off x="2421848" y="95571"/>
            <a:ext cx="7268651" cy="301544"/>
          </a:xfrm>
          <a:custGeom>
            <a:avLst/>
            <a:gdLst/>
            <a:ahLst/>
            <a:cxnLst/>
            <a:rect l="l" t="t" r="r" b="b"/>
            <a:pathLst>
              <a:path w="4385310" h="181927" extrusionOk="0">
                <a:moveTo>
                  <a:pt x="0" y="0"/>
                </a:moveTo>
                <a:lnTo>
                  <a:pt x="4385310" y="0"/>
                </a:lnTo>
                <a:lnTo>
                  <a:pt x="4385310" y="181928"/>
                </a:lnTo>
                <a:lnTo>
                  <a:pt x="0" y="181928"/>
                </a:lnTo>
                <a:close/>
              </a:path>
            </a:pathLst>
          </a:cu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"/>
          <p:cNvSpPr txBox="1">
            <a:spLocks noGrp="1"/>
          </p:cNvSpPr>
          <p:nvPr>
            <p:ph type="title"/>
          </p:nvPr>
        </p:nvSpPr>
        <p:spPr>
          <a:xfrm>
            <a:off x="2506000" y="454147"/>
            <a:ext cx="7123500" cy="899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7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Main">
  <p:cSld name="CUSTOM_18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3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89600"/>
            <a:ext cx="12192000" cy="246840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"/>
          <p:cNvSpPr/>
          <p:nvPr/>
        </p:nvSpPr>
        <p:spPr>
          <a:xfrm rot="10800000">
            <a:off x="498832" y="-78"/>
            <a:ext cx="11182800" cy="1814700"/>
          </a:xfrm>
          <a:prstGeom prst="trapezoid">
            <a:avLst>
              <a:gd name="adj" fmla="val 159121"/>
            </a:avLst>
          </a:prstGeom>
          <a:solidFill>
            <a:srgbClr val="DDDE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"/>
          <p:cNvSpPr/>
          <p:nvPr/>
        </p:nvSpPr>
        <p:spPr>
          <a:xfrm flipH="1">
            <a:off x="8497996" y="0"/>
            <a:ext cx="3694004" cy="6856658"/>
          </a:xfrm>
          <a:custGeom>
            <a:avLst/>
            <a:gdLst/>
            <a:ahLst/>
            <a:cxnLst/>
            <a:rect l="l" t="t" r="r" b="b"/>
            <a:pathLst>
              <a:path w="3694004" h="6856658" extrusionOk="0">
                <a:moveTo>
                  <a:pt x="0" y="0"/>
                </a:moveTo>
                <a:lnTo>
                  <a:pt x="551437" y="0"/>
                </a:lnTo>
                <a:lnTo>
                  <a:pt x="3685951" y="1436331"/>
                </a:lnTo>
                <a:cubicBezTo>
                  <a:pt x="3688636" y="2408039"/>
                  <a:pt x="3691319" y="4237442"/>
                  <a:pt x="3694004" y="5209151"/>
                </a:cubicBezTo>
                <a:cubicBezTo>
                  <a:pt x="2893685" y="5602072"/>
                  <a:pt x="3668132" y="5208685"/>
                  <a:pt x="2816657" y="5629266"/>
                </a:cubicBezTo>
                <a:lnTo>
                  <a:pt x="1641441" y="2015556"/>
                </a:lnTo>
                <a:cubicBezTo>
                  <a:pt x="1638756" y="3403329"/>
                  <a:pt x="1636072" y="4791101"/>
                  <a:pt x="1633387" y="6178874"/>
                </a:cubicBezTo>
                <a:lnTo>
                  <a:pt x="0" y="685665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D0D0D0"/>
              </a:gs>
              <a:gs pos="12000">
                <a:srgbClr val="D0D0D0"/>
              </a:gs>
              <a:gs pos="100000">
                <a:srgbClr val="F9F9F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3"/>
          <p:cNvSpPr/>
          <p:nvPr/>
        </p:nvSpPr>
        <p:spPr>
          <a:xfrm>
            <a:off x="5381084" y="1942215"/>
            <a:ext cx="1558500" cy="2582400"/>
          </a:xfrm>
          <a:prstGeom prst="rect">
            <a:avLst/>
          </a:prstGeom>
          <a:gradFill>
            <a:gsLst>
              <a:gs pos="0">
                <a:srgbClr val="EDEDED"/>
              </a:gs>
              <a:gs pos="12000">
                <a:srgbClr val="EDEDED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3"/>
          <p:cNvSpPr/>
          <p:nvPr/>
        </p:nvSpPr>
        <p:spPr>
          <a:xfrm rot="10800000" flipH="1">
            <a:off x="5292345" y="2178679"/>
            <a:ext cx="321032" cy="3037248"/>
          </a:xfrm>
          <a:custGeom>
            <a:avLst/>
            <a:gdLst/>
            <a:ahLst/>
            <a:cxnLst/>
            <a:rect l="l" t="t" r="r" b="b"/>
            <a:pathLst>
              <a:path w="709464" h="3715288" extrusionOk="0">
                <a:moveTo>
                  <a:pt x="4813" y="0"/>
                </a:moveTo>
                <a:lnTo>
                  <a:pt x="699839" y="192505"/>
                </a:lnTo>
                <a:cubicBezTo>
                  <a:pt x="703047" y="1366766"/>
                  <a:pt x="706256" y="2541027"/>
                  <a:pt x="709464" y="3715288"/>
                </a:cubicBezTo>
                <a:lnTo>
                  <a:pt x="0" y="3715287"/>
                </a:lnTo>
                <a:cubicBezTo>
                  <a:pt x="1604" y="2470441"/>
                  <a:pt x="3209" y="1244846"/>
                  <a:pt x="4813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3"/>
          <p:cNvSpPr/>
          <p:nvPr/>
        </p:nvSpPr>
        <p:spPr>
          <a:xfrm rot="10800000">
            <a:off x="6811667" y="2192856"/>
            <a:ext cx="290880" cy="3037248"/>
          </a:xfrm>
          <a:custGeom>
            <a:avLst/>
            <a:gdLst/>
            <a:ahLst/>
            <a:cxnLst/>
            <a:rect l="l" t="t" r="r" b="b"/>
            <a:pathLst>
              <a:path w="709464" h="3715288" extrusionOk="0">
                <a:moveTo>
                  <a:pt x="4813" y="0"/>
                </a:moveTo>
                <a:lnTo>
                  <a:pt x="699839" y="192505"/>
                </a:lnTo>
                <a:cubicBezTo>
                  <a:pt x="703047" y="1366766"/>
                  <a:pt x="706256" y="2541027"/>
                  <a:pt x="709464" y="3715288"/>
                </a:cubicBezTo>
                <a:lnTo>
                  <a:pt x="0" y="3715287"/>
                </a:lnTo>
                <a:cubicBezTo>
                  <a:pt x="1604" y="2470441"/>
                  <a:pt x="3209" y="1244846"/>
                  <a:pt x="4813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3"/>
          <p:cNvSpPr/>
          <p:nvPr/>
        </p:nvSpPr>
        <p:spPr>
          <a:xfrm>
            <a:off x="0" y="0"/>
            <a:ext cx="3694004" cy="6856658"/>
          </a:xfrm>
          <a:custGeom>
            <a:avLst/>
            <a:gdLst/>
            <a:ahLst/>
            <a:cxnLst/>
            <a:rect l="l" t="t" r="r" b="b"/>
            <a:pathLst>
              <a:path w="3694004" h="6856658" extrusionOk="0">
                <a:moveTo>
                  <a:pt x="0" y="0"/>
                </a:moveTo>
                <a:lnTo>
                  <a:pt x="551437" y="0"/>
                </a:lnTo>
                <a:lnTo>
                  <a:pt x="3685951" y="1436331"/>
                </a:lnTo>
                <a:cubicBezTo>
                  <a:pt x="3688636" y="2408039"/>
                  <a:pt x="3691319" y="4237442"/>
                  <a:pt x="3694004" y="5209151"/>
                </a:cubicBezTo>
                <a:cubicBezTo>
                  <a:pt x="2893685" y="5602072"/>
                  <a:pt x="4185584" y="4988946"/>
                  <a:pt x="2866276" y="5579648"/>
                </a:cubicBezTo>
                <a:lnTo>
                  <a:pt x="1641441" y="2015556"/>
                </a:lnTo>
                <a:cubicBezTo>
                  <a:pt x="1638756" y="3403329"/>
                  <a:pt x="1636072" y="4791101"/>
                  <a:pt x="1633387" y="6178874"/>
                </a:cubicBezTo>
                <a:lnTo>
                  <a:pt x="0" y="685665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D0D0D0"/>
              </a:gs>
              <a:gs pos="12000">
                <a:srgbClr val="D0D0D0"/>
              </a:gs>
              <a:gs pos="100000">
                <a:srgbClr val="F9F9F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3"/>
          <p:cNvSpPr/>
          <p:nvPr/>
        </p:nvSpPr>
        <p:spPr>
          <a:xfrm>
            <a:off x="3642249" y="1421524"/>
            <a:ext cx="4916521" cy="3802605"/>
          </a:xfrm>
          <a:custGeom>
            <a:avLst/>
            <a:gdLst/>
            <a:ahLst/>
            <a:cxnLst/>
            <a:rect l="l" t="t" r="r" b="b"/>
            <a:pathLst>
              <a:path w="4916521" h="3802605" extrusionOk="0">
                <a:moveTo>
                  <a:pt x="4916521" y="0"/>
                </a:moveTo>
                <a:cubicBezTo>
                  <a:pt x="4916521" y="1279453"/>
                  <a:pt x="4902345" y="2523152"/>
                  <a:pt x="4902345" y="3802605"/>
                </a:cubicBezTo>
                <a:lnTo>
                  <a:pt x="3446123" y="3796823"/>
                </a:lnTo>
                <a:lnTo>
                  <a:pt x="3446123" y="853843"/>
                </a:lnTo>
                <a:lnTo>
                  <a:pt x="1666942" y="853843"/>
                </a:lnTo>
                <a:lnTo>
                  <a:pt x="1666942" y="3795015"/>
                </a:lnTo>
                <a:lnTo>
                  <a:pt x="42530" y="3788304"/>
                </a:lnTo>
                <a:lnTo>
                  <a:pt x="0" y="7152"/>
                </a:lnTo>
                <a:close/>
              </a:path>
            </a:pathLst>
          </a:custGeom>
          <a:gradFill>
            <a:gsLst>
              <a:gs pos="0">
                <a:srgbClr val="D0D0D0"/>
              </a:gs>
              <a:gs pos="12000">
                <a:srgbClr val="D0D0D0"/>
              </a:gs>
              <a:gs pos="100000">
                <a:srgbClr val="F9F9F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8" name="Google Shape;158;p3"/>
          <p:cNvGrpSpPr/>
          <p:nvPr/>
        </p:nvGrpSpPr>
        <p:grpSpPr>
          <a:xfrm>
            <a:off x="1626974" y="1930704"/>
            <a:ext cx="1239053" cy="3660269"/>
            <a:chOff x="2217602" y="635842"/>
            <a:chExt cx="1357420" cy="4009936"/>
          </a:xfrm>
        </p:grpSpPr>
        <p:sp>
          <p:nvSpPr>
            <p:cNvPr id="159" name="Google Shape;159;p3"/>
            <p:cNvSpPr/>
            <p:nvPr/>
          </p:nvSpPr>
          <p:spPr>
            <a:xfrm>
              <a:off x="2217602" y="635842"/>
              <a:ext cx="743164" cy="4003223"/>
            </a:xfrm>
            <a:custGeom>
              <a:avLst/>
              <a:gdLst/>
              <a:ahLst/>
              <a:cxnLst/>
              <a:rect l="l" t="t" r="r" b="b"/>
              <a:pathLst>
                <a:path w="709464" h="3715288" extrusionOk="0">
                  <a:moveTo>
                    <a:pt x="4813" y="0"/>
                  </a:moveTo>
                  <a:lnTo>
                    <a:pt x="699839" y="192505"/>
                  </a:lnTo>
                  <a:cubicBezTo>
                    <a:pt x="703047" y="1366766"/>
                    <a:pt x="706256" y="2541027"/>
                    <a:pt x="709464" y="3715288"/>
                  </a:cubicBezTo>
                  <a:lnTo>
                    <a:pt x="0" y="3715287"/>
                  </a:lnTo>
                  <a:cubicBezTo>
                    <a:pt x="1604" y="2470441"/>
                    <a:pt x="3209" y="1244846"/>
                    <a:pt x="4813" y="0"/>
                  </a:cubicBezTo>
                  <a:close/>
                </a:path>
              </a:pathLst>
            </a:custGeom>
            <a:gradFill>
              <a:gsLst>
                <a:gs pos="0">
                  <a:srgbClr val="EDEDED"/>
                </a:gs>
                <a:gs pos="12000">
                  <a:srgbClr val="EDEDED"/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2229860" y="640246"/>
              <a:ext cx="1341029" cy="333847"/>
            </a:xfrm>
            <a:custGeom>
              <a:avLst/>
              <a:gdLst/>
              <a:ahLst/>
              <a:cxnLst/>
              <a:rect l="l" t="t" r="r" b="b"/>
              <a:pathLst>
                <a:path w="1168653" h="290934" extrusionOk="0">
                  <a:moveTo>
                    <a:pt x="608372" y="290677"/>
                  </a:moveTo>
                  <a:lnTo>
                    <a:pt x="672" y="124429"/>
                  </a:lnTo>
                  <a:lnTo>
                    <a:pt x="672" y="-257"/>
                  </a:lnTo>
                  <a:lnTo>
                    <a:pt x="1169326" y="290677"/>
                  </a:lnTo>
                  <a:close/>
                </a:path>
              </a:pathLst>
            </a:cu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2931328" y="973453"/>
              <a:ext cx="643694" cy="3672325"/>
            </a:xfrm>
            <a:custGeom>
              <a:avLst/>
              <a:gdLst/>
              <a:ahLst/>
              <a:cxnLst/>
              <a:rect l="l" t="t" r="r" b="b"/>
              <a:pathLst>
                <a:path w="560953" h="3200283" extrusionOk="0">
                  <a:moveTo>
                    <a:pt x="561641" y="3200092"/>
                  </a:moveTo>
                  <a:lnTo>
                    <a:pt x="561641" y="-192"/>
                  </a:lnTo>
                  <a:lnTo>
                    <a:pt x="687" y="-192"/>
                  </a:lnTo>
                  <a:lnTo>
                    <a:pt x="687" y="320009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3"/>
          <p:cNvGrpSpPr/>
          <p:nvPr/>
        </p:nvGrpSpPr>
        <p:grpSpPr>
          <a:xfrm flipH="1">
            <a:off x="9342391" y="1964257"/>
            <a:ext cx="1239053" cy="3660269"/>
            <a:chOff x="2217602" y="635842"/>
            <a:chExt cx="1357420" cy="4009936"/>
          </a:xfrm>
        </p:grpSpPr>
        <p:sp>
          <p:nvSpPr>
            <p:cNvPr id="163" name="Google Shape;163;p3"/>
            <p:cNvSpPr/>
            <p:nvPr/>
          </p:nvSpPr>
          <p:spPr>
            <a:xfrm>
              <a:off x="2217602" y="635842"/>
              <a:ext cx="743164" cy="4003223"/>
            </a:xfrm>
            <a:custGeom>
              <a:avLst/>
              <a:gdLst/>
              <a:ahLst/>
              <a:cxnLst/>
              <a:rect l="l" t="t" r="r" b="b"/>
              <a:pathLst>
                <a:path w="709464" h="3715288" extrusionOk="0">
                  <a:moveTo>
                    <a:pt x="4813" y="0"/>
                  </a:moveTo>
                  <a:lnTo>
                    <a:pt x="699839" y="192505"/>
                  </a:lnTo>
                  <a:cubicBezTo>
                    <a:pt x="703047" y="1366766"/>
                    <a:pt x="706256" y="2541027"/>
                    <a:pt x="709464" y="3715288"/>
                  </a:cubicBezTo>
                  <a:lnTo>
                    <a:pt x="0" y="3715287"/>
                  </a:lnTo>
                  <a:cubicBezTo>
                    <a:pt x="1604" y="2470441"/>
                    <a:pt x="3209" y="1244846"/>
                    <a:pt x="4813" y="0"/>
                  </a:cubicBezTo>
                  <a:close/>
                </a:path>
              </a:pathLst>
            </a:custGeom>
            <a:gradFill>
              <a:gsLst>
                <a:gs pos="0">
                  <a:srgbClr val="EDEDED"/>
                </a:gs>
                <a:gs pos="12000">
                  <a:srgbClr val="EDEDED"/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2229860" y="640246"/>
              <a:ext cx="1341029" cy="333847"/>
            </a:xfrm>
            <a:custGeom>
              <a:avLst/>
              <a:gdLst/>
              <a:ahLst/>
              <a:cxnLst/>
              <a:rect l="l" t="t" r="r" b="b"/>
              <a:pathLst>
                <a:path w="1168653" h="290934" extrusionOk="0">
                  <a:moveTo>
                    <a:pt x="608372" y="290677"/>
                  </a:moveTo>
                  <a:lnTo>
                    <a:pt x="672" y="124429"/>
                  </a:lnTo>
                  <a:lnTo>
                    <a:pt x="672" y="-257"/>
                  </a:lnTo>
                  <a:lnTo>
                    <a:pt x="1169326" y="290677"/>
                  </a:lnTo>
                  <a:close/>
                </a:path>
              </a:pathLst>
            </a:cu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2931328" y="973453"/>
              <a:ext cx="643694" cy="3672325"/>
            </a:xfrm>
            <a:custGeom>
              <a:avLst/>
              <a:gdLst/>
              <a:ahLst/>
              <a:cxnLst/>
              <a:rect l="l" t="t" r="r" b="b"/>
              <a:pathLst>
                <a:path w="560953" h="3200283" extrusionOk="0">
                  <a:moveTo>
                    <a:pt x="561641" y="3200092"/>
                  </a:moveTo>
                  <a:lnTo>
                    <a:pt x="561641" y="-192"/>
                  </a:lnTo>
                  <a:lnTo>
                    <a:pt x="687" y="-192"/>
                  </a:lnTo>
                  <a:lnTo>
                    <a:pt x="687" y="320009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" name="Google Shape;166;p3"/>
          <p:cNvSpPr/>
          <p:nvPr/>
        </p:nvSpPr>
        <p:spPr>
          <a:xfrm rot="10800000">
            <a:off x="5308360" y="2277529"/>
            <a:ext cx="1787100" cy="203400"/>
          </a:xfrm>
          <a:prstGeom prst="trapezoid">
            <a:avLst>
              <a:gd name="adj" fmla="val 135527"/>
            </a:avLst>
          </a:prstGeom>
          <a:solidFill>
            <a:srgbClr val="AEAB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" name="Google Shape;167;p3"/>
          <p:cNvGrpSpPr/>
          <p:nvPr/>
        </p:nvGrpSpPr>
        <p:grpSpPr>
          <a:xfrm>
            <a:off x="861401" y="0"/>
            <a:ext cx="729188" cy="1435564"/>
            <a:chOff x="2980826" y="3069265"/>
            <a:chExt cx="729188" cy="1435564"/>
          </a:xfrm>
        </p:grpSpPr>
        <p:sp>
          <p:nvSpPr>
            <p:cNvPr id="168" name="Google Shape;168;p3"/>
            <p:cNvSpPr/>
            <p:nvPr/>
          </p:nvSpPr>
          <p:spPr>
            <a:xfrm>
              <a:off x="3196856" y="3069265"/>
              <a:ext cx="86305" cy="731497"/>
            </a:xfrm>
            <a:custGeom>
              <a:avLst/>
              <a:gdLst/>
              <a:ahLst/>
              <a:cxnLst/>
              <a:rect l="l" t="t" r="r" b="b"/>
              <a:pathLst>
                <a:path w="80284" h="247755" extrusionOk="0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3182438" y="3753833"/>
              <a:ext cx="156534" cy="74132"/>
            </a:xfrm>
            <a:custGeom>
              <a:avLst/>
              <a:gdLst/>
              <a:ahLst/>
              <a:cxnLst/>
              <a:rect l="l" t="t" r="r" b="b"/>
              <a:pathLst>
                <a:path w="156534" h="74132" extrusionOk="0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0" name="Google Shape;170;p3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171" name="Google Shape;171;p3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172" name="Google Shape;172;p3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449" h="156181" extrusionOk="0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" name="Google Shape;173;p3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700" h="304281" extrusionOk="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4" name="Google Shape;174;p3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avLst/>
                <a:gdLst/>
                <a:ahLst/>
                <a:cxnLst/>
                <a:rect l="l" t="t" r="r" b="b"/>
                <a:pathLst>
                  <a:path w="722111" h="685811" extrusionOk="0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avLst/>
                <a:gdLst/>
                <a:ahLst/>
                <a:cxnLst/>
                <a:rect l="l" t="t" r="r" b="b"/>
                <a:pathLst>
                  <a:path w="325022" h="370132" extrusionOk="0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avLst/>
                <a:gdLst/>
                <a:ahLst/>
                <a:cxnLst/>
                <a:rect l="l" t="t" r="r" b="b"/>
                <a:pathLst>
                  <a:path w="41153" h="161977" extrusionOk="0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avLst/>
                <a:gdLst/>
                <a:ahLst/>
                <a:cxnLst/>
                <a:rect l="l" t="t" r="r" b="b"/>
                <a:pathLst>
                  <a:path w="319366" h="278830" extrusionOk="0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3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avLst/>
                <a:gdLst/>
                <a:ahLst/>
                <a:cxnLst/>
                <a:rect l="l" t="t" r="r" b="b"/>
                <a:pathLst>
                  <a:path w="82794" h="106421" extrusionOk="0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avLst/>
                <a:gdLst/>
                <a:ahLst/>
                <a:cxnLst/>
                <a:rect l="l" t="t" r="r" b="b"/>
                <a:pathLst>
                  <a:path w="296131" h="408342" extrusionOk="0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avLst/>
                <a:gdLst/>
                <a:ahLst/>
                <a:cxnLst/>
                <a:rect l="l" t="t" r="r" b="b"/>
                <a:pathLst>
                  <a:path w="90285" h="98170" extrusionOk="0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85" h="98176" extrusionOk="0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3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avLst/>
                <a:gdLst/>
                <a:ahLst/>
                <a:cxnLst/>
                <a:rect l="l" t="t" r="r" b="b"/>
                <a:pathLst>
                  <a:path w="69389" h="99848" extrusionOk="0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3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avLst/>
                <a:gdLst/>
                <a:ahLst/>
                <a:cxnLst/>
                <a:rect l="l" t="t" r="r" b="b"/>
                <a:pathLst>
                  <a:path w="65675" h="90646" extrusionOk="0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avLst/>
                <a:gdLst/>
                <a:ahLst/>
                <a:cxnLst/>
                <a:rect l="l" t="t" r="r" b="b"/>
                <a:pathLst>
                  <a:path w="267665" h="248756" extrusionOk="0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96747" h="110174" extrusionOk="0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1" name="Google Shape;191;p3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192" name="Google Shape;192;p3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04" h="57852" extrusionOk="0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" name="Google Shape;193;p3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95" h="72880" extrusionOk="0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" name="Google Shape;194;p3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34" h="54059" extrusionOk="0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" name="Google Shape;195;p3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37" h="54053" extrusionOk="0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96" name="Google Shape;196;p3"/>
          <p:cNvGrpSpPr/>
          <p:nvPr/>
        </p:nvGrpSpPr>
        <p:grpSpPr>
          <a:xfrm flipH="1">
            <a:off x="10469684" y="0"/>
            <a:ext cx="729188" cy="1435564"/>
            <a:chOff x="2980826" y="3069265"/>
            <a:chExt cx="729188" cy="1435564"/>
          </a:xfrm>
        </p:grpSpPr>
        <p:sp>
          <p:nvSpPr>
            <p:cNvPr id="197" name="Google Shape;197;p3"/>
            <p:cNvSpPr/>
            <p:nvPr/>
          </p:nvSpPr>
          <p:spPr>
            <a:xfrm>
              <a:off x="3196856" y="3069265"/>
              <a:ext cx="86305" cy="731497"/>
            </a:xfrm>
            <a:custGeom>
              <a:avLst/>
              <a:gdLst/>
              <a:ahLst/>
              <a:cxnLst/>
              <a:rect l="l" t="t" r="r" b="b"/>
              <a:pathLst>
                <a:path w="80284" h="247755" extrusionOk="0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182438" y="3753833"/>
              <a:ext cx="156534" cy="74132"/>
            </a:xfrm>
            <a:custGeom>
              <a:avLst/>
              <a:gdLst/>
              <a:ahLst/>
              <a:cxnLst/>
              <a:rect l="l" t="t" r="r" b="b"/>
              <a:pathLst>
                <a:path w="156534" h="74132" extrusionOk="0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9" name="Google Shape;199;p3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200" name="Google Shape;200;p3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201" name="Google Shape;201;p3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449" h="156181" extrusionOk="0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" name="Google Shape;202;p3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700" h="304281" extrusionOk="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03" name="Google Shape;203;p3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avLst/>
                <a:gdLst/>
                <a:ahLst/>
                <a:cxnLst/>
                <a:rect l="l" t="t" r="r" b="b"/>
                <a:pathLst>
                  <a:path w="722111" h="685811" extrusionOk="0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avLst/>
                <a:gdLst/>
                <a:ahLst/>
                <a:cxnLst/>
                <a:rect l="l" t="t" r="r" b="b"/>
                <a:pathLst>
                  <a:path w="325022" h="370132" extrusionOk="0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avLst/>
                <a:gdLst/>
                <a:ahLst/>
                <a:cxnLst/>
                <a:rect l="l" t="t" r="r" b="b"/>
                <a:pathLst>
                  <a:path w="41153" h="161977" extrusionOk="0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avLst/>
                <a:gdLst/>
                <a:ahLst/>
                <a:cxnLst/>
                <a:rect l="l" t="t" r="r" b="b"/>
                <a:pathLst>
                  <a:path w="319366" h="278830" extrusionOk="0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avLst/>
                <a:gdLst/>
                <a:ahLst/>
                <a:cxnLst/>
                <a:rect l="l" t="t" r="r" b="b"/>
                <a:pathLst>
                  <a:path w="82794" h="106421" extrusionOk="0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avLst/>
                <a:gdLst/>
                <a:ahLst/>
                <a:cxnLst/>
                <a:rect l="l" t="t" r="r" b="b"/>
                <a:pathLst>
                  <a:path w="296131" h="408342" extrusionOk="0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3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3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3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3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avLst/>
                <a:gdLst/>
                <a:ahLst/>
                <a:cxnLst/>
                <a:rect l="l" t="t" r="r" b="b"/>
                <a:pathLst>
                  <a:path w="90285" h="98170" extrusionOk="0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3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85" h="98176" extrusionOk="0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3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avLst/>
                <a:gdLst/>
                <a:ahLst/>
                <a:cxnLst/>
                <a:rect l="l" t="t" r="r" b="b"/>
                <a:pathLst>
                  <a:path w="69389" h="99848" extrusionOk="0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3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avLst/>
                <a:gdLst/>
                <a:ahLst/>
                <a:cxnLst/>
                <a:rect l="l" t="t" r="r" b="b"/>
                <a:pathLst>
                  <a:path w="65675" h="90646" extrusionOk="0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avLst/>
                <a:gdLst/>
                <a:ahLst/>
                <a:cxnLst/>
                <a:rect l="l" t="t" r="r" b="b"/>
                <a:pathLst>
                  <a:path w="267665" h="248756" extrusionOk="0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96747" h="110174" extrusionOk="0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20" name="Google Shape;220;p3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221" name="Google Shape;221;p3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04" h="57852" extrusionOk="0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" name="Google Shape;222;p3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95" h="72880" extrusionOk="0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" name="Google Shape;223;p3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34" h="54059" extrusionOk="0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" name="Google Shape;224;p3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37" h="54053" extrusionOk="0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25" name="Google Shape;225;p3"/>
          <p:cNvSpPr txBox="1"/>
          <p:nvPr/>
        </p:nvSpPr>
        <p:spPr>
          <a:xfrm rot="5400000">
            <a:off x="-679350" y="5597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66666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Right">
  <p:cSld name="CUSTOM_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5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89600"/>
            <a:ext cx="12192000" cy="2468402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5"/>
          <p:cNvSpPr/>
          <p:nvPr/>
        </p:nvSpPr>
        <p:spPr>
          <a:xfrm>
            <a:off x="782418" y="1883301"/>
            <a:ext cx="743164" cy="4003223"/>
          </a:xfrm>
          <a:custGeom>
            <a:avLst/>
            <a:gdLst/>
            <a:ahLst/>
            <a:cxnLst/>
            <a:rect l="l" t="t" r="r" b="b"/>
            <a:pathLst>
              <a:path w="709464" h="3715288" extrusionOk="0">
                <a:moveTo>
                  <a:pt x="4813" y="0"/>
                </a:moveTo>
                <a:lnTo>
                  <a:pt x="699839" y="192505"/>
                </a:lnTo>
                <a:cubicBezTo>
                  <a:pt x="703047" y="1366766"/>
                  <a:pt x="706256" y="2541027"/>
                  <a:pt x="709464" y="3715288"/>
                </a:cubicBezTo>
                <a:lnTo>
                  <a:pt x="0" y="3715287"/>
                </a:lnTo>
                <a:cubicBezTo>
                  <a:pt x="1604" y="2470441"/>
                  <a:pt x="3209" y="1244846"/>
                  <a:pt x="4813" y="0"/>
                </a:cubicBezTo>
                <a:close/>
              </a:path>
            </a:pathLst>
          </a:custGeom>
          <a:gradFill>
            <a:gsLst>
              <a:gs pos="0">
                <a:srgbClr val="EDEDED"/>
              </a:gs>
              <a:gs pos="12000">
                <a:srgbClr val="EDEDED"/>
              </a:gs>
              <a:gs pos="100000">
                <a:srgbClr val="FFFFFF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5"/>
          <p:cNvSpPr/>
          <p:nvPr/>
        </p:nvSpPr>
        <p:spPr>
          <a:xfrm>
            <a:off x="11142269" y="-89164"/>
            <a:ext cx="1058636" cy="6312747"/>
          </a:xfrm>
          <a:custGeom>
            <a:avLst/>
            <a:gdLst/>
            <a:ahLst/>
            <a:cxnLst/>
            <a:rect l="l" t="t" r="r" b="b"/>
            <a:pathLst>
              <a:path w="1501611" h="6376512" extrusionOk="0">
                <a:moveTo>
                  <a:pt x="0" y="0"/>
                </a:moveTo>
                <a:lnTo>
                  <a:pt x="1501611" y="0"/>
                </a:lnTo>
                <a:lnTo>
                  <a:pt x="1501611" y="6376512"/>
                </a:lnTo>
                <a:lnTo>
                  <a:pt x="0" y="6376512"/>
                </a:lnTo>
                <a:close/>
              </a:path>
            </a:pathLst>
          </a:custGeom>
          <a:gradFill>
            <a:gsLst>
              <a:gs pos="0">
                <a:srgbClr val="D8D8D8"/>
              </a:gs>
              <a:gs pos="6000">
                <a:srgbClr val="D8D8D8"/>
              </a:gs>
              <a:gs pos="100000">
                <a:srgbClr val="F0F0F0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5"/>
          <p:cNvSpPr/>
          <p:nvPr/>
        </p:nvSpPr>
        <p:spPr>
          <a:xfrm>
            <a:off x="10106218" y="-94213"/>
            <a:ext cx="1069831" cy="6328482"/>
          </a:xfrm>
          <a:custGeom>
            <a:avLst/>
            <a:gdLst/>
            <a:ahLst/>
            <a:cxnLst/>
            <a:rect l="l" t="t" r="r" b="b"/>
            <a:pathLst>
              <a:path w="1069831" h="6328482" extrusionOk="0">
                <a:moveTo>
                  <a:pt x="468923" y="0"/>
                </a:moveTo>
                <a:lnTo>
                  <a:pt x="1069831" y="0"/>
                </a:lnTo>
                <a:lnTo>
                  <a:pt x="1068414" y="781151"/>
                </a:lnTo>
                <a:cubicBezTo>
                  <a:pt x="1062363" y="2630262"/>
                  <a:pt x="1050261" y="4470295"/>
                  <a:pt x="1050261" y="6328482"/>
                </a:cubicBezTo>
                <a:lnTo>
                  <a:pt x="0" y="5598422"/>
                </a:lnTo>
                <a:lnTo>
                  <a:pt x="0" y="833840"/>
                </a:lnTo>
                <a:close/>
              </a:path>
            </a:pathLst>
          </a:custGeom>
          <a:gradFill>
            <a:gsLst>
              <a:gs pos="0">
                <a:srgbClr val="D0D0D0"/>
              </a:gs>
              <a:gs pos="12000">
                <a:srgbClr val="D0D0D0"/>
              </a:gs>
              <a:gs pos="100000">
                <a:srgbClr val="F9F9F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5"/>
          <p:cNvSpPr/>
          <p:nvPr/>
        </p:nvSpPr>
        <p:spPr>
          <a:xfrm>
            <a:off x="-29910" y="-145895"/>
            <a:ext cx="3494670" cy="6632176"/>
          </a:xfrm>
          <a:custGeom>
            <a:avLst/>
            <a:gdLst/>
            <a:ahLst/>
            <a:cxnLst/>
            <a:rect l="l" t="t" r="r" b="b"/>
            <a:pathLst>
              <a:path w="3494670" h="6632176" extrusionOk="0">
                <a:moveTo>
                  <a:pt x="30278" y="0"/>
                </a:moveTo>
                <a:lnTo>
                  <a:pt x="1379659" y="18167"/>
                </a:lnTo>
                <a:lnTo>
                  <a:pt x="3494670" y="1360922"/>
                </a:lnTo>
                <a:cubicBezTo>
                  <a:pt x="3494656" y="2773123"/>
                  <a:pt x="3494641" y="4257991"/>
                  <a:pt x="3494627" y="5670192"/>
                </a:cubicBezTo>
                <a:cubicBezTo>
                  <a:pt x="3064845" y="5798836"/>
                  <a:pt x="2574507" y="5909312"/>
                  <a:pt x="2144725" y="6037956"/>
                </a:cubicBezTo>
                <a:cubicBezTo>
                  <a:pt x="2145026" y="4819458"/>
                  <a:pt x="2163491" y="3594904"/>
                  <a:pt x="2163792" y="2376406"/>
                </a:cubicBezTo>
                <a:lnTo>
                  <a:pt x="820374" y="2048022"/>
                </a:lnTo>
                <a:lnTo>
                  <a:pt x="820374" y="6383793"/>
                </a:lnTo>
                <a:lnTo>
                  <a:pt x="0" y="6632176"/>
                </a:lnTo>
                <a:lnTo>
                  <a:pt x="30278" y="0"/>
                </a:lnTo>
                <a:close/>
              </a:path>
            </a:pathLst>
          </a:custGeom>
          <a:gradFill>
            <a:gsLst>
              <a:gs pos="0">
                <a:srgbClr val="D0D0D0"/>
              </a:gs>
              <a:gs pos="100000">
                <a:srgbClr val="F9F9F9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5"/>
          <p:cNvSpPr/>
          <p:nvPr/>
        </p:nvSpPr>
        <p:spPr>
          <a:xfrm>
            <a:off x="1498502" y="2236322"/>
            <a:ext cx="643694" cy="3624623"/>
          </a:xfrm>
          <a:custGeom>
            <a:avLst/>
            <a:gdLst/>
            <a:ahLst/>
            <a:cxnLst/>
            <a:rect l="l" t="t" r="r" b="b"/>
            <a:pathLst>
              <a:path w="560953" h="3158713" extrusionOk="0">
                <a:moveTo>
                  <a:pt x="561641" y="3158522"/>
                </a:moveTo>
                <a:lnTo>
                  <a:pt x="687" y="3158522"/>
                </a:lnTo>
                <a:lnTo>
                  <a:pt x="687" y="-192"/>
                </a:lnTo>
                <a:lnTo>
                  <a:pt x="561641" y="-192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5"/>
          <p:cNvSpPr/>
          <p:nvPr/>
        </p:nvSpPr>
        <p:spPr>
          <a:xfrm>
            <a:off x="801847" y="1902420"/>
            <a:ext cx="1341029" cy="333847"/>
          </a:xfrm>
          <a:custGeom>
            <a:avLst/>
            <a:gdLst/>
            <a:ahLst/>
            <a:cxnLst/>
            <a:rect l="l" t="t" r="r" b="b"/>
            <a:pathLst>
              <a:path w="1168653" h="290934" extrusionOk="0">
                <a:moveTo>
                  <a:pt x="608372" y="290678"/>
                </a:moveTo>
                <a:lnTo>
                  <a:pt x="672" y="124430"/>
                </a:lnTo>
                <a:lnTo>
                  <a:pt x="672" y="-256"/>
                </a:lnTo>
                <a:lnTo>
                  <a:pt x="1169326" y="290678"/>
                </a:lnTo>
                <a:close/>
              </a:path>
            </a:pathLst>
          </a:custGeom>
          <a:solidFill>
            <a:srgbClr val="AEAB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5"/>
          <p:cNvSpPr/>
          <p:nvPr/>
        </p:nvSpPr>
        <p:spPr>
          <a:xfrm>
            <a:off x="794676" y="1887705"/>
            <a:ext cx="1341029" cy="333847"/>
          </a:xfrm>
          <a:custGeom>
            <a:avLst/>
            <a:gdLst/>
            <a:ahLst/>
            <a:cxnLst/>
            <a:rect l="l" t="t" r="r" b="b"/>
            <a:pathLst>
              <a:path w="1168653" h="290934" extrusionOk="0">
                <a:moveTo>
                  <a:pt x="608372" y="290677"/>
                </a:moveTo>
                <a:lnTo>
                  <a:pt x="672" y="124429"/>
                </a:lnTo>
                <a:lnTo>
                  <a:pt x="672" y="-257"/>
                </a:lnTo>
                <a:lnTo>
                  <a:pt x="1169326" y="290677"/>
                </a:lnTo>
                <a:close/>
              </a:path>
            </a:pathLst>
          </a:custGeom>
          <a:solidFill>
            <a:srgbClr val="AEAB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5"/>
          <p:cNvSpPr/>
          <p:nvPr/>
        </p:nvSpPr>
        <p:spPr>
          <a:xfrm>
            <a:off x="1496144" y="2220912"/>
            <a:ext cx="643694" cy="3672325"/>
          </a:xfrm>
          <a:custGeom>
            <a:avLst/>
            <a:gdLst/>
            <a:ahLst/>
            <a:cxnLst/>
            <a:rect l="l" t="t" r="r" b="b"/>
            <a:pathLst>
              <a:path w="560953" h="3200283" extrusionOk="0">
                <a:moveTo>
                  <a:pt x="561641" y="3200092"/>
                </a:moveTo>
                <a:lnTo>
                  <a:pt x="561641" y="-192"/>
                </a:lnTo>
                <a:lnTo>
                  <a:pt x="687" y="-192"/>
                </a:lnTo>
                <a:lnTo>
                  <a:pt x="687" y="3200092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5"/>
          <p:cNvSpPr/>
          <p:nvPr/>
        </p:nvSpPr>
        <p:spPr>
          <a:xfrm>
            <a:off x="1420048" y="-103991"/>
            <a:ext cx="9296129" cy="357311"/>
          </a:xfrm>
          <a:custGeom>
            <a:avLst/>
            <a:gdLst/>
            <a:ahLst/>
            <a:cxnLst/>
            <a:rect l="l" t="t" r="r" b="b"/>
            <a:pathLst>
              <a:path w="8101202" h="311382" extrusionOk="0">
                <a:moveTo>
                  <a:pt x="8102077" y="-323"/>
                </a:moveTo>
                <a:lnTo>
                  <a:pt x="7906865" y="311059"/>
                </a:lnTo>
                <a:lnTo>
                  <a:pt x="475815" y="311059"/>
                </a:lnTo>
                <a:lnTo>
                  <a:pt x="874" y="-323"/>
                </a:lnTo>
                <a:lnTo>
                  <a:pt x="8102077" y="-323"/>
                </a:lnTo>
                <a:close/>
              </a:path>
            </a:pathLst>
          </a:custGeom>
          <a:solidFill>
            <a:srgbClr val="DDDE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5"/>
          <p:cNvSpPr/>
          <p:nvPr/>
        </p:nvSpPr>
        <p:spPr>
          <a:xfrm>
            <a:off x="2065530" y="245130"/>
            <a:ext cx="8412650" cy="279756"/>
          </a:xfrm>
          <a:custGeom>
            <a:avLst/>
            <a:gdLst/>
            <a:ahLst/>
            <a:cxnLst/>
            <a:rect l="l" t="t" r="r" b="b"/>
            <a:pathLst>
              <a:path w="7331285" h="243796" extrusionOk="0">
                <a:moveTo>
                  <a:pt x="7331285" y="0"/>
                </a:moveTo>
                <a:lnTo>
                  <a:pt x="7234708" y="243795"/>
                </a:lnTo>
                <a:lnTo>
                  <a:pt x="386394" y="243795"/>
                </a:lnTo>
                <a:lnTo>
                  <a:pt x="0" y="0"/>
                </a:lnTo>
                <a:lnTo>
                  <a:pt x="7331285" y="0"/>
                </a:lnTo>
                <a:close/>
              </a:path>
            </a:pathLst>
          </a:custGeom>
          <a:solidFill>
            <a:srgbClr val="DDDE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5"/>
          <p:cNvSpPr/>
          <p:nvPr/>
        </p:nvSpPr>
        <p:spPr>
          <a:xfrm>
            <a:off x="2417818" y="452096"/>
            <a:ext cx="8044501" cy="382884"/>
          </a:xfrm>
          <a:custGeom>
            <a:avLst/>
            <a:gdLst/>
            <a:ahLst/>
            <a:cxnLst/>
            <a:rect l="l" t="t" r="r" b="b"/>
            <a:pathLst>
              <a:path w="6980044" h="333668" extrusionOk="0">
                <a:moveTo>
                  <a:pt x="6980044" y="0"/>
                </a:moveTo>
                <a:lnTo>
                  <a:pt x="6761844" y="328386"/>
                </a:lnTo>
                <a:lnTo>
                  <a:pt x="492705" y="333668"/>
                </a:lnTo>
                <a:lnTo>
                  <a:pt x="0" y="10565"/>
                </a:lnTo>
                <a:lnTo>
                  <a:pt x="6980044" y="0"/>
                </a:lnTo>
                <a:close/>
              </a:path>
            </a:pathLst>
          </a:custGeom>
          <a:solidFill>
            <a:srgbClr val="DDDE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5"/>
          <p:cNvSpPr/>
          <p:nvPr/>
        </p:nvSpPr>
        <p:spPr>
          <a:xfrm>
            <a:off x="2837250" y="762050"/>
            <a:ext cx="7390123" cy="382358"/>
          </a:xfrm>
          <a:custGeom>
            <a:avLst/>
            <a:gdLst/>
            <a:ahLst/>
            <a:cxnLst/>
            <a:rect l="l" t="t" r="r" b="b"/>
            <a:pathLst>
              <a:path w="6468379" h="272141" extrusionOk="0">
                <a:moveTo>
                  <a:pt x="6468379" y="0"/>
                </a:moveTo>
                <a:lnTo>
                  <a:pt x="6314047" y="272141"/>
                </a:lnTo>
                <a:lnTo>
                  <a:pt x="534819" y="272141"/>
                </a:lnTo>
                <a:lnTo>
                  <a:pt x="0" y="21203"/>
                </a:lnTo>
                <a:lnTo>
                  <a:pt x="6468379" y="0"/>
                </a:lnTo>
                <a:close/>
              </a:path>
            </a:pathLst>
          </a:custGeom>
          <a:solidFill>
            <a:srgbClr val="DDDE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5"/>
          <p:cNvSpPr/>
          <p:nvPr/>
        </p:nvSpPr>
        <p:spPr>
          <a:xfrm>
            <a:off x="1944145" y="154570"/>
            <a:ext cx="8667723" cy="33670"/>
          </a:xfrm>
          <a:custGeom>
            <a:avLst/>
            <a:gdLst/>
            <a:ahLst/>
            <a:cxnLst/>
            <a:rect l="l" t="t" r="r" b="b"/>
            <a:pathLst>
              <a:path w="7456106" h="29342" extrusionOk="0">
                <a:moveTo>
                  <a:pt x="7456987" y="-317"/>
                </a:moveTo>
                <a:lnTo>
                  <a:pt x="7438569" y="29025"/>
                </a:lnTo>
                <a:lnTo>
                  <a:pt x="45757" y="29025"/>
                </a:lnTo>
                <a:lnTo>
                  <a:pt x="881" y="-317"/>
                </a:lnTo>
                <a:lnTo>
                  <a:pt x="7456987" y="-317"/>
                </a:lnTo>
                <a:close/>
              </a:path>
            </a:pathLst>
          </a:custGeom>
          <a:solidFill>
            <a:srgbClr val="B7B9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5"/>
          <p:cNvSpPr/>
          <p:nvPr/>
        </p:nvSpPr>
        <p:spPr>
          <a:xfrm>
            <a:off x="2550567" y="550412"/>
            <a:ext cx="7803709" cy="35368"/>
          </a:xfrm>
          <a:custGeom>
            <a:avLst/>
            <a:gdLst/>
            <a:ahLst/>
            <a:cxnLst/>
            <a:rect l="l" t="t" r="r" b="b"/>
            <a:pathLst>
              <a:path w="6655615" h="30822" extrusionOk="0">
                <a:moveTo>
                  <a:pt x="6656503" y="-305"/>
                </a:moveTo>
                <a:lnTo>
                  <a:pt x="6639983" y="30518"/>
                </a:lnTo>
                <a:lnTo>
                  <a:pt x="45595" y="30518"/>
                </a:lnTo>
                <a:lnTo>
                  <a:pt x="887" y="1167"/>
                </a:lnTo>
                <a:close/>
              </a:path>
            </a:pathLst>
          </a:custGeom>
          <a:solidFill>
            <a:srgbClr val="B7B9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5"/>
          <p:cNvSpPr/>
          <p:nvPr/>
        </p:nvSpPr>
        <p:spPr>
          <a:xfrm>
            <a:off x="2971978" y="828474"/>
            <a:ext cx="7196891" cy="33671"/>
          </a:xfrm>
          <a:custGeom>
            <a:avLst/>
            <a:gdLst/>
            <a:ahLst/>
            <a:cxnLst/>
            <a:rect l="l" t="t" r="r" b="b"/>
            <a:pathLst>
              <a:path w="6190874" h="29343" extrusionOk="0">
                <a:moveTo>
                  <a:pt x="6191769" y="-296"/>
                </a:moveTo>
                <a:lnTo>
                  <a:pt x="6173351" y="29047"/>
                </a:lnTo>
                <a:lnTo>
                  <a:pt x="45771" y="29047"/>
                </a:lnTo>
                <a:lnTo>
                  <a:pt x="894" y="-296"/>
                </a:lnTo>
                <a:lnTo>
                  <a:pt x="6191769" y="-296"/>
                </a:lnTo>
                <a:close/>
              </a:path>
            </a:pathLst>
          </a:custGeom>
          <a:solidFill>
            <a:srgbClr val="B7B9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5"/>
          <p:cNvSpPr/>
          <p:nvPr/>
        </p:nvSpPr>
        <p:spPr>
          <a:xfrm>
            <a:off x="9974325" y="-106325"/>
            <a:ext cx="872389" cy="1236380"/>
          </a:xfrm>
          <a:custGeom>
            <a:avLst/>
            <a:gdLst/>
            <a:ahLst/>
            <a:cxnLst/>
            <a:rect l="l" t="t" r="r" b="b"/>
            <a:pathLst>
              <a:path w="892470" h="1233297" extrusionOk="0">
                <a:moveTo>
                  <a:pt x="711647" y="0"/>
                </a:moveTo>
                <a:lnTo>
                  <a:pt x="892470" y="0"/>
                </a:lnTo>
                <a:lnTo>
                  <a:pt x="116523" y="1232458"/>
                </a:lnTo>
                <a:lnTo>
                  <a:pt x="0" y="1233297"/>
                </a:lnTo>
                <a:close/>
              </a:path>
            </a:pathLst>
          </a:custGeom>
          <a:solidFill>
            <a:srgbClr val="B7B9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5"/>
          <p:cNvSpPr/>
          <p:nvPr/>
        </p:nvSpPr>
        <p:spPr>
          <a:xfrm>
            <a:off x="8546380" y="-106325"/>
            <a:ext cx="235555" cy="1234936"/>
          </a:xfrm>
          <a:custGeom>
            <a:avLst/>
            <a:gdLst/>
            <a:ahLst/>
            <a:cxnLst/>
            <a:rect l="l" t="t" r="r" b="b"/>
            <a:pathLst>
              <a:path w="235555" h="1234936" extrusionOk="0">
                <a:moveTo>
                  <a:pt x="53835" y="0"/>
                </a:moveTo>
                <a:lnTo>
                  <a:pt x="235555" y="0"/>
                </a:lnTo>
                <a:lnTo>
                  <a:pt x="128838" y="1233535"/>
                </a:lnTo>
                <a:lnTo>
                  <a:pt x="0" y="1234936"/>
                </a:lnTo>
                <a:close/>
              </a:path>
            </a:pathLst>
          </a:custGeom>
          <a:solidFill>
            <a:srgbClr val="B7B9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5"/>
          <p:cNvSpPr/>
          <p:nvPr/>
        </p:nvSpPr>
        <p:spPr>
          <a:xfrm>
            <a:off x="6541212" y="-106325"/>
            <a:ext cx="699496" cy="1234268"/>
          </a:xfrm>
          <a:custGeom>
            <a:avLst/>
            <a:gdLst/>
            <a:ahLst/>
            <a:cxnLst/>
            <a:rect l="l" t="t" r="r" b="b"/>
            <a:pathLst>
              <a:path w="699496" h="1234268" extrusionOk="0">
                <a:moveTo>
                  <a:pt x="0" y="0"/>
                </a:moveTo>
                <a:lnTo>
                  <a:pt x="170620" y="0"/>
                </a:lnTo>
                <a:lnTo>
                  <a:pt x="699496" y="1234058"/>
                </a:lnTo>
                <a:lnTo>
                  <a:pt x="564645" y="1234268"/>
                </a:lnTo>
                <a:close/>
              </a:path>
            </a:pathLst>
          </a:custGeom>
          <a:solidFill>
            <a:srgbClr val="B7B9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5"/>
          <p:cNvSpPr/>
          <p:nvPr/>
        </p:nvSpPr>
        <p:spPr>
          <a:xfrm>
            <a:off x="4043676" y="-106325"/>
            <a:ext cx="1334554" cy="1237128"/>
          </a:xfrm>
          <a:custGeom>
            <a:avLst/>
            <a:gdLst/>
            <a:ahLst/>
            <a:cxnLst/>
            <a:rect l="l" t="t" r="r" b="b"/>
            <a:pathLst>
              <a:path w="1334554" h="1237128" extrusionOk="0">
                <a:moveTo>
                  <a:pt x="0" y="0"/>
                </a:moveTo>
                <a:lnTo>
                  <a:pt x="195869" y="0"/>
                </a:lnTo>
                <a:lnTo>
                  <a:pt x="1334554" y="1237128"/>
                </a:lnTo>
                <a:lnTo>
                  <a:pt x="1193700" y="1237128"/>
                </a:lnTo>
                <a:cubicBezTo>
                  <a:pt x="1193700" y="1237128"/>
                  <a:pt x="744245" y="770552"/>
                  <a:pt x="114060" y="118074"/>
                </a:cubicBezTo>
                <a:close/>
              </a:path>
            </a:pathLst>
          </a:custGeom>
          <a:solidFill>
            <a:srgbClr val="B7B9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5"/>
          <p:cNvSpPr/>
          <p:nvPr/>
        </p:nvSpPr>
        <p:spPr>
          <a:xfrm flipH="1">
            <a:off x="1337963" y="-118845"/>
            <a:ext cx="2185631" cy="1373872"/>
          </a:xfrm>
          <a:custGeom>
            <a:avLst/>
            <a:gdLst/>
            <a:ahLst/>
            <a:cxnLst/>
            <a:rect l="l" t="t" r="r" b="b"/>
            <a:pathLst>
              <a:path w="2185631" h="1373872" extrusionOk="0">
                <a:moveTo>
                  <a:pt x="2185631" y="0"/>
                </a:moveTo>
                <a:lnTo>
                  <a:pt x="1962487" y="0"/>
                </a:lnTo>
                <a:lnTo>
                  <a:pt x="1698778" y="172282"/>
                </a:lnTo>
                <a:cubicBezTo>
                  <a:pt x="739884" y="798780"/>
                  <a:pt x="0" y="1282649"/>
                  <a:pt x="0" y="1282649"/>
                </a:cubicBezTo>
                <a:lnTo>
                  <a:pt x="1126" y="1373872"/>
                </a:lnTo>
                <a:close/>
              </a:path>
            </a:pathLst>
          </a:custGeom>
          <a:solidFill>
            <a:srgbClr val="B7B9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5"/>
          <p:cNvSpPr txBox="1"/>
          <p:nvPr/>
        </p:nvSpPr>
        <p:spPr>
          <a:xfrm rot="5400000">
            <a:off x="-679350" y="5597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66666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60" name="Google Shape;260;p5"/>
          <p:cNvSpPr/>
          <p:nvPr/>
        </p:nvSpPr>
        <p:spPr>
          <a:xfrm flipH="1">
            <a:off x="3414187" y="1144400"/>
            <a:ext cx="6719388" cy="4370667"/>
          </a:xfrm>
          <a:custGeom>
            <a:avLst/>
            <a:gdLst/>
            <a:ahLst/>
            <a:cxnLst/>
            <a:rect l="l" t="t" r="r" b="b"/>
            <a:pathLst>
              <a:path w="5855676" h="4233092" extrusionOk="0">
                <a:moveTo>
                  <a:pt x="0" y="4233092"/>
                </a:moveTo>
                <a:lnTo>
                  <a:pt x="5844361" y="4233092"/>
                </a:lnTo>
                <a:cubicBezTo>
                  <a:pt x="5850019" y="2813575"/>
                  <a:pt x="5835876" y="1411031"/>
                  <a:pt x="5855676" y="0"/>
                </a:cubicBezTo>
                <a:lnTo>
                  <a:pt x="0" y="0"/>
                </a:lnTo>
                <a:lnTo>
                  <a:pt x="0" y="4233092"/>
                </a:lnTo>
                <a:close/>
              </a:path>
            </a:pathLst>
          </a:custGeom>
          <a:gradFill>
            <a:gsLst>
              <a:gs pos="0">
                <a:srgbClr val="D8D8D8"/>
              </a:gs>
              <a:gs pos="6000">
                <a:srgbClr val="D8D8D8"/>
              </a:gs>
              <a:gs pos="100000">
                <a:srgbClr val="F0F0F0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5"/>
          <p:cNvSpPr txBox="1">
            <a:spLocks noGrp="1"/>
          </p:cNvSpPr>
          <p:nvPr>
            <p:ph type="title"/>
          </p:nvPr>
        </p:nvSpPr>
        <p:spPr>
          <a:xfrm>
            <a:off x="6072725" y="1583975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2" name="Google Shape;262;p5"/>
          <p:cNvSpPr txBox="1">
            <a:spLocks noGrp="1"/>
          </p:cNvSpPr>
          <p:nvPr>
            <p:ph type="body" idx="1"/>
          </p:nvPr>
        </p:nvSpPr>
        <p:spPr>
          <a:xfrm>
            <a:off x="6072700" y="2988275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23850" algn="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23850" algn="r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r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r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r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r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r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r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r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Left">
  <p:cSld name="CUSTOM_2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6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89600"/>
            <a:ext cx="12192000" cy="2468402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6"/>
          <p:cNvSpPr/>
          <p:nvPr/>
        </p:nvSpPr>
        <p:spPr>
          <a:xfrm flipH="1">
            <a:off x="-2479" y="-89164"/>
            <a:ext cx="1058636" cy="6312747"/>
          </a:xfrm>
          <a:custGeom>
            <a:avLst/>
            <a:gdLst/>
            <a:ahLst/>
            <a:cxnLst/>
            <a:rect l="l" t="t" r="r" b="b"/>
            <a:pathLst>
              <a:path w="1501611" h="6376512" extrusionOk="0">
                <a:moveTo>
                  <a:pt x="0" y="0"/>
                </a:moveTo>
                <a:lnTo>
                  <a:pt x="1501611" y="0"/>
                </a:lnTo>
                <a:lnTo>
                  <a:pt x="1501611" y="6376512"/>
                </a:lnTo>
                <a:lnTo>
                  <a:pt x="0" y="6376512"/>
                </a:lnTo>
                <a:close/>
              </a:path>
            </a:pathLst>
          </a:custGeom>
          <a:gradFill>
            <a:gsLst>
              <a:gs pos="0">
                <a:srgbClr val="D8D8D8"/>
              </a:gs>
              <a:gs pos="6000">
                <a:srgbClr val="D8D8D8"/>
              </a:gs>
              <a:gs pos="100000">
                <a:srgbClr val="F0F0F0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6"/>
          <p:cNvSpPr/>
          <p:nvPr/>
        </p:nvSpPr>
        <p:spPr>
          <a:xfrm flipH="1">
            <a:off x="1022197" y="-94225"/>
            <a:ext cx="1088553" cy="6328482"/>
          </a:xfrm>
          <a:custGeom>
            <a:avLst/>
            <a:gdLst/>
            <a:ahLst/>
            <a:cxnLst/>
            <a:rect l="l" t="t" r="r" b="b"/>
            <a:pathLst>
              <a:path w="1069831" h="6328482" extrusionOk="0">
                <a:moveTo>
                  <a:pt x="468923" y="0"/>
                </a:moveTo>
                <a:lnTo>
                  <a:pt x="1069831" y="0"/>
                </a:lnTo>
                <a:lnTo>
                  <a:pt x="1068414" y="781151"/>
                </a:lnTo>
                <a:cubicBezTo>
                  <a:pt x="1062363" y="2630262"/>
                  <a:pt x="1050261" y="4470295"/>
                  <a:pt x="1050261" y="6328482"/>
                </a:cubicBezTo>
                <a:lnTo>
                  <a:pt x="0" y="5598422"/>
                </a:lnTo>
                <a:lnTo>
                  <a:pt x="0" y="833840"/>
                </a:lnTo>
                <a:close/>
              </a:path>
            </a:pathLst>
          </a:custGeom>
          <a:gradFill>
            <a:gsLst>
              <a:gs pos="0">
                <a:srgbClr val="D0D0D0"/>
              </a:gs>
              <a:gs pos="12000">
                <a:srgbClr val="D0D0D0"/>
              </a:gs>
              <a:gs pos="100000">
                <a:srgbClr val="F9F9F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6"/>
          <p:cNvSpPr/>
          <p:nvPr/>
        </p:nvSpPr>
        <p:spPr>
          <a:xfrm flipH="1">
            <a:off x="10056231" y="2236322"/>
            <a:ext cx="643694" cy="3624623"/>
          </a:xfrm>
          <a:custGeom>
            <a:avLst/>
            <a:gdLst/>
            <a:ahLst/>
            <a:cxnLst/>
            <a:rect l="l" t="t" r="r" b="b"/>
            <a:pathLst>
              <a:path w="560953" h="3158713" extrusionOk="0">
                <a:moveTo>
                  <a:pt x="561641" y="3158522"/>
                </a:moveTo>
                <a:lnTo>
                  <a:pt x="687" y="3158522"/>
                </a:lnTo>
                <a:lnTo>
                  <a:pt x="687" y="-192"/>
                </a:lnTo>
                <a:lnTo>
                  <a:pt x="561641" y="-192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6"/>
          <p:cNvSpPr/>
          <p:nvPr/>
        </p:nvSpPr>
        <p:spPr>
          <a:xfrm flipH="1">
            <a:off x="10055550" y="1902420"/>
            <a:ext cx="1341029" cy="333847"/>
          </a:xfrm>
          <a:custGeom>
            <a:avLst/>
            <a:gdLst/>
            <a:ahLst/>
            <a:cxnLst/>
            <a:rect l="l" t="t" r="r" b="b"/>
            <a:pathLst>
              <a:path w="1168653" h="290934" extrusionOk="0">
                <a:moveTo>
                  <a:pt x="608372" y="290678"/>
                </a:moveTo>
                <a:lnTo>
                  <a:pt x="672" y="124430"/>
                </a:lnTo>
                <a:lnTo>
                  <a:pt x="672" y="-256"/>
                </a:lnTo>
                <a:lnTo>
                  <a:pt x="1169326" y="290678"/>
                </a:lnTo>
                <a:close/>
              </a:path>
            </a:pathLst>
          </a:custGeom>
          <a:solidFill>
            <a:srgbClr val="AEAB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6"/>
          <p:cNvSpPr/>
          <p:nvPr/>
        </p:nvSpPr>
        <p:spPr>
          <a:xfrm flipH="1">
            <a:off x="1482249" y="-103991"/>
            <a:ext cx="9296129" cy="357311"/>
          </a:xfrm>
          <a:custGeom>
            <a:avLst/>
            <a:gdLst/>
            <a:ahLst/>
            <a:cxnLst/>
            <a:rect l="l" t="t" r="r" b="b"/>
            <a:pathLst>
              <a:path w="8101202" h="311382" extrusionOk="0">
                <a:moveTo>
                  <a:pt x="8102077" y="-323"/>
                </a:moveTo>
                <a:lnTo>
                  <a:pt x="7906865" y="311059"/>
                </a:lnTo>
                <a:lnTo>
                  <a:pt x="475815" y="311059"/>
                </a:lnTo>
                <a:lnTo>
                  <a:pt x="874" y="-323"/>
                </a:lnTo>
                <a:lnTo>
                  <a:pt x="8102077" y="-323"/>
                </a:lnTo>
                <a:close/>
              </a:path>
            </a:pathLst>
          </a:custGeom>
          <a:solidFill>
            <a:srgbClr val="DDDE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6"/>
          <p:cNvSpPr/>
          <p:nvPr/>
        </p:nvSpPr>
        <p:spPr>
          <a:xfrm flipH="1">
            <a:off x="1720247" y="245130"/>
            <a:ext cx="8412650" cy="279756"/>
          </a:xfrm>
          <a:custGeom>
            <a:avLst/>
            <a:gdLst/>
            <a:ahLst/>
            <a:cxnLst/>
            <a:rect l="l" t="t" r="r" b="b"/>
            <a:pathLst>
              <a:path w="7331285" h="243796" extrusionOk="0">
                <a:moveTo>
                  <a:pt x="7331285" y="0"/>
                </a:moveTo>
                <a:lnTo>
                  <a:pt x="7234708" y="243795"/>
                </a:lnTo>
                <a:lnTo>
                  <a:pt x="386394" y="243795"/>
                </a:lnTo>
                <a:lnTo>
                  <a:pt x="0" y="0"/>
                </a:lnTo>
                <a:lnTo>
                  <a:pt x="7331285" y="0"/>
                </a:lnTo>
                <a:close/>
              </a:path>
            </a:pathLst>
          </a:custGeom>
          <a:solidFill>
            <a:srgbClr val="DDDE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6"/>
          <p:cNvSpPr/>
          <p:nvPr/>
        </p:nvSpPr>
        <p:spPr>
          <a:xfrm flipH="1">
            <a:off x="1736107" y="452096"/>
            <a:ext cx="8044501" cy="382884"/>
          </a:xfrm>
          <a:custGeom>
            <a:avLst/>
            <a:gdLst/>
            <a:ahLst/>
            <a:cxnLst/>
            <a:rect l="l" t="t" r="r" b="b"/>
            <a:pathLst>
              <a:path w="6980044" h="333668" extrusionOk="0">
                <a:moveTo>
                  <a:pt x="6980044" y="0"/>
                </a:moveTo>
                <a:lnTo>
                  <a:pt x="6761844" y="328386"/>
                </a:lnTo>
                <a:lnTo>
                  <a:pt x="492705" y="333668"/>
                </a:lnTo>
                <a:lnTo>
                  <a:pt x="0" y="10565"/>
                </a:lnTo>
                <a:lnTo>
                  <a:pt x="6980044" y="0"/>
                </a:lnTo>
                <a:close/>
              </a:path>
            </a:pathLst>
          </a:custGeom>
          <a:solidFill>
            <a:srgbClr val="DDDE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6"/>
          <p:cNvSpPr/>
          <p:nvPr/>
        </p:nvSpPr>
        <p:spPr>
          <a:xfrm flipH="1">
            <a:off x="1971052" y="762050"/>
            <a:ext cx="7390123" cy="382358"/>
          </a:xfrm>
          <a:custGeom>
            <a:avLst/>
            <a:gdLst/>
            <a:ahLst/>
            <a:cxnLst/>
            <a:rect l="l" t="t" r="r" b="b"/>
            <a:pathLst>
              <a:path w="6468379" h="272141" extrusionOk="0">
                <a:moveTo>
                  <a:pt x="6468379" y="0"/>
                </a:moveTo>
                <a:lnTo>
                  <a:pt x="6314047" y="272141"/>
                </a:lnTo>
                <a:lnTo>
                  <a:pt x="534819" y="272141"/>
                </a:lnTo>
                <a:lnTo>
                  <a:pt x="0" y="21203"/>
                </a:lnTo>
                <a:lnTo>
                  <a:pt x="6468379" y="0"/>
                </a:lnTo>
                <a:close/>
              </a:path>
            </a:pathLst>
          </a:custGeom>
          <a:solidFill>
            <a:srgbClr val="DDDE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6"/>
          <p:cNvSpPr/>
          <p:nvPr/>
        </p:nvSpPr>
        <p:spPr>
          <a:xfrm flipH="1">
            <a:off x="1586558" y="154570"/>
            <a:ext cx="8667723" cy="33670"/>
          </a:xfrm>
          <a:custGeom>
            <a:avLst/>
            <a:gdLst/>
            <a:ahLst/>
            <a:cxnLst/>
            <a:rect l="l" t="t" r="r" b="b"/>
            <a:pathLst>
              <a:path w="7456106" h="29342" extrusionOk="0">
                <a:moveTo>
                  <a:pt x="7456987" y="-317"/>
                </a:moveTo>
                <a:lnTo>
                  <a:pt x="7438569" y="29025"/>
                </a:lnTo>
                <a:lnTo>
                  <a:pt x="45757" y="29025"/>
                </a:lnTo>
                <a:lnTo>
                  <a:pt x="881" y="-317"/>
                </a:lnTo>
                <a:lnTo>
                  <a:pt x="7456987" y="-317"/>
                </a:lnTo>
                <a:close/>
              </a:path>
            </a:pathLst>
          </a:custGeom>
          <a:solidFill>
            <a:srgbClr val="B7B9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6"/>
          <p:cNvSpPr/>
          <p:nvPr/>
        </p:nvSpPr>
        <p:spPr>
          <a:xfrm flipH="1">
            <a:off x="1844151" y="550412"/>
            <a:ext cx="7803709" cy="35368"/>
          </a:xfrm>
          <a:custGeom>
            <a:avLst/>
            <a:gdLst/>
            <a:ahLst/>
            <a:cxnLst/>
            <a:rect l="l" t="t" r="r" b="b"/>
            <a:pathLst>
              <a:path w="6655615" h="30822" extrusionOk="0">
                <a:moveTo>
                  <a:pt x="6656503" y="-305"/>
                </a:moveTo>
                <a:lnTo>
                  <a:pt x="6639983" y="30518"/>
                </a:lnTo>
                <a:lnTo>
                  <a:pt x="45595" y="30518"/>
                </a:lnTo>
                <a:lnTo>
                  <a:pt x="887" y="1167"/>
                </a:lnTo>
                <a:close/>
              </a:path>
            </a:pathLst>
          </a:custGeom>
          <a:solidFill>
            <a:srgbClr val="B7B9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6"/>
          <p:cNvSpPr/>
          <p:nvPr/>
        </p:nvSpPr>
        <p:spPr>
          <a:xfrm flipH="1">
            <a:off x="2029557" y="828474"/>
            <a:ext cx="7196891" cy="33671"/>
          </a:xfrm>
          <a:custGeom>
            <a:avLst/>
            <a:gdLst/>
            <a:ahLst/>
            <a:cxnLst/>
            <a:rect l="l" t="t" r="r" b="b"/>
            <a:pathLst>
              <a:path w="6190874" h="29343" extrusionOk="0">
                <a:moveTo>
                  <a:pt x="6191769" y="-296"/>
                </a:moveTo>
                <a:lnTo>
                  <a:pt x="6173351" y="29047"/>
                </a:lnTo>
                <a:lnTo>
                  <a:pt x="45771" y="29047"/>
                </a:lnTo>
                <a:lnTo>
                  <a:pt x="894" y="-296"/>
                </a:lnTo>
                <a:lnTo>
                  <a:pt x="6191769" y="-296"/>
                </a:lnTo>
                <a:close/>
              </a:path>
            </a:pathLst>
          </a:custGeom>
          <a:solidFill>
            <a:srgbClr val="B7B9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6"/>
          <p:cNvSpPr/>
          <p:nvPr/>
        </p:nvSpPr>
        <p:spPr>
          <a:xfrm flipH="1">
            <a:off x="1352680" y="-106325"/>
            <a:ext cx="892470" cy="1251796"/>
          </a:xfrm>
          <a:custGeom>
            <a:avLst/>
            <a:gdLst/>
            <a:ahLst/>
            <a:cxnLst/>
            <a:rect l="l" t="t" r="r" b="b"/>
            <a:pathLst>
              <a:path w="892470" h="1233297" extrusionOk="0">
                <a:moveTo>
                  <a:pt x="711647" y="0"/>
                </a:moveTo>
                <a:lnTo>
                  <a:pt x="892470" y="0"/>
                </a:lnTo>
                <a:lnTo>
                  <a:pt x="116523" y="1232458"/>
                </a:lnTo>
                <a:lnTo>
                  <a:pt x="0" y="1233297"/>
                </a:lnTo>
                <a:close/>
              </a:path>
            </a:pathLst>
          </a:custGeom>
          <a:solidFill>
            <a:srgbClr val="B7B9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6"/>
          <p:cNvSpPr/>
          <p:nvPr/>
        </p:nvSpPr>
        <p:spPr>
          <a:xfrm flipH="1">
            <a:off x="3416491" y="-106325"/>
            <a:ext cx="235555" cy="1234936"/>
          </a:xfrm>
          <a:custGeom>
            <a:avLst/>
            <a:gdLst/>
            <a:ahLst/>
            <a:cxnLst/>
            <a:rect l="l" t="t" r="r" b="b"/>
            <a:pathLst>
              <a:path w="235555" h="1234936" extrusionOk="0">
                <a:moveTo>
                  <a:pt x="53835" y="0"/>
                </a:moveTo>
                <a:lnTo>
                  <a:pt x="235555" y="0"/>
                </a:lnTo>
                <a:lnTo>
                  <a:pt x="128838" y="1233535"/>
                </a:lnTo>
                <a:lnTo>
                  <a:pt x="0" y="1234936"/>
                </a:lnTo>
                <a:close/>
              </a:path>
            </a:pathLst>
          </a:custGeom>
          <a:solidFill>
            <a:srgbClr val="B7B9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6"/>
          <p:cNvSpPr/>
          <p:nvPr/>
        </p:nvSpPr>
        <p:spPr>
          <a:xfrm flipH="1">
            <a:off x="4957718" y="-106325"/>
            <a:ext cx="699496" cy="1234268"/>
          </a:xfrm>
          <a:custGeom>
            <a:avLst/>
            <a:gdLst/>
            <a:ahLst/>
            <a:cxnLst/>
            <a:rect l="l" t="t" r="r" b="b"/>
            <a:pathLst>
              <a:path w="699496" h="1234268" extrusionOk="0">
                <a:moveTo>
                  <a:pt x="0" y="0"/>
                </a:moveTo>
                <a:lnTo>
                  <a:pt x="170620" y="0"/>
                </a:lnTo>
                <a:lnTo>
                  <a:pt x="699496" y="1234058"/>
                </a:lnTo>
                <a:lnTo>
                  <a:pt x="564645" y="1234268"/>
                </a:lnTo>
                <a:close/>
              </a:path>
            </a:pathLst>
          </a:custGeom>
          <a:solidFill>
            <a:srgbClr val="B7B9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6"/>
          <p:cNvSpPr/>
          <p:nvPr/>
        </p:nvSpPr>
        <p:spPr>
          <a:xfrm flipH="1">
            <a:off x="6820196" y="-106325"/>
            <a:ext cx="1334554" cy="1237128"/>
          </a:xfrm>
          <a:custGeom>
            <a:avLst/>
            <a:gdLst/>
            <a:ahLst/>
            <a:cxnLst/>
            <a:rect l="l" t="t" r="r" b="b"/>
            <a:pathLst>
              <a:path w="1334554" h="1237128" extrusionOk="0">
                <a:moveTo>
                  <a:pt x="0" y="0"/>
                </a:moveTo>
                <a:lnTo>
                  <a:pt x="195869" y="0"/>
                </a:lnTo>
                <a:lnTo>
                  <a:pt x="1334554" y="1237128"/>
                </a:lnTo>
                <a:lnTo>
                  <a:pt x="1193700" y="1237128"/>
                </a:lnTo>
                <a:cubicBezTo>
                  <a:pt x="1193700" y="1237128"/>
                  <a:pt x="744245" y="770552"/>
                  <a:pt x="114060" y="118074"/>
                </a:cubicBezTo>
                <a:close/>
              </a:path>
            </a:pathLst>
          </a:custGeom>
          <a:solidFill>
            <a:srgbClr val="B7B9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6"/>
          <p:cNvSpPr/>
          <p:nvPr/>
        </p:nvSpPr>
        <p:spPr>
          <a:xfrm>
            <a:off x="8681407" y="-118845"/>
            <a:ext cx="2185631" cy="1373872"/>
          </a:xfrm>
          <a:custGeom>
            <a:avLst/>
            <a:gdLst/>
            <a:ahLst/>
            <a:cxnLst/>
            <a:rect l="l" t="t" r="r" b="b"/>
            <a:pathLst>
              <a:path w="2185631" h="1373872" extrusionOk="0">
                <a:moveTo>
                  <a:pt x="2185631" y="0"/>
                </a:moveTo>
                <a:lnTo>
                  <a:pt x="1962487" y="0"/>
                </a:lnTo>
                <a:lnTo>
                  <a:pt x="1698778" y="172282"/>
                </a:lnTo>
                <a:cubicBezTo>
                  <a:pt x="739884" y="798780"/>
                  <a:pt x="0" y="1282649"/>
                  <a:pt x="0" y="1282649"/>
                </a:cubicBezTo>
                <a:lnTo>
                  <a:pt x="1126" y="1373872"/>
                </a:lnTo>
                <a:close/>
              </a:path>
            </a:pathLst>
          </a:custGeom>
          <a:solidFill>
            <a:srgbClr val="B7B9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6"/>
          <p:cNvSpPr txBox="1"/>
          <p:nvPr/>
        </p:nvSpPr>
        <p:spPr>
          <a:xfrm rot="5400000">
            <a:off x="-679350" y="5597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66666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82" name="Google Shape;282;p6"/>
          <p:cNvSpPr/>
          <p:nvPr/>
        </p:nvSpPr>
        <p:spPr>
          <a:xfrm>
            <a:off x="2110750" y="1145475"/>
            <a:ext cx="6748667" cy="4338919"/>
          </a:xfrm>
          <a:custGeom>
            <a:avLst/>
            <a:gdLst/>
            <a:ahLst/>
            <a:cxnLst/>
            <a:rect l="l" t="t" r="r" b="b"/>
            <a:pathLst>
              <a:path w="5855676" h="4233092" extrusionOk="0">
                <a:moveTo>
                  <a:pt x="0" y="4233092"/>
                </a:moveTo>
                <a:lnTo>
                  <a:pt x="5844361" y="4233092"/>
                </a:lnTo>
                <a:cubicBezTo>
                  <a:pt x="5850019" y="2813575"/>
                  <a:pt x="5835876" y="1411031"/>
                  <a:pt x="5855676" y="0"/>
                </a:cubicBezTo>
                <a:lnTo>
                  <a:pt x="0" y="0"/>
                </a:lnTo>
                <a:lnTo>
                  <a:pt x="0" y="4233092"/>
                </a:lnTo>
                <a:close/>
              </a:path>
            </a:pathLst>
          </a:custGeom>
          <a:gradFill>
            <a:gsLst>
              <a:gs pos="0">
                <a:srgbClr val="D8D8D8"/>
              </a:gs>
              <a:gs pos="6000">
                <a:srgbClr val="D8D8D8"/>
              </a:gs>
              <a:gs pos="100000">
                <a:srgbClr val="F0F0F0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6"/>
          <p:cNvSpPr txBox="1">
            <a:spLocks noGrp="1"/>
          </p:cNvSpPr>
          <p:nvPr>
            <p:ph type="title"/>
          </p:nvPr>
        </p:nvSpPr>
        <p:spPr>
          <a:xfrm>
            <a:off x="415600" y="10505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84" name="Google Shape;284;p6"/>
          <p:cNvSpPr txBox="1">
            <a:spLocks noGrp="1"/>
          </p:cNvSpPr>
          <p:nvPr>
            <p:ph type="body" idx="1"/>
          </p:nvPr>
        </p:nvSpPr>
        <p:spPr>
          <a:xfrm>
            <a:off x="2727625" y="3118625"/>
            <a:ext cx="8955600" cy="2883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23850" rtl="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285" name="Google Shape;285;p6"/>
          <p:cNvSpPr/>
          <p:nvPr/>
        </p:nvSpPr>
        <p:spPr>
          <a:xfrm flipH="1">
            <a:off x="10672844" y="1883301"/>
            <a:ext cx="743164" cy="4003223"/>
          </a:xfrm>
          <a:custGeom>
            <a:avLst/>
            <a:gdLst/>
            <a:ahLst/>
            <a:cxnLst/>
            <a:rect l="l" t="t" r="r" b="b"/>
            <a:pathLst>
              <a:path w="709464" h="3715288" extrusionOk="0">
                <a:moveTo>
                  <a:pt x="4813" y="0"/>
                </a:moveTo>
                <a:lnTo>
                  <a:pt x="699839" y="192505"/>
                </a:lnTo>
                <a:cubicBezTo>
                  <a:pt x="703047" y="1366766"/>
                  <a:pt x="706256" y="2541027"/>
                  <a:pt x="709464" y="3715288"/>
                </a:cubicBezTo>
                <a:lnTo>
                  <a:pt x="0" y="3715287"/>
                </a:lnTo>
                <a:cubicBezTo>
                  <a:pt x="1604" y="2470441"/>
                  <a:pt x="3209" y="1244846"/>
                  <a:pt x="4813" y="0"/>
                </a:cubicBezTo>
                <a:close/>
              </a:path>
            </a:pathLst>
          </a:custGeom>
          <a:gradFill>
            <a:gsLst>
              <a:gs pos="0">
                <a:srgbClr val="EDEDED"/>
              </a:gs>
              <a:gs pos="12000">
                <a:srgbClr val="EDEDED"/>
              </a:gs>
              <a:gs pos="100000">
                <a:srgbClr val="FFFFFF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6"/>
          <p:cNvSpPr/>
          <p:nvPr/>
        </p:nvSpPr>
        <p:spPr>
          <a:xfrm flipH="1">
            <a:off x="8742392" y="-145900"/>
            <a:ext cx="3485933" cy="6632176"/>
          </a:xfrm>
          <a:custGeom>
            <a:avLst/>
            <a:gdLst/>
            <a:ahLst/>
            <a:cxnLst/>
            <a:rect l="l" t="t" r="r" b="b"/>
            <a:pathLst>
              <a:path w="3494670" h="6632176" extrusionOk="0">
                <a:moveTo>
                  <a:pt x="30278" y="0"/>
                </a:moveTo>
                <a:lnTo>
                  <a:pt x="1379659" y="18167"/>
                </a:lnTo>
                <a:lnTo>
                  <a:pt x="3494670" y="1360922"/>
                </a:lnTo>
                <a:cubicBezTo>
                  <a:pt x="3494656" y="2773123"/>
                  <a:pt x="3494641" y="4257991"/>
                  <a:pt x="3494627" y="5670192"/>
                </a:cubicBezTo>
                <a:cubicBezTo>
                  <a:pt x="3064845" y="5798836"/>
                  <a:pt x="2574507" y="5909312"/>
                  <a:pt x="2144725" y="6037956"/>
                </a:cubicBezTo>
                <a:cubicBezTo>
                  <a:pt x="2145026" y="4819458"/>
                  <a:pt x="2163491" y="3594904"/>
                  <a:pt x="2163792" y="2376406"/>
                </a:cubicBezTo>
                <a:lnTo>
                  <a:pt x="820374" y="2048022"/>
                </a:lnTo>
                <a:lnTo>
                  <a:pt x="820374" y="6383793"/>
                </a:lnTo>
                <a:lnTo>
                  <a:pt x="0" y="6632176"/>
                </a:lnTo>
                <a:lnTo>
                  <a:pt x="30278" y="0"/>
                </a:lnTo>
                <a:close/>
              </a:path>
            </a:pathLst>
          </a:custGeom>
          <a:gradFill>
            <a:gsLst>
              <a:gs pos="0">
                <a:srgbClr val="D0D0D0"/>
              </a:gs>
              <a:gs pos="100000">
                <a:srgbClr val="F9F9F9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6"/>
          <p:cNvSpPr/>
          <p:nvPr/>
        </p:nvSpPr>
        <p:spPr>
          <a:xfrm flipH="1">
            <a:off x="10062721" y="1887705"/>
            <a:ext cx="1341029" cy="333847"/>
          </a:xfrm>
          <a:custGeom>
            <a:avLst/>
            <a:gdLst/>
            <a:ahLst/>
            <a:cxnLst/>
            <a:rect l="l" t="t" r="r" b="b"/>
            <a:pathLst>
              <a:path w="1168653" h="290934" extrusionOk="0">
                <a:moveTo>
                  <a:pt x="608372" y="290677"/>
                </a:moveTo>
                <a:lnTo>
                  <a:pt x="672" y="124429"/>
                </a:lnTo>
                <a:lnTo>
                  <a:pt x="672" y="-257"/>
                </a:lnTo>
                <a:lnTo>
                  <a:pt x="1169326" y="290677"/>
                </a:lnTo>
                <a:close/>
              </a:path>
            </a:pathLst>
          </a:custGeom>
          <a:solidFill>
            <a:srgbClr val="AEAB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6"/>
          <p:cNvSpPr/>
          <p:nvPr/>
        </p:nvSpPr>
        <p:spPr>
          <a:xfrm flipH="1">
            <a:off x="10056231" y="2212475"/>
            <a:ext cx="643694" cy="3672325"/>
          </a:xfrm>
          <a:custGeom>
            <a:avLst/>
            <a:gdLst/>
            <a:ahLst/>
            <a:cxnLst/>
            <a:rect l="l" t="t" r="r" b="b"/>
            <a:pathLst>
              <a:path w="560953" h="3200283" extrusionOk="0">
                <a:moveTo>
                  <a:pt x="561641" y="3200092"/>
                </a:moveTo>
                <a:lnTo>
                  <a:pt x="561641" y="-192"/>
                </a:lnTo>
                <a:lnTo>
                  <a:pt x="687" y="-192"/>
                </a:lnTo>
                <a:lnTo>
                  <a:pt x="687" y="3200092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238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6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" Target="slide6.xml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7"/>
          <p:cNvSpPr txBox="1">
            <a:spLocks noGrp="1"/>
          </p:cNvSpPr>
          <p:nvPr>
            <p:ph type="title"/>
          </p:nvPr>
        </p:nvSpPr>
        <p:spPr>
          <a:xfrm>
            <a:off x="2296462" y="42400"/>
            <a:ext cx="7467325" cy="1486151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9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hu-HU" sz="48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Petőfisek az innováció útján</a:t>
            </a:r>
            <a:endParaRPr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4" name="Google Shape;294;p7"/>
          <p:cNvSpPr txBox="1">
            <a:spLocks noGrp="1"/>
          </p:cNvSpPr>
          <p:nvPr>
            <p:ph type="subTitle" idx="1"/>
          </p:nvPr>
        </p:nvSpPr>
        <p:spPr>
          <a:xfrm>
            <a:off x="432800" y="6324900"/>
            <a:ext cx="11379900" cy="52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hu-HU" dirty="0" smtClean="0"/>
              <a:t>Erasmus nap 2026.02.12.</a:t>
            </a:r>
            <a:endParaRPr dirty="0"/>
          </a:p>
        </p:txBody>
      </p:sp>
      <p:sp>
        <p:nvSpPr>
          <p:cNvPr id="295" name="Google Shape;295;p7">
            <a:hlinkClick r:id="rId3" action="ppaction://hlinksldjump"/>
          </p:cNvPr>
          <p:cNvSpPr/>
          <p:nvPr/>
        </p:nvSpPr>
        <p:spPr>
          <a:xfrm>
            <a:off x="4691825" y="2638300"/>
            <a:ext cx="2676600" cy="3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9375" y="5484050"/>
            <a:ext cx="724675" cy="362338"/>
          </a:xfrm>
          <a:prstGeom prst="rect">
            <a:avLst/>
          </a:prstGeom>
        </p:spPr>
      </p:pic>
      <p:pic>
        <p:nvPicPr>
          <p:cNvPr id="2054" name="Picture 6" descr="Magyarország zászlaja – Wikipédi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4300" y="4357512"/>
            <a:ext cx="703250" cy="4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ájl:Erasmus+ Logo.svg – Wikikönyvek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8825" y="1681276"/>
            <a:ext cx="3337850" cy="95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álta zászlaja – Wikipédia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6625" y="3269958"/>
            <a:ext cx="794187" cy="53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745" y="42400"/>
            <a:ext cx="1828959" cy="18289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3"/>
          <p:cNvSpPr txBox="1">
            <a:spLocks noGrp="1"/>
          </p:cNvSpPr>
          <p:nvPr>
            <p:ph type="title" idx="4294967295"/>
          </p:nvPr>
        </p:nvSpPr>
        <p:spPr>
          <a:xfrm>
            <a:off x="-65300" y="-133350"/>
            <a:ext cx="832800" cy="63892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7150" dist="19050" dir="540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900" dirty="0" smtClean="0">
                <a:solidFill>
                  <a:schemeClr val="lt1"/>
                </a:solidFill>
              </a:rPr>
              <a:t>TERÁ</a:t>
            </a:r>
            <a:br>
              <a:rPr lang="hu-HU" sz="2900" dirty="0" smtClean="0">
                <a:solidFill>
                  <a:schemeClr val="lt1"/>
                </a:solidFill>
              </a:rPr>
            </a:br>
            <a:r>
              <a:rPr lang="hu-HU" sz="2900" dirty="0" smtClean="0">
                <a:solidFill>
                  <a:schemeClr val="lt1"/>
                </a:solidFill>
              </a:rPr>
              <a:t>P</a:t>
            </a:r>
            <a:br>
              <a:rPr lang="hu-HU" sz="2900" dirty="0" smtClean="0">
                <a:solidFill>
                  <a:schemeClr val="lt1"/>
                </a:solidFill>
              </a:rPr>
            </a:br>
            <a:r>
              <a:rPr lang="hu-HU" sz="2900" dirty="0" smtClean="0">
                <a:solidFill>
                  <a:schemeClr val="lt1"/>
                </a:solidFill>
              </a:rPr>
              <a:t>I</a:t>
            </a:r>
            <a:br>
              <a:rPr lang="hu-HU" sz="2900" dirty="0" smtClean="0">
                <a:solidFill>
                  <a:schemeClr val="lt1"/>
                </a:solidFill>
              </a:rPr>
            </a:br>
            <a:r>
              <a:rPr lang="hu-HU" sz="2900" dirty="0" smtClean="0">
                <a:solidFill>
                  <a:schemeClr val="lt1"/>
                </a:solidFill>
              </a:rPr>
              <a:t>Á</a:t>
            </a:r>
            <a:br>
              <a:rPr lang="hu-HU" sz="2900" dirty="0" smtClean="0">
                <a:solidFill>
                  <a:schemeClr val="lt1"/>
                </a:solidFill>
              </a:rPr>
            </a:br>
            <a:r>
              <a:rPr lang="hu-HU" sz="2900" dirty="0" smtClean="0">
                <a:solidFill>
                  <a:schemeClr val="lt1"/>
                </a:solidFill>
              </a:rPr>
              <a:t>S</a:t>
            </a:r>
            <a:br>
              <a:rPr lang="hu-HU" sz="2900" dirty="0" smtClean="0">
                <a:solidFill>
                  <a:schemeClr val="lt1"/>
                </a:solidFill>
              </a:rPr>
            </a:br>
            <a:r>
              <a:rPr lang="hu-HU" sz="2900" dirty="0" smtClean="0">
                <a:solidFill>
                  <a:schemeClr val="lt1"/>
                </a:solidFill>
              </a:rPr>
              <a:t> KUTYA</a:t>
            </a:r>
            <a:endParaRPr sz="2900" dirty="0">
              <a:solidFill>
                <a:schemeClr val="lt1"/>
              </a:solidFill>
            </a:endParaRPr>
          </a:p>
        </p:txBody>
      </p:sp>
      <p:grpSp>
        <p:nvGrpSpPr>
          <p:cNvPr id="526" name="Google Shape;526;p13"/>
          <p:cNvGrpSpPr/>
          <p:nvPr/>
        </p:nvGrpSpPr>
        <p:grpSpPr>
          <a:xfrm>
            <a:off x="3923576" y="836428"/>
            <a:ext cx="729188" cy="1435564"/>
            <a:chOff x="2980826" y="3069265"/>
            <a:chExt cx="729188" cy="1435564"/>
          </a:xfrm>
        </p:grpSpPr>
        <p:sp>
          <p:nvSpPr>
            <p:cNvPr id="527" name="Google Shape;527;p13"/>
            <p:cNvSpPr/>
            <p:nvPr/>
          </p:nvSpPr>
          <p:spPr>
            <a:xfrm>
              <a:off x="3196856" y="3069265"/>
              <a:ext cx="86305" cy="731497"/>
            </a:xfrm>
            <a:custGeom>
              <a:avLst/>
              <a:gdLst/>
              <a:ahLst/>
              <a:cxnLst/>
              <a:rect l="l" t="t" r="r" b="b"/>
              <a:pathLst>
                <a:path w="80284" h="247755" extrusionOk="0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3182438" y="3753833"/>
              <a:ext cx="156534" cy="74132"/>
            </a:xfrm>
            <a:custGeom>
              <a:avLst/>
              <a:gdLst/>
              <a:ahLst/>
              <a:cxnLst/>
              <a:rect l="l" t="t" r="r" b="b"/>
              <a:pathLst>
                <a:path w="156534" h="74132" extrusionOk="0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9" name="Google Shape;529;p13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530" name="Google Shape;530;p13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531" name="Google Shape;531;p13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449" h="156181" extrusionOk="0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2" name="Google Shape;532;p13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700" h="304281" extrusionOk="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33" name="Google Shape;533;p13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avLst/>
                <a:gdLst/>
                <a:ahLst/>
                <a:cxnLst/>
                <a:rect l="l" t="t" r="r" b="b"/>
                <a:pathLst>
                  <a:path w="722111" h="685811" extrusionOk="0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13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avLst/>
                <a:gdLst/>
                <a:ahLst/>
                <a:cxnLst/>
                <a:rect l="l" t="t" r="r" b="b"/>
                <a:pathLst>
                  <a:path w="325022" h="370132" extrusionOk="0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13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avLst/>
                <a:gdLst/>
                <a:ahLst/>
                <a:cxnLst/>
                <a:rect l="l" t="t" r="r" b="b"/>
                <a:pathLst>
                  <a:path w="41153" h="161977" extrusionOk="0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13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avLst/>
                <a:gdLst/>
                <a:ahLst/>
                <a:cxnLst/>
                <a:rect l="l" t="t" r="r" b="b"/>
                <a:pathLst>
                  <a:path w="319366" h="278830" extrusionOk="0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13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avLst/>
                <a:gdLst/>
                <a:ahLst/>
                <a:cxnLst/>
                <a:rect l="l" t="t" r="r" b="b"/>
                <a:pathLst>
                  <a:path w="82794" h="106421" extrusionOk="0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13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avLst/>
                <a:gdLst/>
                <a:ahLst/>
                <a:cxnLst/>
                <a:rect l="l" t="t" r="r" b="b"/>
                <a:pathLst>
                  <a:path w="296131" h="408342" extrusionOk="0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13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13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13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13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13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13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avLst/>
                <a:gdLst/>
                <a:ahLst/>
                <a:cxnLst/>
                <a:rect l="l" t="t" r="r" b="b"/>
                <a:pathLst>
                  <a:path w="90285" h="98170" extrusionOk="0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13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85" h="98176" extrusionOk="0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546;p13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avLst/>
                <a:gdLst/>
                <a:ahLst/>
                <a:cxnLst/>
                <a:rect l="l" t="t" r="r" b="b"/>
                <a:pathLst>
                  <a:path w="69389" h="99848" extrusionOk="0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13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avLst/>
                <a:gdLst/>
                <a:ahLst/>
                <a:cxnLst/>
                <a:rect l="l" t="t" r="r" b="b"/>
                <a:pathLst>
                  <a:path w="65675" h="90646" extrusionOk="0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13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avLst/>
                <a:gdLst/>
                <a:ahLst/>
                <a:cxnLst/>
                <a:rect l="l" t="t" r="r" b="b"/>
                <a:pathLst>
                  <a:path w="267665" h="248756" extrusionOk="0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13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96747" h="110174" extrusionOk="0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50" name="Google Shape;550;p13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551" name="Google Shape;551;p13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04" h="57852" extrusionOk="0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2" name="Google Shape;552;p13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95" h="72880" extrusionOk="0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3" name="Google Shape;553;p13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34" h="54059" extrusionOk="0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4" name="Google Shape;554;p13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37" h="54053" extrusionOk="0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555" name="Google Shape;555;p13"/>
          <p:cNvGrpSpPr/>
          <p:nvPr/>
        </p:nvGrpSpPr>
        <p:grpSpPr>
          <a:xfrm flipH="1">
            <a:off x="8917337" y="832884"/>
            <a:ext cx="729188" cy="1435564"/>
            <a:chOff x="2980826" y="3069265"/>
            <a:chExt cx="729188" cy="1435564"/>
          </a:xfrm>
        </p:grpSpPr>
        <p:sp>
          <p:nvSpPr>
            <p:cNvPr id="556" name="Google Shape;556;p13"/>
            <p:cNvSpPr/>
            <p:nvPr/>
          </p:nvSpPr>
          <p:spPr>
            <a:xfrm>
              <a:off x="3196856" y="3069265"/>
              <a:ext cx="86305" cy="731497"/>
            </a:xfrm>
            <a:custGeom>
              <a:avLst/>
              <a:gdLst/>
              <a:ahLst/>
              <a:cxnLst/>
              <a:rect l="l" t="t" r="r" b="b"/>
              <a:pathLst>
                <a:path w="80284" h="247755" extrusionOk="0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3182438" y="3753833"/>
              <a:ext cx="156534" cy="74132"/>
            </a:xfrm>
            <a:custGeom>
              <a:avLst/>
              <a:gdLst/>
              <a:ahLst/>
              <a:cxnLst/>
              <a:rect l="l" t="t" r="r" b="b"/>
              <a:pathLst>
                <a:path w="156534" h="74132" extrusionOk="0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8" name="Google Shape;558;p13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559" name="Google Shape;559;p13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560" name="Google Shape;560;p13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449" h="156181" extrusionOk="0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1" name="Google Shape;561;p13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700" h="304281" extrusionOk="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62" name="Google Shape;562;p13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avLst/>
                <a:gdLst/>
                <a:ahLst/>
                <a:cxnLst/>
                <a:rect l="l" t="t" r="r" b="b"/>
                <a:pathLst>
                  <a:path w="722111" h="685811" extrusionOk="0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13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avLst/>
                <a:gdLst/>
                <a:ahLst/>
                <a:cxnLst/>
                <a:rect l="l" t="t" r="r" b="b"/>
                <a:pathLst>
                  <a:path w="325022" h="370132" extrusionOk="0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13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avLst/>
                <a:gdLst/>
                <a:ahLst/>
                <a:cxnLst/>
                <a:rect l="l" t="t" r="r" b="b"/>
                <a:pathLst>
                  <a:path w="41153" h="161977" extrusionOk="0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13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avLst/>
                <a:gdLst/>
                <a:ahLst/>
                <a:cxnLst/>
                <a:rect l="l" t="t" r="r" b="b"/>
                <a:pathLst>
                  <a:path w="319366" h="278830" extrusionOk="0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13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avLst/>
                <a:gdLst/>
                <a:ahLst/>
                <a:cxnLst/>
                <a:rect l="l" t="t" r="r" b="b"/>
                <a:pathLst>
                  <a:path w="82794" h="106421" extrusionOk="0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13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avLst/>
                <a:gdLst/>
                <a:ahLst/>
                <a:cxnLst/>
                <a:rect l="l" t="t" r="r" b="b"/>
                <a:pathLst>
                  <a:path w="296131" h="408342" extrusionOk="0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13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13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13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13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13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13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avLst/>
                <a:gdLst/>
                <a:ahLst/>
                <a:cxnLst/>
                <a:rect l="l" t="t" r="r" b="b"/>
                <a:pathLst>
                  <a:path w="90285" h="98170" extrusionOk="0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13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85" h="98176" extrusionOk="0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13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avLst/>
                <a:gdLst/>
                <a:ahLst/>
                <a:cxnLst/>
                <a:rect l="l" t="t" r="r" b="b"/>
                <a:pathLst>
                  <a:path w="69389" h="99848" extrusionOk="0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13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avLst/>
                <a:gdLst/>
                <a:ahLst/>
                <a:cxnLst/>
                <a:rect l="l" t="t" r="r" b="b"/>
                <a:pathLst>
                  <a:path w="65675" h="90646" extrusionOk="0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13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avLst/>
                <a:gdLst/>
                <a:ahLst/>
                <a:cxnLst/>
                <a:rect l="l" t="t" r="r" b="b"/>
                <a:pathLst>
                  <a:path w="267665" h="248756" extrusionOk="0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13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96747" h="110174" extrusionOk="0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79" name="Google Shape;579;p13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580" name="Google Shape;580;p13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04" h="57852" extrusionOk="0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1" name="Google Shape;581;p13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95" h="72880" extrusionOk="0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2" name="Google Shape;582;p13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34" h="54059" extrusionOk="0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3" name="Google Shape;583;p13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37" h="54053" extrusionOk="0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584" name="Google Shape;584;p13">
            <a:hlinkClick r:id="rId3" action="ppaction://hlinksldjump"/>
          </p:cNvPr>
          <p:cNvSpPr/>
          <p:nvPr/>
        </p:nvSpPr>
        <p:spPr>
          <a:xfrm flipH="1">
            <a:off x="767500" y="1866175"/>
            <a:ext cx="1314400" cy="4389675"/>
          </a:xfrm>
          <a:custGeom>
            <a:avLst/>
            <a:gdLst/>
            <a:ahLst/>
            <a:cxnLst/>
            <a:rect l="l" t="t" r="r" b="b"/>
            <a:pathLst>
              <a:path w="52576" h="175587" extrusionOk="0">
                <a:moveTo>
                  <a:pt x="51189" y="0"/>
                </a:moveTo>
                <a:lnTo>
                  <a:pt x="0" y="14696"/>
                </a:lnTo>
                <a:lnTo>
                  <a:pt x="285" y="162927"/>
                </a:lnTo>
                <a:lnTo>
                  <a:pt x="52576" y="175587"/>
                </a:lnTo>
                <a:close/>
              </a:path>
            </a:pathLst>
          </a:custGeom>
          <a:noFill/>
          <a:ln>
            <a:noFill/>
          </a:ln>
        </p:spPr>
      </p:sp>
      <p:pic>
        <p:nvPicPr>
          <p:cNvPr id="63" name="Kép 62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7545" y="1953120"/>
            <a:ext cx="4155108" cy="26162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4" name="Kép 63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074" y="1892299"/>
            <a:ext cx="4266362" cy="26948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5" name="Szövegdoboz 64"/>
          <p:cNvSpPr txBox="1"/>
          <p:nvPr/>
        </p:nvSpPr>
        <p:spPr>
          <a:xfrm>
            <a:off x="4632650" y="1862945"/>
            <a:ext cx="4285306" cy="3108543"/>
          </a:xfrm>
          <a:prstGeom prst="rect">
            <a:avLst/>
          </a:prstGeom>
          <a:solidFill>
            <a:schemeClr val="accent2"/>
          </a:solidFill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accent4"/>
                </a:solidFill>
              </a:rPr>
              <a:t>Tanulók támogatása: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chemeClr val="accent4"/>
                </a:solidFill>
              </a:rPr>
              <a:t>Utazó gyógypedagógusok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chemeClr val="accent4"/>
                </a:solidFill>
              </a:rPr>
              <a:t>Iskolapszichológus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chemeClr val="accent4"/>
                </a:solidFill>
              </a:rPr>
              <a:t>Szociális munkás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chemeClr val="accent4"/>
                </a:solidFill>
              </a:rPr>
              <a:t>Tanácsadó szolgálat – diákoknak, szülőknek</a:t>
            </a:r>
            <a:endParaRPr lang="hu-HU" sz="2800" dirty="0">
              <a:solidFill>
                <a:schemeClr val="accent4"/>
              </a:solidFill>
            </a:endParaRPr>
          </a:p>
        </p:txBody>
      </p:sp>
      <p:sp>
        <p:nvSpPr>
          <p:cNvPr id="66" name="Google Shape;524;p13"/>
          <p:cNvSpPr txBox="1">
            <a:spLocks noGrp="1"/>
          </p:cNvSpPr>
          <p:nvPr>
            <p:ph type="title" idx="4294967295"/>
          </p:nvPr>
        </p:nvSpPr>
        <p:spPr>
          <a:xfrm>
            <a:off x="11201943" y="-71206"/>
            <a:ext cx="832800" cy="6250064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7150" dist="19050" dir="540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200" dirty="0" smtClean="0">
                <a:solidFill>
                  <a:schemeClr val="lt1"/>
                </a:solidFill>
              </a:rPr>
              <a:t>T</a:t>
            </a:r>
            <a:br>
              <a:rPr lang="hu-HU" sz="2200" dirty="0" smtClean="0">
                <a:solidFill>
                  <a:schemeClr val="lt1"/>
                </a:solidFill>
              </a:rPr>
            </a:br>
            <a:r>
              <a:rPr lang="hu-HU" sz="2200" dirty="0" smtClean="0">
                <a:solidFill>
                  <a:schemeClr val="lt1"/>
                </a:solidFill>
              </a:rPr>
              <a:t>A</a:t>
            </a:r>
            <a:br>
              <a:rPr lang="hu-HU" sz="2200" dirty="0" smtClean="0">
                <a:solidFill>
                  <a:schemeClr val="lt1"/>
                </a:solidFill>
              </a:rPr>
            </a:br>
            <a:r>
              <a:rPr lang="hu-HU" sz="2200" dirty="0" smtClean="0">
                <a:solidFill>
                  <a:schemeClr val="lt1"/>
                </a:solidFill>
              </a:rPr>
              <a:t>N</a:t>
            </a:r>
            <a:br>
              <a:rPr lang="hu-HU" sz="2200" dirty="0" smtClean="0">
                <a:solidFill>
                  <a:schemeClr val="lt1"/>
                </a:solidFill>
              </a:rPr>
            </a:br>
            <a:r>
              <a:rPr lang="hu-HU" sz="2200" dirty="0" smtClean="0">
                <a:solidFill>
                  <a:schemeClr val="lt1"/>
                </a:solidFill>
              </a:rPr>
              <a:t>U</a:t>
            </a:r>
            <a:br>
              <a:rPr lang="hu-HU" sz="2200" dirty="0" smtClean="0">
                <a:solidFill>
                  <a:schemeClr val="lt1"/>
                </a:solidFill>
              </a:rPr>
            </a:br>
            <a:r>
              <a:rPr lang="hu-HU" sz="2200" dirty="0" smtClean="0">
                <a:solidFill>
                  <a:schemeClr val="lt1"/>
                </a:solidFill>
              </a:rPr>
              <a:t>L</a:t>
            </a:r>
            <a:br>
              <a:rPr lang="hu-HU" sz="2200" dirty="0" smtClean="0">
                <a:solidFill>
                  <a:schemeClr val="lt1"/>
                </a:solidFill>
              </a:rPr>
            </a:br>
            <a:r>
              <a:rPr lang="hu-HU" sz="2200" dirty="0" smtClean="0">
                <a:solidFill>
                  <a:schemeClr val="lt1"/>
                </a:solidFill>
              </a:rPr>
              <a:t>Ó</a:t>
            </a:r>
            <a:br>
              <a:rPr lang="hu-HU" sz="2200" dirty="0" smtClean="0">
                <a:solidFill>
                  <a:schemeClr val="lt1"/>
                </a:solidFill>
              </a:rPr>
            </a:br>
            <a:r>
              <a:rPr lang="hu-HU" sz="2200" dirty="0" smtClean="0">
                <a:solidFill>
                  <a:schemeClr val="lt1"/>
                </a:solidFill>
              </a:rPr>
              <a:t>K</a:t>
            </a:r>
            <a:br>
              <a:rPr lang="hu-HU" sz="2200" dirty="0" smtClean="0">
                <a:solidFill>
                  <a:schemeClr val="lt1"/>
                </a:solidFill>
              </a:rPr>
            </a:br>
            <a:r>
              <a:rPr lang="hu-HU" sz="2200" dirty="0">
                <a:solidFill>
                  <a:schemeClr val="lt1"/>
                </a:solidFill>
              </a:rPr>
              <a:t/>
            </a:r>
            <a:br>
              <a:rPr lang="hu-HU" sz="2200" dirty="0">
                <a:solidFill>
                  <a:schemeClr val="lt1"/>
                </a:solidFill>
              </a:rPr>
            </a:br>
            <a:r>
              <a:rPr lang="hu-HU" sz="2200" dirty="0" smtClean="0">
                <a:solidFill>
                  <a:schemeClr val="lt1"/>
                </a:solidFill>
              </a:rPr>
              <a:t>T</a:t>
            </a:r>
            <a:br>
              <a:rPr lang="hu-HU" sz="2200" dirty="0" smtClean="0">
                <a:solidFill>
                  <a:schemeClr val="lt1"/>
                </a:solidFill>
              </a:rPr>
            </a:br>
            <a:r>
              <a:rPr lang="hu-HU" sz="2200" dirty="0" smtClean="0">
                <a:solidFill>
                  <a:schemeClr val="lt1"/>
                </a:solidFill>
              </a:rPr>
              <a:t>Á</a:t>
            </a:r>
            <a:br>
              <a:rPr lang="hu-HU" sz="2200" dirty="0" smtClean="0">
                <a:solidFill>
                  <a:schemeClr val="lt1"/>
                </a:solidFill>
              </a:rPr>
            </a:br>
            <a:r>
              <a:rPr lang="hu-HU" sz="2200" dirty="0" smtClean="0">
                <a:solidFill>
                  <a:schemeClr val="lt1"/>
                </a:solidFill>
              </a:rPr>
              <a:t>M</a:t>
            </a:r>
            <a:br>
              <a:rPr lang="hu-HU" sz="2200" dirty="0" smtClean="0">
                <a:solidFill>
                  <a:schemeClr val="lt1"/>
                </a:solidFill>
              </a:rPr>
            </a:br>
            <a:r>
              <a:rPr lang="hu-HU" sz="2200" dirty="0" smtClean="0">
                <a:solidFill>
                  <a:schemeClr val="lt1"/>
                </a:solidFill>
              </a:rPr>
              <a:t>O</a:t>
            </a:r>
            <a:br>
              <a:rPr lang="hu-HU" sz="2200" dirty="0" smtClean="0">
                <a:solidFill>
                  <a:schemeClr val="lt1"/>
                </a:solidFill>
              </a:rPr>
            </a:br>
            <a:r>
              <a:rPr lang="hu-HU" sz="2200" dirty="0" smtClean="0">
                <a:solidFill>
                  <a:schemeClr val="lt1"/>
                </a:solidFill>
              </a:rPr>
              <a:t>G</a:t>
            </a:r>
            <a:br>
              <a:rPr lang="hu-HU" sz="2200" dirty="0" smtClean="0">
                <a:solidFill>
                  <a:schemeClr val="lt1"/>
                </a:solidFill>
              </a:rPr>
            </a:br>
            <a:r>
              <a:rPr lang="hu-HU" sz="2200" dirty="0" smtClean="0">
                <a:solidFill>
                  <a:schemeClr val="lt1"/>
                </a:solidFill>
              </a:rPr>
              <a:t>A</a:t>
            </a:r>
            <a:br>
              <a:rPr lang="hu-HU" sz="2200" dirty="0" smtClean="0">
                <a:solidFill>
                  <a:schemeClr val="lt1"/>
                </a:solidFill>
              </a:rPr>
            </a:br>
            <a:r>
              <a:rPr lang="hu-HU" sz="2200" dirty="0" smtClean="0">
                <a:solidFill>
                  <a:schemeClr val="lt1"/>
                </a:solidFill>
              </a:rPr>
              <a:t>T</a:t>
            </a:r>
            <a:br>
              <a:rPr lang="hu-HU" sz="2200" dirty="0" smtClean="0">
                <a:solidFill>
                  <a:schemeClr val="lt1"/>
                </a:solidFill>
              </a:rPr>
            </a:br>
            <a:r>
              <a:rPr lang="hu-HU" sz="2200" dirty="0" smtClean="0">
                <a:solidFill>
                  <a:schemeClr val="lt1"/>
                </a:solidFill>
              </a:rPr>
              <a:t>Á</a:t>
            </a:r>
            <a:br>
              <a:rPr lang="hu-HU" sz="2200" dirty="0" smtClean="0">
                <a:solidFill>
                  <a:schemeClr val="lt1"/>
                </a:solidFill>
              </a:rPr>
            </a:br>
            <a:r>
              <a:rPr lang="hu-HU" sz="2200" dirty="0" smtClean="0">
                <a:solidFill>
                  <a:schemeClr val="lt1"/>
                </a:solidFill>
              </a:rPr>
              <a:t>S</a:t>
            </a:r>
            <a:br>
              <a:rPr lang="hu-HU" sz="2200" dirty="0" smtClean="0">
                <a:solidFill>
                  <a:schemeClr val="lt1"/>
                </a:solidFill>
              </a:rPr>
            </a:br>
            <a:r>
              <a:rPr lang="hu-HU" sz="2200" dirty="0" smtClean="0">
                <a:solidFill>
                  <a:schemeClr val="lt1"/>
                </a:solidFill>
              </a:rPr>
              <a:t>A</a:t>
            </a:r>
            <a:endParaRPr sz="2200" dirty="0">
              <a:solidFill>
                <a:schemeClr val="lt1"/>
              </a:solidFill>
            </a:endParaRPr>
          </a:p>
        </p:txBody>
      </p:sp>
      <p:pic>
        <p:nvPicPr>
          <p:cNvPr id="1026" name="Picture 2" descr="Erasmus+ CIPRUS A program keretében megint lehetőség nyílik Ciprusra utazni  tanulóknak 2025. október 22-től 2025. november 11-ig. A programot ezúttal  épületgépész technikus tanulóknak szervezzük, 14 fő vehet részt. Cipruson  meghatározó az ango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233" y="-133350"/>
            <a:ext cx="10499710" cy="698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296" y="1121363"/>
            <a:ext cx="5041402" cy="5041402"/>
          </a:xfrm>
          <a:prstGeom prst="rect">
            <a:avLst/>
          </a:prstGeom>
        </p:spPr>
      </p:pic>
      <p:sp>
        <p:nvSpPr>
          <p:cNvPr id="1771" name="Google Shape;1771;p37"/>
          <p:cNvSpPr txBox="1">
            <a:spLocks noGrp="1"/>
          </p:cNvSpPr>
          <p:nvPr>
            <p:ph type="title" idx="4294967295"/>
          </p:nvPr>
        </p:nvSpPr>
        <p:spPr>
          <a:xfrm>
            <a:off x="-65300" y="1862945"/>
            <a:ext cx="832800" cy="3515755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900" dirty="0" smtClean="0">
                <a:solidFill>
                  <a:schemeClr val="lt1"/>
                </a:solidFill>
              </a:rPr>
              <a:t>P</a:t>
            </a:r>
            <a:br>
              <a:rPr lang="hu-HU" sz="2900" dirty="0" smtClean="0">
                <a:solidFill>
                  <a:schemeClr val="lt1"/>
                </a:solidFill>
              </a:rPr>
            </a:br>
            <a:r>
              <a:rPr lang="hu-HU" sz="2900" dirty="0" smtClean="0">
                <a:solidFill>
                  <a:schemeClr val="lt1"/>
                </a:solidFill>
              </a:rPr>
              <a:t>R</a:t>
            </a:r>
            <a:br>
              <a:rPr lang="hu-HU" sz="2900" dirty="0" smtClean="0">
                <a:solidFill>
                  <a:schemeClr val="lt1"/>
                </a:solidFill>
              </a:rPr>
            </a:br>
            <a:r>
              <a:rPr lang="hu-HU" sz="2900" dirty="0" smtClean="0">
                <a:solidFill>
                  <a:schemeClr val="lt1"/>
                </a:solidFill>
              </a:rPr>
              <a:t>OGRAM</a:t>
            </a:r>
            <a:endParaRPr sz="2900" dirty="0">
              <a:solidFill>
                <a:schemeClr val="lt1"/>
              </a:solidFill>
            </a:endParaRPr>
          </a:p>
        </p:txBody>
      </p:sp>
      <p:grpSp>
        <p:nvGrpSpPr>
          <p:cNvPr id="1772" name="Google Shape;1772;p37"/>
          <p:cNvGrpSpPr/>
          <p:nvPr/>
        </p:nvGrpSpPr>
        <p:grpSpPr>
          <a:xfrm>
            <a:off x="3923576" y="836428"/>
            <a:ext cx="729188" cy="1435564"/>
            <a:chOff x="2980826" y="3069265"/>
            <a:chExt cx="729188" cy="1435564"/>
          </a:xfrm>
        </p:grpSpPr>
        <p:sp>
          <p:nvSpPr>
            <p:cNvPr id="1773" name="Google Shape;1773;p37"/>
            <p:cNvSpPr/>
            <p:nvPr/>
          </p:nvSpPr>
          <p:spPr>
            <a:xfrm>
              <a:off x="3196856" y="3069265"/>
              <a:ext cx="86305" cy="731497"/>
            </a:xfrm>
            <a:custGeom>
              <a:avLst/>
              <a:gdLst/>
              <a:ahLst/>
              <a:cxnLst/>
              <a:rect l="l" t="t" r="r" b="b"/>
              <a:pathLst>
                <a:path w="80284" h="247755" extrusionOk="0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4" name="Google Shape;1774;p37"/>
            <p:cNvSpPr/>
            <p:nvPr/>
          </p:nvSpPr>
          <p:spPr>
            <a:xfrm>
              <a:off x="3182438" y="3753833"/>
              <a:ext cx="156534" cy="74132"/>
            </a:xfrm>
            <a:custGeom>
              <a:avLst/>
              <a:gdLst/>
              <a:ahLst/>
              <a:cxnLst/>
              <a:rect l="l" t="t" r="r" b="b"/>
              <a:pathLst>
                <a:path w="156534" h="74132" extrusionOk="0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75" name="Google Shape;1775;p37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1776" name="Google Shape;1776;p37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1777" name="Google Shape;1777;p37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449" h="156181" extrusionOk="0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8" name="Google Shape;1778;p37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700" h="304281" extrusionOk="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79" name="Google Shape;1779;p37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avLst/>
                <a:gdLst/>
                <a:ahLst/>
                <a:cxnLst/>
                <a:rect l="l" t="t" r="r" b="b"/>
                <a:pathLst>
                  <a:path w="722111" h="685811" extrusionOk="0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0" name="Google Shape;1780;p37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avLst/>
                <a:gdLst/>
                <a:ahLst/>
                <a:cxnLst/>
                <a:rect l="l" t="t" r="r" b="b"/>
                <a:pathLst>
                  <a:path w="325022" h="370132" extrusionOk="0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1" name="Google Shape;1781;p37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avLst/>
                <a:gdLst/>
                <a:ahLst/>
                <a:cxnLst/>
                <a:rect l="l" t="t" r="r" b="b"/>
                <a:pathLst>
                  <a:path w="41153" h="161977" extrusionOk="0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2" name="Google Shape;1782;p37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avLst/>
                <a:gdLst/>
                <a:ahLst/>
                <a:cxnLst/>
                <a:rect l="l" t="t" r="r" b="b"/>
                <a:pathLst>
                  <a:path w="319366" h="278830" extrusionOk="0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3" name="Google Shape;1783;p37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avLst/>
                <a:gdLst/>
                <a:ahLst/>
                <a:cxnLst/>
                <a:rect l="l" t="t" r="r" b="b"/>
                <a:pathLst>
                  <a:path w="82794" h="106421" extrusionOk="0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4" name="Google Shape;1784;p37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avLst/>
                <a:gdLst/>
                <a:ahLst/>
                <a:cxnLst/>
                <a:rect l="l" t="t" r="r" b="b"/>
                <a:pathLst>
                  <a:path w="296131" h="408342" extrusionOk="0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5" name="Google Shape;1785;p37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6" name="Google Shape;1786;p37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7" name="Google Shape;1787;p37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8" name="Google Shape;1788;p37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9" name="Google Shape;1789;p37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0" name="Google Shape;1790;p37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avLst/>
                <a:gdLst/>
                <a:ahLst/>
                <a:cxnLst/>
                <a:rect l="l" t="t" r="r" b="b"/>
                <a:pathLst>
                  <a:path w="90285" h="98170" extrusionOk="0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1" name="Google Shape;1791;p37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85" h="98176" extrusionOk="0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2" name="Google Shape;1792;p37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avLst/>
                <a:gdLst/>
                <a:ahLst/>
                <a:cxnLst/>
                <a:rect l="l" t="t" r="r" b="b"/>
                <a:pathLst>
                  <a:path w="69389" h="99848" extrusionOk="0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3" name="Google Shape;1793;p37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avLst/>
                <a:gdLst/>
                <a:ahLst/>
                <a:cxnLst/>
                <a:rect l="l" t="t" r="r" b="b"/>
                <a:pathLst>
                  <a:path w="65675" h="90646" extrusionOk="0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4" name="Google Shape;1794;p37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avLst/>
                <a:gdLst/>
                <a:ahLst/>
                <a:cxnLst/>
                <a:rect l="l" t="t" r="r" b="b"/>
                <a:pathLst>
                  <a:path w="267665" h="248756" extrusionOk="0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5" name="Google Shape;1795;p37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96747" h="110174" extrusionOk="0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96" name="Google Shape;1796;p37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1797" name="Google Shape;1797;p37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04" h="57852" extrusionOk="0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8" name="Google Shape;1798;p37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95" h="72880" extrusionOk="0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9" name="Google Shape;1799;p37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34" h="54059" extrusionOk="0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0" name="Google Shape;1800;p37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37" h="54053" extrusionOk="0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801" name="Google Shape;1801;p37"/>
          <p:cNvGrpSpPr/>
          <p:nvPr/>
        </p:nvGrpSpPr>
        <p:grpSpPr>
          <a:xfrm flipH="1">
            <a:off x="8917337" y="832884"/>
            <a:ext cx="729188" cy="1435564"/>
            <a:chOff x="2980826" y="3069265"/>
            <a:chExt cx="729188" cy="1435564"/>
          </a:xfrm>
        </p:grpSpPr>
        <p:sp>
          <p:nvSpPr>
            <p:cNvPr id="1802" name="Google Shape;1802;p37"/>
            <p:cNvSpPr/>
            <p:nvPr/>
          </p:nvSpPr>
          <p:spPr>
            <a:xfrm>
              <a:off x="3196856" y="3069265"/>
              <a:ext cx="86305" cy="731497"/>
            </a:xfrm>
            <a:custGeom>
              <a:avLst/>
              <a:gdLst/>
              <a:ahLst/>
              <a:cxnLst/>
              <a:rect l="l" t="t" r="r" b="b"/>
              <a:pathLst>
                <a:path w="80284" h="247755" extrusionOk="0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3" name="Google Shape;1803;p37"/>
            <p:cNvSpPr/>
            <p:nvPr/>
          </p:nvSpPr>
          <p:spPr>
            <a:xfrm>
              <a:off x="3182438" y="3753833"/>
              <a:ext cx="156534" cy="74132"/>
            </a:xfrm>
            <a:custGeom>
              <a:avLst/>
              <a:gdLst/>
              <a:ahLst/>
              <a:cxnLst/>
              <a:rect l="l" t="t" r="r" b="b"/>
              <a:pathLst>
                <a:path w="156534" h="74132" extrusionOk="0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04" name="Google Shape;1804;p37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1805" name="Google Shape;1805;p37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1806" name="Google Shape;1806;p37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449" h="156181" extrusionOk="0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7" name="Google Shape;1807;p37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700" h="304281" extrusionOk="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08" name="Google Shape;1808;p37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avLst/>
                <a:gdLst/>
                <a:ahLst/>
                <a:cxnLst/>
                <a:rect l="l" t="t" r="r" b="b"/>
                <a:pathLst>
                  <a:path w="722111" h="685811" extrusionOk="0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9" name="Google Shape;1809;p37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avLst/>
                <a:gdLst/>
                <a:ahLst/>
                <a:cxnLst/>
                <a:rect l="l" t="t" r="r" b="b"/>
                <a:pathLst>
                  <a:path w="325022" h="370132" extrusionOk="0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0" name="Google Shape;1810;p37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avLst/>
                <a:gdLst/>
                <a:ahLst/>
                <a:cxnLst/>
                <a:rect l="l" t="t" r="r" b="b"/>
                <a:pathLst>
                  <a:path w="41153" h="161977" extrusionOk="0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1" name="Google Shape;1811;p37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avLst/>
                <a:gdLst/>
                <a:ahLst/>
                <a:cxnLst/>
                <a:rect l="l" t="t" r="r" b="b"/>
                <a:pathLst>
                  <a:path w="319366" h="278830" extrusionOk="0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2" name="Google Shape;1812;p37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avLst/>
                <a:gdLst/>
                <a:ahLst/>
                <a:cxnLst/>
                <a:rect l="l" t="t" r="r" b="b"/>
                <a:pathLst>
                  <a:path w="82794" h="106421" extrusionOk="0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3" name="Google Shape;1813;p37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avLst/>
                <a:gdLst/>
                <a:ahLst/>
                <a:cxnLst/>
                <a:rect l="l" t="t" r="r" b="b"/>
                <a:pathLst>
                  <a:path w="296131" h="408342" extrusionOk="0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4" name="Google Shape;1814;p37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5" name="Google Shape;1815;p37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6" name="Google Shape;1816;p37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7" name="Google Shape;1817;p37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8" name="Google Shape;1818;p37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9" name="Google Shape;1819;p37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avLst/>
                <a:gdLst/>
                <a:ahLst/>
                <a:cxnLst/>
                <a:rect l="l" t="t" r="r" b="b"/>
                <a:pathLst>
                  <a:path w="90285" h="98170" extrusionOk="0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0" name="Google Shape;1820;p37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85" h="98176" extrusionOk="0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1" name="Google Shape;1821;p37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avLst/>
                <a:gdLst/>
                <a:ahLst/>
                <a:cxnLst/>
                <a:rect l="l" t="t" r="r" b="b"/>
                <a:pathLst>
                  <a:path w="69389" h="99848" extrusionOk="0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2" name="Google Shape;1822;p37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avLst/>
                <a:gdLst/>
                <a:ahLst/>
                <a:cxnLst/>
                <a:rect l="l" t="t" r="r" b="b"/>
                <a:pathLst>
                  <a:path w="65675" h="90646" extrusionOk="0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3" name="Google Shape;1823;p37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avLst/>
                <a:gdLst/>
                <a:ahLst/>
                <a:cxnLst/>
                <a:rect l="l" t="t" r="r" b="b"/>
                <a:pathLst>
                  <a:path w="267665" h="248756" extrusionOk="0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4" name="Google Shape;1824;p37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96747" h="110174" extrusionOk="0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25" name="Google Shape;1825;p37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1826" name="Google Shape;1826;p37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04" h="57852" extrusionOk="0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7" name="Google Shape;1827;p37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95" h="72880" extrusionOk="0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8" name="Google Shape;1828;p37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34" h="54059" extrusionOk="0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9" name="Google Shape;1829;p37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37" h="54053" extrusionOk="0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830" name="Google Shape;1830;p37">
            <a:hlinkClick r:id="" action="ppaction://noaction"/>
          </p:cNvPr>
          <p:cNvSpPr/>
          <p:nvPr/>
        </p:nvSpPr>
        <p:spPr>
          <a:xfrm flipH="1">
            <a:off x="767500" y="1866175"/>
            <a:ext cx="1314400" cy="4389675"/>
          </a:xfrm>
          <a:custGeom>
            <a:avLst/>
            <a:gdLst/>
            <a:ahLst/>
            <a:cxnLst/>
            <a:rect l="l" t="t" r="r" b="b"/>
            <a:pathLst>
              <a:path w="52576" h="175587" extrusionOk="0">
                <a:moveTo>
                  <a:pt x="51189" y="0"/>
                </a:moveTo>
                <a:lnTo>
                  <a:pt x="0" y="14696"/>
                </a:lnTo>
                <a:lnTo>
                  <a:pt x="285" y="162927"/>
                </a:lnTo>
                <a:lnTo>
                  <a:pt x="52576" y="175587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rasmus+ student mobility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0801" y="1692652"/>
            <a:ext cx="5338212" cy="379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9" name="Google Shape;459;p12"/>
          <p:cNvSpPr txBox="1">
            <a:spLocks noGrp="1"/>
          </p:cNvSpPr>
          <p:nvPr>
            <p:ph type="title"/>
          </p:nvPr>
        </p:nvSpPr>
        <p:spPr>
          <a:xfrm>
            <a:off x="11359200" y="1893815"/>
            <a:ext cx="832800" cy="354656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900" dirty="0" smtClean="0">
                <a:solidFill>
                  <a:schemeClr val="lt1"/>
                </a:solidFill>
              </a:rPr>
              <a:t>P</a:t>
            </a:r>
            <a:br>
              <a:rPr lang="hu-HU" sz="2900" dirty="0" smtClean="0">
                <a:solidFill>
                  <a:schemeClr val="lt1"/>
                </a:solidFill>
              </a:rPr>
            </a:br>
            <a:r>
              <a:rPr lang="hu-HU" sz="2900" dirty="0" smtClean="0">
                <a:solidFill>
                  <a:schemeClr val="lt1"/>
                </a:solidFill>
              </a:rPr>
              <a:t>ROGRAM</a:t>
            </a:r>
            <a:endParaRPr sz="2900" dirty="0">
              <a:solidFill>
                <a:schemeClr val="lt1"/>
              </a:solidFill>
            </a:endParaRPr>
          </a:p>
        </p:txBody>
      </p:sp>
      <p:grpSp>
        <p:nvGrpSpPr>
          <p:cNvPr id="461" name="Google Shape;461;p12"/>
          <p:cNvGrpSpPr/>
          <p:nvPr/>
        </p:nvGrpSpPr>
        <p:grpSpPr>
          <a:xfrm>
            <a:off x="2512990" y="836428"/>
            <a:ext cx="729188" cy="1435564"/>
            <a:chOff x="2980826" y="3069265"/>
            <a:chExt cx="729188" cy="1435564"/>
          </a:xfrm>
        </p:grpSpPr>
        <p:sp>
          <p:nvSpPr>
            <p:cNvPr id="462" name="Google Shape;462;p12"/>
            <p:cNvSpPr/>
            <p:nvPr/>
          </p:nvSpPr>
          <p:spPr>
            <a:xfrm>
              <a:off x="3196856" y="3069265"/>
              <a:ext cx="86305" cy="731497"/>
            </a:xfrm>
            <a:custGeom>
              <a:avLst/>
              <a:gdLst/>
              <a:ahLst/>
              <a:cxnLst/>
              <a:rect l="l" t="t" r="r" b="b"/>
              <a:pathLst>
                <a:path w="80284" h="247755" extrusionOk="0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12"/>
            <p:cNvSpPr/>
            <p:nvPr/>
          </p:nvSpPr>
          <p:spPr>
            <a:xfrm>
              <a:off x="3182438" y="3753833"/>
              <a:ext cx="156534" cy="74132"/>
            </a:xfrm>
            <a:custGeom>
              <a:avLst/>
              <a:gdLst/>
              <a:ahLst/>
              <a:cxnLst/>
              <a:rect l="l" t="t" r="r" b="b"/>
              <a:pathLst>
                <a:path w="156534" h="74132" extrusionOk="0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4" name="Google Shape;464;p12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465" name="Google Shape;465;p12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466" name="Google Shape;466;p12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449" h="156181" extrusionOk="0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7" name="Google Shape;467;p12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700" h="304281" extrusionOk="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68" name="Google Shape;468;p12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avLst/>
                <a:gdLst/>
                <a:ahLst/>
                <a:cxnLst/>
                <a:rect l="l" t="t" r="r" b="b"/>
                <a:pathLst>
                  <a:path w="722111" h="685811" extrusionOk="0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12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avLst/>
                <a:gdLst/>
                <a:ahLst/>
                <a:cxnLst/>
                <a:rect l="l" t="t" r="r" b="b"/>
                <a:pathLst>
                  <a:path w="325022" h="370132" extrusionOk="0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12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avLst/>
                <a:gdLst/>
                <a:ahLst/>
                <a:cxnLst/>
                <a:rect l="l" t="t" r="r" b="b"/>
                <a:pathLst>
                  <a:path w="41153" h="161977" extrusionOk="0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12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avLst/>
                <a:gdLst/>
                <a:ahLst/>
                <a:cxnLst/>
                <a:rect l="l" t="t" r="r" b="b"/>
                <a:pathLst>
                  <a:path w="319366" h="278830" extrusionOk="0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472;p12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avLst/>
                <a:gdLst/>
                <a:ahLst/>
                <a:cxnLst/>
                <a:rect l="l" t="t" r="r" b="b"/>
                <a:pathLst>
                  <a:path w="82794" h="106421" extrusionOk="0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12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avLst/>
                <a:gdLst/>
                <a:ahLst/>
                <a:cxnLst/>
                <a:rect l="l" t="t" r="r" b="b"/>
                <a:pathLst>
                  <a:path w="296131" h="408342" extrusionOk="0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12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12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12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12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12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12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avLst/>
                <a:gdLst/>
                <a:ahLst/>
                <a:cxnLst/>
                <a:rect l="l" t="t" r="r" b="b"/>
                <a:pathLst>
                  <a:path w="90285" h="98170" extrusionOk="0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12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85" h="98176" extrusionOk="0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12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avLst/>
                <a:gdLst/>
                <a:ahLst/>
                <a:cxnLst/>
                <a:rect l="l" t="t" r="r" b="b"/>
                <a:pathLst>
                  <a:path w="69389" h="99848" extrusionOk="0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12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avLst/>
                <a:gdLst/>
                <a:ahLst/>
                <a:cxnLst/>
                <a:rect l="l" t="t" r="r" b="b"/>
                <a:pathLst>
                  <a:path w="65675" h="90646" extrusionOk="0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12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avLst/>
                <a:gdLst/>
                <a:ahLst/>
                <a:cxnLst/>
                <a:rect l="l" t="t" r="r" b="b"/>
                <a:pathLst>
                  <a:path w="267665" h="248756" extrusionOk="0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12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96747" h="110174" extrusionOk="0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85" name="Google Shape;485;p12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486" name="Google Shape;486;p12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04" h="57852" extrusionOk="0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7" name="Google Shape;487;p12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95" h="72880" extrusionOk="0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8" name="Google Shape;488;p12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34" h="54059" extrusionOk="0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9" name="Google Shape;489;p12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37" h="54053" extrusionOk="0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90" name="Google Shape;490;p12"/>
          <p:cNvGrpSpPr/>
          <p:nvPr/>
        </p:nvGrpSpPr>
        <p:grpSpPr>
          <a:xfrm flipH="1">
            <a:off x="7506751" y="832884"/>
            <a:ext cx="729188" cy="1435564"/>
            <a:chOff x="2980826" y="3069265"/>
            <a:chExt cx="729188" cy="1435564"/>
          </a:xfrm>
        </p:grpSpPr>
        <p:sp>
          <p:nvSpPr>
            <p:cNvPr id="491" name="Google Shape;491;p12"/>
            <p:cNvSpPr/>
            <p:nvPr/>
          </p:nvSpPr>
          <p:spPr>
            <a:xfrm>
              <a:off x="3196856" y="3069265"/>
              <a:ext cx="86305" cy="731497"/>
            </a:xfrm>
            <a:custGeom>
              <a:avLst/>
              <a:gdLst/>
              <a:ahLst/>
              <a:cxnLst/>
              <a:rect l="l" t="t" r="r" b="b"/>
              <a:pathLst>
                <a:path w="80284" h="247755" extrusionOk="0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12"/>
            <p:cNvSpPr/>
            <p:nvPr/>
          </p:nvSpPr>
          <p:spPr>
            <a:xfrm>
              <a:off x="3182438" y="3753833"/>
              <a:ext cx="156534" cy="74132"/>
            </a:xfrm>
            <a:custGeom>
              <a:avLst/>
              <a:gdLst/>
              <a:ahLst/>
              <a:cxnLst/>
              <a:rect l="l" t="t" r="r" b="b"/>
              <a:pathLst>
                <a:path w="156534" h="74132" extrusionOk="0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3" name="Google Shape;493;p12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494" name="Google Shape;494;p12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495" name="Google Shape;495;p12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449" h="156181" extrusionOk="0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6" name="Google Shape;496;p12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700" h="304281" extrusionOk="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97" name="Google Shape;497;p12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avLst/>
                <a:gdLst/>
                <a:ahLst/>
                <a:cxnLst/>
                <a:rect l="l" t="t" r="r" b="b"/>
                <a:pathLst>
                  <a:path w="722111" h="685811" extrusionOk="0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12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avLst/>
                <a:gdLst/>
                <a:ahLst/>
                <a:cxnLst/>
                <a:rect l="l" t="t" r="r" b="b"/>
                <a:pathLst>
                  <a:path w="325022" h="370132" extrusionOk="0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12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avLst/>
                <a:gdLst/>
                <a:ahLst/>
                <a:cxnLst/>
                <a:rect l="l" t="t" r="r" b="b"/>
                <a:pathLst>
                  <a:path w="41153" h="161977" extrusionOk="0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12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avLst/>
                <a:gdLst/>
                <a:ahLst/>
                <a:cxnLst/>
                <a:rect l="l" t="t" r="r" b="b"/>
                <a:pathLst>
                  <a:path w="319366" h="278830" extrusionOk="0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12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avLst/>
                <a:gdLst/>
                <a:ahLst/>
                <a:cxnLst/>
                <a:rect l="l" t="t" r="r" b="b"/>
                <a:pathLst>
                  <a:path w="82794" h="106421" extrusionOk="0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12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avLst/>
                <a:gdLst/>
                <a:ahLst/>
                <a:cxnLst/>
                <a:rect l="l" t="t" r="r" b="b"/>
                <a:pathLst>
                  <a:path w="296131" h="408342" extrusionOk="0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12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12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12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12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12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12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avLst/>
                <a:gdLst/>
                <a:ahLst/>
                <a:cxnLst/>
                <a:rect l="l" t="t" r="r" b="b"/>
                <a:pathLst>
                  <a:path w="90285" h="98170" extrusionOk="0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12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85" h="98176" extrusionOk="0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12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avLst/>
                <a:gdLst/>
                <a:ahLst/>
                <a:cxnLst/>
                <a:rect l="l" t="t" r="r" b="b"/>
                <a:pathLst>
                  <a:path w="69389" h="99848" extrusionOk="0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12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avLst/>
                <a:gdLst/>
                <a:ahLst/>
                <a:cxnLst/>
                <a:rect l="l" t="t" r="r" b="b"/>
                <a:pathLst>
                  <a:path w="65675" h="90646" extrusionOk="0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12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avLst/>
                <a:gdLst/>
                <a:ahLst/>
                <a:cxnLst/>
                <a:rect l="l" t="t" r="r" b="b"/>
                <a:pathLst>
                  <a:path w="267665" h="248756" extrusionOk="0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12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96747" h="110174" extrusionOk="0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14" name="Google Shape;514;p12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515" name="Google Shape;515;p12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04" h="57852" extrusionOk="0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6" name="Google Shape;516;p12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95" h="72880" extrusionOk="0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7" name="Google Shape;517;p12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34" h="54059" extrusionOk="0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8" name="Google Shape;518;p12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37" h="54053" extrusionOk="0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519" name="Google Shape;519;p12">
            <a:hlinkClick r:id="rId4" action="ppaction://hlinksldjump"/>
          </p:cNvPr>
          <p:cNvSpPr/>
          <p:nvPr/>
        </p:nvSpPr>
        <p:spPr>
          <a:xfrm>
            <a:off x="10079475" y="1885225"/>
            <a:ext cx="1314400" cy="4389675"/>
          </a:xfrm>
          <a:custGeom>
            <a:avLst/>
            <a:gdLst/>
            <a:ahLst/>
            <a:cxnLst/>
            <a:rect l="l" t="t" r="r" b="b"/>
            <a:pathLst>
              <a:path w="52576" h="175587" extrusionOk="0">
                <a:moveTo>
                  <a:pt x="51189" y="0"/>
                </a:moveTo>
                <a:lnTo>
                  <a:pt x="0" y="14696"/>
                </a:lnTo>
                <a:lnTo>
                  <a:pt x="285" y="162927"/>
                </a:lnTo>
                <a:lnTo>
                  <a:pt x="52576" y="175587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Lekerekített téglalap 3"/>
          <p:cNvSpPr/>
          <p:nvPr/>
        </p:nvSpPr>
        <p:spPr>
          <a:xfrm>
            <a:off x="2784193" y="2234575"/>
            <a:ext cx="5298744" cy="320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2815352" y="2284063"/>
            <a:ext cx="537096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tx1"/>
                </a:solidFill>
              </a:rPr>
              <a:t>Szakmai előadások:</a:t>
            </a:r>
          </a:p>
          <a:p>
            <a:endParaRPr lang="hu-HU" sz="1600" b="1" dirty="0" smtClean="0">
              <a:solidFill>
                <a:schemeClr val="tx1"/>
              </a:solidFill>
            </a:endParaRPr>
          </a:p>
          <a:p>
            <a:r>
              <a:rPr lang="hu-HU" sz="2400" dirty="0" smtClean="0">
                <a:solidFill>
                  <a:schemeClr val="tx1"/>
                </a:solidFill>
              </a:rPr>
              <a:t>Salamon Péterné – megnyitó</a:t>
            </a:r>
          </a:p>
          <a:p>
            <a:r>
              <a:rPr lang="hu-HU" sz="2400" dirty="0">
                <a:solidFill>
                  <a:schemeClr val="tx1"/>
                </a:solidFill>
              </a:rPr>
              <a:t> </a:t>
            </a:r>
            <a:r>
              <a:rPr lang="hu-HU" sz="2400" dirty="0" smtClean="0">
                <a:solidFill>
                  <a:schemeClr val="tx1"/>
                </a:solidFill>
              </a:rPr>
              <a:t>                            – </a:t>
            </a:r>
            <a:r>
              <a:rPr lang="hu-HU" sz="2400" dirty="0" err="1" smtClean="0">
                <a:solidFill>
                  <a:schemeClr val="tx1"/>
                </a:solidFill>
              </a:rPr>
              <a:t>inklúzió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hu-HU" sz="2400" dirty="0" smtClean="0">
                <a:solidFill>
                  <a:schemeClr val="tx1"/>
                </a:solidFill>
              </a:rPr>
              <a:t>Kocsis Tünde – nyelvtanulás</a:t>
            </a:r>
          </a:p>
          <a:p>
            <a:r>
              <a:rPr lang="hu-HU" sz="2400" dirty="0" smtClean="0">
                <a:solidFill>
                  <a:schemeClr val="tx1"/>
                </a:solidFill>
              </a:rPr>
              <a:t>Gáspár Klaudia – szakmai tanfolyam</a:t>
            </a:r>
          </a:p>
          <a:p>
            <a:r>
              <a:rPr lang="hu-HU" sz="2400" dirty="0" smtClean="0">
                <a:solidFill>
                  <a:schemeClr val="tx1"/>
                </a:solidFill>
              </a:rPr>
              <a:t>Nagyné Sz. Anita – fenntarthatóság</a:t>
            </a:r>
          </a:p>
          <a:p>
            <a:r>
              <a:rPr lang="hu-HU" sz="2400" dirty="0" smtClean="0">
                <a:solidFill>
                  <a:schemeClr val="tx1"/>
                </a:solidFill>
              </a:rPr>
              <a:t>Kiss-Novák Antónia – zöld programok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129" y="1730373"/>
            <a:ext cx="3243743" cy="239714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8121" y="1710751"/>
            <a:ext cx="3195579" cy="2396684"/>
          </a:xfrm>
          <a:prstGeom prst="rect">
            <a:avLst/>
          </a:prstGeom>
        </p:spPr>
      </p:pic>
      <p:sp>
        <p:nvSpPr>
          <p:cNvPr id="1127" name="Google Shape;1127;p24"/>
          <p:cNvSpPr txBox="1">
            <a:spLocks noGrp="1"/>
          </p:cNvSpPr>
          <p:nvPr>
            <p:ph type="title"/>
          </p:nvPr>
        </p:nvSpPr>
        <p:spPr>
          <a:xfrm>
            <a:off x="11359200" y="0"/>
            <a:ext cx="832800" cy="62749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900" dirty="0" smtClean="0">
                <a:solidFill>
                  <a:schemeClr val="lt1"/>
                </a:solidFill>
              </a:rPr>
              <a:t>RÉ</a:t>
            </a:r>
            <a:br>
              <a:rPr lang="hu-HU" sz="2900" dirty="0" smtClean="0">
                <a:solidFill>
                  <a:schemeClr val="lt1"/>
                </a:solidFill>
              </a:rPr>
            </a:br>
            <a:r>
              <a:rPr lang="hu-HU" sz="2900" dirty="0" smtClean="0">
                <a:solidFill>
                  <a:schemeClr val="lt1"/>
                </a:solidFill>
              </a:rPr>
              <a:t>S</a:t>
            </a:r>
            <a:br>
              <a:rPr lang="hu-HU" sz="2900" dirty="0" smtClean="0">
                <a:solidFill>
                  <a:schemeClr val="lt1"/>
                </a:solidFill>
              </a:rPr>
            </a:br>
            <a:r>
              <a:rPr lang="hu-HU" sz="2900" dirty="0" smtClean="0">
                <a:solidFill>
                  <a:schemeClr val="lt1"/>
                </a:solidFill>
              </a:rPr>
              <a:t>ZTVEV</a:t>
            </a:r>
            <a:br>
              <a:rPr lang="hu-HU" sz="2900" dirty="0" smtClean="0">
                <a:solidFill>
                  <a:schemeClr val="lt1"/>
                </a:solidFill>
              </a:rPr>
            </a:br>
            <a:r>
              <a:rPr lang="hu-HU" sz="2900" dirty="0" smtClean="0">
                <a:solidFill>
                  <a:schemeClr val="lt1"/>
                </a:solidFill>
              </a:rPr>
              <a:t>Ő</a:t>
            </a:r>
            <a:br>
              <a:rPr lang="hu-HU" sz="2900" dirty="0" smtClean="0">
                <a:solidFill>
                  <a:schemeClr val="lt1"/>
                </a:solidFill>
              </a:rPr>
            </a:br>
            <a:r>
              <a:rPr lang="hu-HU" sz="2900" dirty="0" smtClean="0">
                <a:solidFill>
                  <a:schemeClr val="lt1"/>
                </a:solidFill>
              </a:rPr>
              <a:t>K</a:t>
            </a:r>
            <a:endParaRPr sz="2900" dirty="0">
              <a:solidFill>
                <a:schemeClr val="lt1"/>
              </a:solidFill>
            </a:endParaRPr>
          </a:p>
        </p:txBody>
      </p:sp>
      <p:grpSp>
        <p:nvGrpSpPr>
          <p:cNvPr id="1128" name="Google Shape;1128;p24"/>
          <p:cNvGrpSpPr/>
          <p:nvPr/>
        </p:nvGrpSpPr>
        <p:grpSpPr>
          <a:xfrm>
            <a:off x="2512990" y="836428"/>
            <a:ext cx="729188" cy="1435564"/>
            <a:chOff x="2980826" y="3069265"/>
            <a:chExt cx="729188" cy="1435564"/>
          </a:xfrm>
        </p:grpSpPr>
        <p:sp>
          <p:nvSpPr>
            <p:cNvPr id="1129" name="Google Shape;1129;p24"/>
            <p:cNvSpPr/>
            <p:nvPr/>
          </p:nvSpPr>
          <p:spPr>
            <a:xfrm>
              <a:off x="3196856" y="3069265"/>
              <a:ext cx="86305" cy="731497"/>
            </a:xfrm>
            <a:custGeom>
              <a:avLst/>
              <a:gdLst/>
              <a:ahLst/>
              <a:cxnLst/>
              <a:rect l="l" t="t" r="r" b="b"/>
              <a:pathLst>
                <a:path w="80284" h="247755" extrusionOk="0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24"/>
            <p:cNvSpPr/>
            <p:nvPr/>
          </p:nvSpPr>
          <p:spPr>
            <a:xfrm>
              <a:off x="3182438" y="3753833"/>
              <a:ext cx="156534" cy="74132"/>
            </a:xfrm>
            <a:custGeom>
              <a:avLst/>
              <a:gdLst/>
              <a:ahLst/>
              <a:cxnLst/>
              <a:rect l="l" t="t" r="r" b="b"/>
              <a:pathLst>
                <a:path w="156534" h="74132" extrusionOk="0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1" name="Google Shape;1131;p24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1132" name="Google Shape;1132;p24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1133" name="Google Shape;1133;p24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449" h="156181" extrusionOk="0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4" name="Google Shape;1134;p24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700" h="304281" extrusionOk="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35" name="Google Shape;1135;p24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avLst/>
                <a:gdLst/>
                <a:ahLst/>
                <a:cxnLst/>
                <a:rect l="l" t="t" r="r" b="b"/>
                <a:pathLst>
                  <a:path w="722111" h="685811" extrusionOk="0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1136;p24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avLst/>
                <a:gdLst/>
                <a:ahLst/>
                <a:cxnLst/>
                <a:rect l="l" t="t" r="r" b="b"/>
                <a:pathLst>
                  <a:path w="325022" h="370132" extrusionOk="0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24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avLst/>
                <a:gdLst/>
                <a:ahLst/>
                <a:cxnLst/>
                <a:rect l="l" t="t" r="r" b="b"/>
                <a:pathLst>
                  <a:path w="41153" h="161977" extrusionOk="0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8" name="Google Shape;1138;p24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avLst/>
                <a:gdLst/>
                <a:ahLst/>
                <a:cxnLst/>
                <a:rect l="l" t="t" r="r" b="b"/>
                <a:pathLst>
                  <a:path w="319366" h="278830" extrusionOk="0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9" name="Google Shape;1139;p24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avLst/>
                <a:gdLst/>
                <a:ahLst/>
                <a:cxnLst/>
                <a:rect l="l" t="t" r="r" b="b"/>
                <a:pathLst>
                  <a:path w="82794" h="106421" extrusionOk="0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24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avLst/>
                <a:gdLst/>
                <a:ahLst/>
                <a:cxnLst/>
                <a:rect l="l" t="t" r="r" b="b"/>
                <a:pathLst>
                  <a:path w="296131" h="408342" extrusionOk="0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24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p24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24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24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24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1146;p24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avLst/>
                <a:gdLst/>
                <a:ahLst/>
                <a:cxnLst/>
                <a:rect l="l" t="t" r="r" b="b"/>
                <a:pathLst>
                  <a:path w="90285" h="98170" extrusionOk="0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24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85" h="98176" extrusionOk="0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24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avLst/>
                <a:gdLst/>
                <a:ahLst/>
                <a:cxnLst/>
                <a:rect l="l" t="t" r="r" b="b"/>
                <a:pathLst>
                  <a:path w="69389" h="99848" extrusionOk="0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9" name="Google Shape;1149;p24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avLst/>
                <a:gdLst/>
                <a:ahLst/>
                <a:cxnLst/>
                <a:rect l="l" t="t" r="r" b="b"/>
                <a:pathLst>
                  <a:path w="65675" h="90646" extrusionOk="0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0" name="Google Shape;1150;p24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avLst/>
                <a:gdLst/>
                <a:ahLst/>
                <a:cxnLst/>
                <a:rect l="l" t="t" r="r" b="b"/>
                <a:pathLst>
                  <a:path w="267665" h="248756" extrusionOk="0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1" name="Google Shape;1151;p24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96747" h="110174" extrusionOk="0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52" name="Google Shape;1152;p24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1153" name="Google Shape;1153;p24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04" h="57852" extrusionOk="0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4" name="Google Shape;1154;p24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95" h="72880" extrusionOk="0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5" name="Google Shape;1155;p24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34" h="54059" extrusionOk="0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6" name="Google Shape;1156;p24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37" h="54053" extrusionOk="0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157" name="Google Shape;1157;p24"/>
          <p:cNvGrpSpPr/>
          <p:nvPr/>
        </p:nvGrpSpPr>
        <p:grpSpPr>
          <a:xfrm flipH="1">
            <a:off x="7506751" y="832884"/>
            <a:ext cx="729188" cy="1435564"/>
            <a:chOff x="2980826" y="3069265"/>
            <a:chExt cx="729188" cy="1435564"/>
          </a:xfrm>
        </p:grpSpPr>
        <p:sp>
          <p:nvSpPr>
            <p:cNvPr id="1158" name="Google Shape;1158;p24"/>
            <p:cNvSpPr/>
            <p:nvPr/>
          </p:nvSpPr>
          <p:spPr>
            <a:xfrm>
              <a:off x="3196856" y="3069265"/>
              <a:ext cx="86305" cy="731497"/>
            </a:xfrm>
            <a:custGeom>
              <a:avLst/>
              <a:gdLst/>
              <a:ahLst/>
              <a:cxnLst/>
              <a:rect l="l" t="t" r="r" b="b"/>
              <a:pathLst>
                <a:path w="80284" h="247755" extrusionOk="0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24"/>
            <p:cNvSpPr/>
            <p:nvPr/>
          </p:nvSpPr>
          <p:spPr>
            <a:xfrm>
              <a:off x="3182438" y="3753833"/>
              <a:ext cx="156534" cy="74132"/>
            </a:xfrm>
            <a:custGeom>
              <a:avLst/>
              <a:gdLst/>
              <a:ahLst/>
              <a:cxnLst/>
              <a:rect l="l" t="t" r="r" b="b"/>
              <a:pathLst>
                <a:path w="156534" h="74132" extrusionOk="0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60" name="Google Shape;1160;p24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1161" name="Google Shape;1161;p24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1162" name="Google Shape;1162;p24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449" h="156181" extrusionOk="0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3" name="Google Shape;1163;p24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700" h="304281" extrusionOk="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64" name="Google Shape;1164;p24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avLst/>
                <a:gdLst/>
                <a:ahLst/>
                <a:cxnLst/>
                <a:rect l="l" t="t" r="r" b="b"/>
                <a:pathLst>
                  <a:path w="722111" h="685811" extrusionOk="0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5" name="Google Shape;1165;p24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avLst/>
                <a:gdLst/>
                <a:ahLst/>
                <a:cxnLst/>
                <a:rect l="l" t="t" r="r" b="b"/>
                <a:pathLst>
                  <a:path w="325022" h="370132" extrusionOk="0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6" name="Google Shape;1166;p24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avLst/>
                <a:gdLst/>
                <a:ahLst/>
                <a:cxnLst/>
                <a:rect l="l" t="t" r="r" b="b"/>
                <a:pathLst>
                  <a:path w="41153" h="161977" extrusionOk="0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7" name="Google Shape;1167;p24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avLst/>
                <a:gdLst/>
                <a:ahLst/>
                <a:cxnLst/>
                <a:rect l="l" t="t" r="r" b="b"/>
                <a:pathLst>
                  <a:path w="319366" h="278830" extrusionOk="0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8" name="Google Shape;1168;p24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avLst/>
                <a:gdLst/>
                <a:ahLst/>
                <a:cxnLst/>
                <a:rect l="l" t="t" r="r" b="b"/>
                <a:pathLst>
                  <a:path w="82794" h="106421" extrusionOk="0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9" name="Google Shape;1169;p24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avLst/>
                <a:gdLst/>
                <a:ahLst/>
                <a:cxnLst/>
                <a:rect l="l" t="t" r="r" b="b"/>
                <a:pathLst>
                  <a:path w="296131" h="408342" extrusionOk="0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0" name="Google Shape;1170;p24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1" name="Google Shape;1171;p24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2" name="Google Shape;1172;p24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3" name="Google Shape;1173;p24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4" name="Google Shape;1174;p24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5" name="Google Shape;1175;p24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avLst/>
                <a:gdLst/>
                <a:ahLst/>
                <a:cxnLst/>
                <a:rect l="l" t="t" r="r" b="b"/>
                <a:pathLst>
                  <a:path w="90285" h="98170" extrusionOk="0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6" name="Google Shape;1176;p24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85" h="98176" extrusionOk="0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7" name="Google Shape;1177;p24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avLst/>
                <a:gdLst/>
                <a:ahLst/>
                <a:cxnLst/>
                <a:rect l="l" t="t" r="r" b="b"/>
                <a:pathLst>
                  <a:path w="69389" h="99848" extrusionOk="0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8" name="Google Shape;1178;p24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avLst/>
                <a:gdLst/>
                <a:ahLst/>
                <a:cxnLst/>
                <a:rect l="l" t="t" r="r" b="b"/>
                <a:pathLst>
                  <a:path w="65675" h="90646" extrusionOk="0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9" name="Google Shape;1179;p24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avLst/>
                <a:gdLst/>
                <a:ahLst/>
                <a:cxnLst/>
                <a:rect l="l" t="t" r="r" b="b"/>
                <a:pathLst>
                  <a:path w="267665" h="248756" extrusionOk="0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0" name="Google Shape;1180;p24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96747" h="110174" extrusionOk="0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81" name="Google Shape;1181;p24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1182" name="Google Shape;1182;p24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04" h="57852" extrusionOk="0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3" name="Google Shape;1183;p24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95" h="72880" extrusionOk="0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4" name="Google Shape;1184;p24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34" h="54059" extrusionOk="0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5" name="Google Shape;1185;p24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37" h="54053" extrusionOk="0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186" name="Google Shape;1186;p24">
            <a:hlinkClick r:id="" action="ppaction://noaction"/>
          </p:cNvPr>
          <p:cNvSpPr/>
          <p:nvPr/>
        </p:nvSpPr>
        <p:spPr>
          <a:xfrm>
            <a:off x="10079475" y="1885225"/>
            <a:ext cx="1314400" cy="4389675"/>
          </a:xfrm>
          <a:custGeom>
            <a:avLst/>
            <a:gdLst/>
            <a:ahLst/>
            <a:cxnLst/>
            <a:rect l="l" t="t" r="r" b="b"/>
            <a:pathLst>
              <a:path w="52576" h="175587" extrusionOk="0">
                <a:moveTo>
                  <a:pt x="51189" y="0"/>
                </a:moveTo>
                <a:lnTo>
                  <a:pt x="0" y="14696"/>
                </a:lnTo>
                <a:lnTo>
                  <a:pt x="285" y="162927"/>
                </a:lnTo>
                <a:lnTo>
                  <a:pt x="52576" y="175587"/>
                </a:lnTo>
                <a:close/>
              </a:path>
            </a:pathLst>
          </a:custGeom>
          <a:noFill/>
          <a:ln>
            <a:noFill/>
          </a:ln>
        </p:spPr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816746"/>
            <a:ext cx="9144000" cy="5184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 729 900+ Keret témájú stock fotó, vizuális alkotás és jogdíjmentes kép -  iStoc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0945" y="835596"/>
            <a:ext cx="7107659" cy="473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2" name="Google Shape;2422;p47"/>
          <p:cNvSpPr/>
          <p:nvPr/>
        </p:nvSpPr>
        <p:spPr>
          <a:xfrm>
            <a:off x="3813850" y="2261575"/>
            <a:ext cx="4618037" cy="2672375"/>
          </a:xfrm>
          <a:prstGeom prst="rect">
            <a:avLst/>
          </a:prstGeom>
          <a:noFill/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3" name="Google Shape;2423;p47"/>
          <p:cNvSpPr txBox="1">
            <a:spLocks noGrp="1"/>
          </p:cNvSpPr>
          <p:nvPr>
            <p:ph type="title"/>
          </p:nvPr>
        </p:nvSpPr>
        <p:spPr>
          <a:xfrm>
            <a:off x="5069754" y="2091619"/>
            <a:ext cx="2972139" cy="7659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86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500" dirty="0" smtClean="0">
                <a:solidFill>
                  <a:srgbClr val="0070C0"/>
                </a:solidFill>
              </a:rPr>
              <a:t>Fő célok</a:t>
            </a:r>
            <a:r>
              <a:rPr lang="en" sz="4500" dirty="0" smtClean="0">
                <a:solidFill>
                  <a:srgbClr val="0070C0"/>
                </a:solidFill>
              </a:rPr>
              <a:t>:</a:t>
            </a:r>
            <a:endParaRPr sz="4500" dirty="0">
              <a:solidFill>
                <a:srgbClr val="0070C0"/>
              </a:solidFill>
            </a:endParaRPr>
          </a:p>
        </p:txBody>
      </p:sp>
      <p:sp>
        <p:nvSpPr>
          <p:cNvPr id="2424" name="Google Shape;2424;p47"/>
          <p:cNvSpPr txBox="1">
            <a:spLocks noGrp="1"/>
          </p:cNvSpPr>
          <p:nvPr>
            <p:ph type="body" idx="1"/>
          </p:nvPr>
        </p:nvSpPr>
        <p:spPr>
          <a:xfrm>
            <a:off x="4260985" y="3256288"/>
            <a:ext cx="4589675" cy="1154375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indent="-342900" algn="l">
              <a:lnSpc>
                <a:spcPct val="100000"/>
              </a:lnSpc>
            </a:pPr>
            <a:r>
              <a:rPr lang="hu-HU" sz="2000" dirty="0" smtClean="0">
                <a:solidFill>
                  <a:srgbClr val="92D050"/>
                </a:solidFill>
              </a:rPr>
              <a:t>Nyelvi fejlesztés</a:t>
            </a:r>
          </a:p>
          <a:p>
            <a:pPr marL="342900" indent="-342900" algn="l">
              <a:lnSpc>
                <a:spcPct val="100000"/>
              </a:lnSpc>
            </a:pPr>
            <a:r>
              <a:rPr lang="hu-HU" sz="2000" dirty="0" smtClean="0">
                <a:solidFill>
                  <a:srgbClr val="92D050"/>
                </a:solidFill>
              </a:rPr>
              <a:t>Fenntarthatóság – zöld programok</a:t>
            </a:r>
          </a:p>
          <a:p>
            <a:pPr marL="342900" indent="-342900" algn="l">
              <a:lnSpc>
                <a:spcPct val="100000"/>
              </a:lnSpc>
            </a:pPr>
            <a:r>
              <a:rPr lang="hu-HU" sz="2000" dirty="0" smtClean="0">
                <a:solidFill>
                  <a:srgbClr val="92D050"/>
                </a:solidFill>
              </a:rPr>
              <a:t>Inkluzív nevelés</a:t>
            </a:r>
            <a:endParaRPr sz="2000" dirty="0">
              <a:solidFill>
                <a:srgbClr val="92D050"/>
              </a:solidFill>
            </a:endParaRPr>
          </a:p>
        </p:txBody>
      </p:sp>
      <p:grpSp>
        <p:nvGrpSpPr>
          <p:cNvPr id="2425" name="Google Shape;2425;p47"/>
          <p:cNvGrpSpPr/>
          <p:nvPr/>
        </p:nvGrpSpPr>
        <p:grpSpPr>
          <a:xfrm flipH="1">
            <a:off x="9435467" y="835596"/>
            <a:ext cx="729188" cy="1435564"/>
            <a:chOff x="2980826" y="3069265"/>
            <a:chExt cx="729188" cy="1435564"/>
          </a:xfrm>
        </p:grpSpPr>
        <p:sp>
          <p:nvSpPr>
            <p:cNvPr id="2426" name="Google Shape;2426;p47"/>
            <p:cNvSpPr/>
            <p:nvPr/>
          </p:nvSpPr>
          <p:spPr>
            <a:xfrm>
              <a:off x="3196856" y="3069265"/>
              <a:ext cx="86305" cy="731497"/>
            </a:xfrm>
            <a:custGeom>
              <a:avLst/>
              <a:gdLst/>
              <a:ahLst/>
              <a:cxnLst/>
              <a:rect l="l" t="t" r="r" b="b"/>
              <a:pathLst>
                <a:path w="80284" h="247755" extrusionOk="0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7" name="Google Shape;2427;p47"/>
            <p:cNvSpPr/>
            <p:nvPr/>
          </p:nvSpPr>
          <p:spPr>
            <a:xfrm>
              <a:off x="3182438" y="3753833"/>
              <a:ext cx="156534" cy="74132"/>
            </a:xfrm>
            <a:custGeom>
              <a:avLst/>
              <a:gdLst/>
              <a:ahLst/>
              <a:cxnLst/>
              <a:rect l="l" t="t" r="r" b="b"/>
              <a:pathLst>
                <a:path w="156534" h="74132" extrusionOk="0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28" name="Google Shape;2428;p47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2429" name="Google Shape;2429;p47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2430" name="Google Shape;2430;p47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449" h="156181" extrusionOk="0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1" name="Google Shape;2431;p47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700" h="304281" extrusionOk="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432" name="Google Shape;2432;p47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avLst/>
                <a:gdLst/>
                <a:ahLst/>
                <a:cxnLst/>
                <a:rect l="l" t="t" r="r" b="b"/>
                <a:pathLst>
                  <a:path w="722111" h="685811" extrusionOk="0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3" name="Google Shape;2433;p47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avLst/>
                <a:gdLst/>
                <a:ahLst/>
                <a:cxnLst/>
                <a:rect l="l" t="t" r="r" b="b"/>
                <a:pathLst>
                  <a:path w="325022" h="370132" extrusionOk="0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4" name="Google Shape;2434;p47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avLst/>
                <a:gdLst/>
                <a:ahLst/>
                <a:cxnLst/>
                <a:rect l="l" t="t" r="r" b="b"/>
                <a:pathLst>
                  <a:path w="41153" h="161977" extrusionOk="0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5" name="Google Shape;2435;p47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avLst/>
                <a:gdLst/>
                <a:ahLst/>
                <a:cxnLst/>
                <a:rect l="l" t="t" r="r" b="b"/>
                <a:pathLst>
                  <a:path w="319366" h="278830" extrusionOk="0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6" name="Google Shape;2436;p47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avLst/>
                <a:gdLst/>
                <a:ahLst/>
                <a:cxnLst/>
                <a:rect l="l" t="t" r="r" b="b"/>
                <a:pathLst>
                  <a:path w="82794" h="106421" extrusionOk="0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7" name="Google Shape;2437;p47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avLst/>
                <a:gdLst/>
                <a:ahLst/>
                <a:cxnLst/>
                <a:rect l="l" t="t" r="r" b="b"/>
                <a:pathLst>
                  <a:path w="296131" h="408342" extrusionOk="0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8" name="Google Shape;2438;p47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9" name="Google Shape;2439;p47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0" name="Google Shape;2440;p47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1" name="Google Shape;2441;p47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2" name="Google Shape;2442;p47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3" name="Google Shape;2443;p47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avLst/>
                <a:gdLst/>
                <a:ahLst/>
                <a:cxnLst/>
                <a:rect l="l" t="t" r="r" b="b"/>
                <a:pathLst>
                  <a:path w="90285" h="98170" extrusionOk="0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4" name="Google Shape;2444;p47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85" h="98176" extrusionOk="0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5" name="Google Shape;2445;p47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avLst/>
                <a:gdLst/>
                <a:ahLst/>
                <a:cxnLst/>
                <a:rect l="l" t="t" r="r" b="b"/>
                <a:pathLst>
                  <a:path w="69389" h="99848" extrusionOk="0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6" name="Google Shape;2446;p47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avLst/>
                <a:gdLst/>
                <a:ahLst/>
                <a:cxnLst/>
                <a:rect l="l" t="t" r="r" b="b"/>
                <a:pathLst>
                  <a:path w="65675" h="90646" extrusionOk="0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7" name="Google Shape;2447;p47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avLst/>
                <a:gdLst/>
                <a:ahLst/>
                <a:cxnLst/>
                <a:rect l="l" t="t" r="r" b="b"/>
                <a:pathLst>
                  <a:path w="267665" h="248756" extrusionOk="0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8" name="Google Shape;2448;p47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96747" h="110174" extrusionOk="0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49" name="Google Shape;2449;p47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2450" name="Google Shape;2450;p47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04" h="57852" extrusionOk="0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1" name="Google Shape;2451;p47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95" h="72880" extrusionOk="0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2" name="Google Shape;2452;p47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34" h="54059" extrusionOk="0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3" name="Google Shape;2453;p47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37" h="54053" extrusionOk="0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pic>
        <p:nvPicPr>
          <p:cNvPr id="36" name="Picture 10" descr="Fájl:Erasmus+ Logo.svg – Wikikönyvek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2079">
            <a:off x="158314" y="898778"/>
            <a:ext cx="3337850" cy="95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ltalingua Angoliskol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4928" y="1783009"/>
            <a:ext cx="4049063" cy="303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inkosmrekar | Osnovna šola Hinka Smrekarj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74" y="2131124"/>
            <a:ext cx="12316400" cy="354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3" grpId="0"/>
      <p:bldP spid="242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8"/>
          <p:cNvSpPr txBox="1">
            <a:spLocks noGrp="1"/>
          </p:cNvSpPr>
          <p:nvPr>
            <p:ph type="title" idx="4294967295"/>
          </p:nvPr>
        </p:nvSpPr>
        <p:spPr>
          <a:xfrm>
            <a:off x="3574421" y="1557238"/>
            <a:ext cx="5053458" cy="7050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7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 dirty="0" smtClean="0">
                <a:solidFill>
                  <a:schemeClr val="lt1"/>
                </a:solidFill>
              </a:rPr>
              <a:t>ÁLTALÁNOS ISKOLA</a:t>
            </a:r>
            <a:endParaRPr sz="3000" dirty="0">
              <a:solidFill>
                <a:schemeClr val="lt1"/>
              </a:solidFill>
            </a:endParaRPr>
          </a:p>
        </p:txBody>
      </p:sp>
      <p:sp>
        <p:nvSpPr>
          <p:cNvPr id="301" name="Google Shape;301;p8"/>
          <p:cNvSpPr txBox="1">
            <a:spLocks noGrp="1"/>
          </p:cNvSpPr>
          <p:nvPr>
            <p:ph type="title" idx="4294967295"/>
          </p:nvPr>
        </p:nvSpPr>
        <p:spPr>
          <a:xfrm>
            <a:off x="779450" y="2180000"/>
            <a:ext cx="832800" cy="29931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900" dirty="0" smtClean="0">
                <a:solidFill>
                  <a:schemeClr val="lt1"/>
                </a:solidFill>
              </a:rPr>
              <a:t>ÓVODA</a:t>
            </a:r>
            <a:endParaRPr sz="2900" dirty="0">
              <a:solidFill>
                <a:schemeClr val="lt1"/>
              </a:solidFill>
            </a:endParaRPr>
          </a:p>
        </p:txBody>
      </p:sp>
      <p:sp>
        <p:nvSpPr>
          <p:cNvPr id="302" name="Google Shape;302;p8"/>
          <p:cNvSpPr txBox="1">
            <a:spLocks noGrp="1"/>
          </p:cNvSpPr>
          <p:nvPr>
            <p:ph type="title" idx="4294967295"/>
          </p:nvPr>
        </p:nvSpPr>
        <p:spPr>
          <a:xfrm>
            <a:off x="10615550" y="1926500"/>
            <a:ext cx="832800" cy="41314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900" dirty="0" smtClean="0">
                <a:solidFill>
                  <a:schemeClr val="lt1"/>
                </a:solidFill>
              </a:rPr>
              <a:t>KÖZÉ</a:t>
            </a:r>
            <a:br>
              <a:rPr lang="hu-HU" sz="2900" dirty="0" smtClean="0">
                <a:solidFill>
                  <a:schemeClr val="lt1"/>
                </a:solidFill>
              </a:rPr>
            </a:br>
            <a:r>
              <a:rPr lang="hu-HU" sz="2900" dirty="0" smtClean="0">
                <a:solidFill>
                  <a:schemeClr val="lt1"/>
                </a:solidFill>
              </a:rPr>
              <a:t>P</a:t>
            </a:r>
            <a:br>
              <a:rPr lang="hu-HU" sz="2900" dirty="0" smtClean="0">
                <a:solidFill>
                  <a:schemeClr val="lt1"/>
                </a:solidFill>
              </a:rPr>
            </a:br>
            <a:r>
              <a:rPr lang="hu-HU" sz="2900" dirty="0" smtClean="0">
                <a:solidFill>
                  <a:schemeClr val="lt1"/>
                </a:solidFill>
              </a:rPr>
              <a:t>FOK</a:t>
            </a:r>
            <a:endParaRPr sz="2900" dirty="0">
              <a:solidFill>
                <a:schemeClr val="lt1"/>
              </a:solidFill>
            </a:endParaRPr>
          </a:p>
        </p:txBody>
      </p:sp>
      <p:sp>
        <p:nvSpPr>
          <p:cNvPr id="303" name="Google Shape;303;p8">
            <a:hlinkClick r:id="rId3" action="ppaction://hlinksldjump"/>
          </p:cNvPr>
          <p:cNvSpPr/>
          <p:nvPr/>
        </p:nvSpPr>
        <p:spPr>
          <a:xfrm>
            <a:off x="5297875" y="2298050"/>
            <a:ext cx="1844100" cy="29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8">
            <a:hlinkClick r:id="rId4" action="ppaction://hlinksldjump"/>
          </p:cNvPr>
          <p:cNvSpPr/>
          <p:nvPr/>
        </p:nvSpPr>
        <p:spPr>
          <a:xfrm>
            <a:off x="1623775" y="1926500"/>
            <a:ext cx="1279725" cy="4279575"/>
          </a:xfrm>
          <a:custGeom>
            <a:avLst/>
            <a:gdLst/>
            <a:ahLst/>
            <a:cxnLst/>
            <a:rect l="l" t="t" r="r" b="b"/>
            <a:pathLst>
              <a:path w="51189" h="171183" extrusionOk="0">
                <a:moveTo>
                  <a:pt x="0" y="0"/>
                </a:moveTo>
                <a:lnTo>
                  <a:pt x="51189" y="13210"/>
                </a:lnTo>
                <a:lnTo>
                  <a:pt x="48988" y="145864"/>
                </a:lnTo>
                <a:lnTo>
                  <a:pt x="550" y="171183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5" name="Google Shape;305;p8">
            <a:hlinkClick r:id="rId5" action="ppaction://hlinksldjump"/>
          </p:cNvPr>
          <p:cNvSpPr/>
          <p:nvPr/>
        </p:nvSpPr>
        <p:spPr>
          <a:xfrm flipH="1">
            <a:off x="9298800" y="1926500"/>
            <a:ext cx="1279725" cy="4279575"/>
          </a:xfrm>
          <a:custGeom>
            <a:avLst/>
            <a:gdLst/>
            <a:ahLst/>
            <a:cxnLst/>
            <a:rect l="l" t="t" r="r" b="b"/>
            <a:pathLst>
              <a:path w="51189" h="171183" extrusionOk="0">
                <a:moveTo>
                  <a:pt x="0" y="0"/>
                </a:moveTo>
                <a:lnTo>
                  <a:pt x="51189" y="13210"/>
                </a:lnTo>
                <a:lnTo>
                  <a:pt x="48988" y="145864"/>
                </a:lnTo>
                <a:lnTo>
                  <a:pt x="550" y="171183"/>
                </a:lnTo>
                <a:close/>
              </a:path>
            </a:pathLst>
          </a:custGeom>
          <a:noFill/>
          <a:ln>
            <a:noFill/>
          </a:ln>
        </p:spPr>
      </p:sp>
      <p:grpSp>
        <p:nvGrpSpPr>
          <p:cNvPr id="306" name="Google Shape;306;p8"/>
          <p:cNvGrpSpPr/>
          <p:nvPr/>
        </p:nvGrpSpPr>
        <p:grpSpPr>
          <a:xfrm>
            <a:off x="3679121" y="4277900"/>
            <a:ext cx="1267158" cy="1508905"/>
            <a:chOff x="5873562" y="4158889"/>
            <a:chExt cx="1700655" cy="2025103"/>
          </a:xfrm>
        </p:grpSpPr>
        <p:sp>
          <p:nvSpPr>
            <p:cNvPr id="307" name="Google Shape;307;p8"/>
            <p:cNvSpPr/>
            <p:nvPr/>
          </p:nvSpPr>
          <p:spPr>
            <a:xfrm>
              <a:off x="6123725" y="4574825"/>
              <a:ext cx="1200236" cy="1260207"/>
            </a:xfrm>
            <a:custGeom>
              <a:avLst/>
              <a:gdLst/>
              <a:ahLst/>
              <a:cxnLst/>
              <a:rect l="l" t="t" r="r" b="b"/>
              <a:pathLst>
                <a:path w="445770" h="2483167" extrusionOk="0">
                  <a:moveTo>
                    <a:pt x="0" y="0"/>
                  </a:moveTo>
                  <a:lnTo>
                    <a:pt x="445770" y="0"/>
                  </a:lnTo>
                  <a:lnTo>
                    <a:pt x="445770" y="2483167"/>
                  </a:lnTo>
                  <a:lnTo>
                    <a:pt x="0" y="248316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14325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5873884" y="5776221"/>
              <a:ext cx="1700333" cy="407771"/>
            </a:xfrm>
            <a:custGeom>
              <a:avLst/>
              <a:gdLst/>
              <a:ahLst/>
              <a:cxnLst/>
              <a:rect l="l" t="t" r="r" b="b"/>
              <a:pathLst>
                <a:path w="631507" h="151447" extrusionOk="0">
                  <a:moveTo>
                    <a:pt x="0" y="0"/>
                  </a:moveTo>
                  <a:lnTo>
                    <a:pt x="631507" y="0"/>
                  </a:lnTo>
                  <a:lnTo>
                    <a:pt x="631507" y="151448"/>
                  </a:lnTo>
                  <a:lnTo>
                    <a:pt x="0" y="1514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42875" dist="19050" dir="168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5873562" y="4158904"/>
              <a:ext cx="1700333" cy="407771"/>
            </a:xfrm>
            <a:custGeom>
              <a:avLst/>
              <a:gdLst/>
              <a:ahLst/>
              <a:cxnLst/>
              <a:rect l="l" t="t" r="r" b="b"/>
              <a:pathLst>
                <a:path w="631507" h="151447" extrusionOk="0">
                  <a:moveTo>
                    <a:pt x="0" y="0"/>
                  </a:moveTo>
                  <a:lnTo>
                    <a:pt x="631507" y="0"/>
                  </a:lnTo>
                  <a:lnTo>
                    <a:pt x="631507" y="151447"/>
                  </a:lnTo>
                  <a:lnTo>
                    <a:pt x="0" y="15144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42888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6123508" y="4574834"/>
              <a:ext cx="1200236" cy="159003"/>
            </a:xfrm>
            <a:custGeom>
              <a:avLst/>
              <a:gdLst/>
              <a:ahLst/>
              <a:cxnLst/>
              <a:rect l="l" t="t" r="r" b="b"/>
              <a:pathLst>
                <a:path w="445770" h="59054" extrusionOk="0">
                  <a:moveTo>
                    <a:pt x="0" y="0"/>
                  </a:moveTo>
                  <a:lnTo>
                    <a:pt x="445770" y="0"/>
                  </a:lnTo>
                  <a:lnTo>
                    <a:pt x="445770" y="59055"/>
                  </a:lnTo>
                  <a:lnTo>
                    <a:pt x="0" y="5905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5873562" y="5776146"/>
              <a:ext cx="1700333" cy="407771"/>
            </a:xfrm>
            <a:custGeom>
              <a:avLst/>
              <a:gdLst/>
              <a:ahLst/>
              <a:cxnLst/>
              <a:rect l="l" t="t" r="r" b="b"/>
              <a:pathLst>
                <a:path w="631507" h="151447" extrusionOk="0">
                  <a:moveTo>
                    <a:pt x="0" y="0"/>
                  </a:moveTo>
                  <a:lnTo>
                    <a:pt x="631507" y="0"/>
                  </a:lnTo>
                  <a:lnTo>
                    <a:pt x="631507" y="151448"/>
                  </a:lnTo>
                  <a:lnTo>
                    <a:pt x="0" y="151448"/>
                  </a:ln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5873562" y="4158889"/>
              <a:ext cx="1700333" cy="407771"/>
            </a:xfrm>
            <a:custGeom>
              <a:avLst/>
              <a:gdLst/>
              <a:ahLst/>
              <a:cxnLst/>
              <a:rect l="l" t="t" r="r" b="b"/>
              <a:pathLst>
                <a:path w="631507" h="151447" extrusionOk="0">
                  <a:moveTo>
                    <a:pt x="0" y="0"/>
                  </a:moveTo>
                  <a:lnTo>
                    <a:pt x="631507" y="0"/>
                  </a:lnTo>
                  <a:lnTo>
                    <a:pt x="631507" y="151447"/>
                  </a:lnTo>
                  <a:lnTo>
                    <a:pt x="0" y="151447"/>
                  </a:ln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Kép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9075" y="2795954"/>
            <a:ext cx="1074248" cy="1475866"/>
          </a:xfrm>
          <a:prstGeom prst="rect">
            <a:avLst/>
          </a:prstGeom>
        </p:spPr>
      </p:pic>
      <p:sp>
        <p:nvSpPr>
          <p:cNvPr id="17" name="Google Shape;300;p8"/>
          <p:cNvSpPr txBox="1">
            <a:spLocks/>
          </p:cNvSpPr>
          <p:nvPr/>
        </p:nvSpPr>
        <p:spPr>
          <a:xfrm>
            <a:off x="3679121" y="5888544"/>
            <a:ext cx="5053458" cy="705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7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9pPr>
          </a:lstStyle>
          <a:p>
            <a:pPr algn="ctr"/>
            <a:r>
              <a:rPr lang="hu-HU" sz="3000" dirty="0" smtClean="0">
                <a:solidFill>
                  <a:schemeClr val="lt1"/>
                </a:solidFill>
              </a:rPr>
              <a:t>FELSOOKTATÁS</a:t>
            </a:r>
            <a:endParaRPr lang="hu-HU" sz="3000" dirty="0">
              <a:solidFill>
                <a:schemeClr val="lt1"/>
              </a:solidFill>
            </a:endParaRPr>
          </a:p>
        </p:txBody>
      </p:sp>
      <p:sp>
        <p:nvSpPr>
          <p:cNvPr id="18" name="Google Shape;300;p8"/>
          <p:cNvSpPr txBox="1">
            <a:spLocks/>
          </p:cNvSpPr>
          <p:nvPr/>
        </p:nvSpPr>
        <p:spPr>
          <a:xfrm>
            <a:off x="5395613" y="5482919"/>
            <a:ext cx="652093" cy="705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7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9pPr>
          </a:lstStyle>
          <a:p>
            <a:pPr algn="ctr"/>
            <a:r>
              <a:rPr lang="hu-HU" sz="3000" dirty="0" smtClean="0">
                <a:solidFill>
                  <a:schemeClr val="lt1"/>
                </a:solidFill>
              </a:rPr>
              <a:t>„</a:t>
            </a:r>
            <a:endParaRPr lang="hu-HU" sz="3000" dirty="0">
              <a:solidFill>
                <a:schemeClr val="lt1"/>
              </a:solidFill>
            </a:endParaRPr>
          </a:p>
        </p:txBody>
      </p:sp>
      <p:sp>
        <p:nvSpPr>
          <p:cNvPr id="19" name="Google Shape;301;p8"/>
          <p:cNvSpPr txBox="1">
            <a:spLocks/>
          </p:cNvSpPr>
          <p:nvPr/>
        </p:nvSpPr>
        <p:spPr>
          <a:xfrm>
            <a:off x="1460110" y="2333862"/>
            <a:ext cx="940081" cy="2993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9pPr>
          </a:lstStyle>
          <a:p>
            <a:pPr algn="ctr"/>
            <a:r>
              <a:rPr lang="hu-HU" sz="2900" dirty="0" smtClean="0">
                <a:solidFill>
                  <a:schemeClr val="accent4"/>
                </a:solidFill>
              </a:rPr>
              <a:t>1-6</a:t>
            </a:r>
          </a:p>
          <a:p>
            <a:pPr algn="ctr"/>
            <a:endParaRPr lang="hu-HU" sz="2900" dirty="0" smtClean="0">
              <a:solidFill>
                <a:schemeClr val="accent4"/>
              </a:solidFill>
            </a:endParaRPr>
          </a:p>
          <a:p>
            <a:pPr algn="ctr"/>
            <a:r>
              <a:rPr lang="hu-HU" sz="2900" dirty="0" smtClean="0">
                <a:solidFill>
                  <a:schemeClr val="accent4"/>
                </a:solidFill>
              </a:rPr>
              <a:t>É</a:t>
            </a:r>
          </a:p>
          <a:p>
            <a:pPr algn="ctr"/>
            <a:r>
              <a:rPr lang="hu-HU" sz="2900" dirty="0" smtClean="0">
                <a:solidFill>
                  <a:schemeClr val="accent4"/>
                </a:solidFill>
              </a:rPr>
              <a:t>V</a:t>
            </a:r>
          </a:p>
          <a:p>
            <a:pPr algn="ctr"/>
            <a:r>
              <a:rPr lang="hu-HU" sz="2900" dirty="0" smtClean="0">
                <a:solidFill>
                  <a:schemeClr val="accent4"/>
                </a:solidFill>
              </a:rPr>
              <a:t>E</a:t>
            </a:r>
          </a:p>
          <a:p>
            <a:pPr algn="ctr"/>
            <a:r>
              <a:rPr lang="hu-HU" sz="2900" dirty="0" smtClean="0">
                <a:solidFill>
                  <a:schemeClr val="accent4"/>
                </a:solidFill>
              </a:rPr>
              <a:t>S</a:t>
            </a:r>
            <a:endParaRPr lang="hu-HU" sz="2900" dirty="0">
              <a:solidFill>
                <a:schemeClr val="accent4"/>
              </a:solidFill>
            </a:endParaRPr>
          </a:p>
        </p:txBody>
      </p:sp>
      <p:sp>
        <p:nvSpPr>
          <p:cNvPr id="20" name="Google Shape;301;p8"/>
          <p:cNvSpPr txBox="1">
            <a:spLocks/>
          </p:cNvSpPr>
          <p:nvPr/>
        </p:nvSpPr>
        <p:spPr>
          <a:xfrm>
            <a:off x="5512260" y="2333862"/>
            <a:ext cx="1404217" cy="2993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9pPr>
          </a:lstStyle>
          <a:p>
            <a:pPr algn="ctr"/>
            <a:r>
              <a:rPr lang="hu-HU" sz="2900" dirty="0" smtClean="0">
                <a:solidFill>
                  <a:schemeClr val="accent4"/>
                </a:solidFill>
              </a:rPr>
              <a:t>6-14</a:t>
            </a:r>
          </a:p>
          <a:p>
            <a:pPr algn="ctr"/>
            <a:endParaRPr lang="hu-HU" sz="2900" dirty="0">
              <a:solidFill>
                <a:schemeClr val="accent4"/>
              </a:solidFill>
            </a:endParaRPr>
          </a:p>
          <a:p>
            <a:pPr algn="ctr"/>
            <a:r>
              <a:rPr lang="hu-HU" sz="2000" dirty="0" smtClean="0">
                <a:solidFill>
                  <a:schemeClr val="accent4"/>
                </a:solidFill>
              </a:rPr>
              <a:t>ÉVES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21" name="Google Shape;301;p8"/>
          <p:cNvSpPr txBox="1">
            <a:spLocks/>
          </p:cNvSpPr>
          <p:nvPr/>
        </p:nvSpPr>
        <p:spPr>
          <a:xfrm>
            <a:off x="9767868" y="2419481"/>
            <a:ext cx="940081" cy="2993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9pPr>
          </a:lstStyle>
          <a:p>
            <a:pPr algn="ctr"/>
            <a:r>
              <a:rPr lang="hu-HU" sz="1600" dirty="0" smtClean="0">
                <a:solidFill>
                  <a:schemeClr val="accent4"/>
                </a:solidFill>
              </a:rPr>
              <a:t>14-18</a:t>
            </a:r>
          </a:p>
          <a:p>
            <a:pPr algn="ctr"/>
            <a:endParaRPr lang="hu-HU" sz="2900" dirty="0" smtClean="0">
              <a:solidFill>
                <a:schemeClr val="accent4"/>
              </a:solidFill>
            </a:endParaRPr>
          </a:p>
          <a:p>
            <a:pPr algn="ctr"/>
            <a:r>
              <a:rPr lang="hu-HU" sz="2900" dirty="0" smtClean="0">
                <a:solidFill>
                  <a:schemeClr val="accent4"/>
                </a:solidFill>
              </a:rPr>
              <a:t>É</a:t>
            </a:r>
          </a:p>
          <a:p>
            <a:pPr algn="ctr"/>
            <a:r>
              <a:rPr lang="hu-HU" sz="2900" dirty="0" smtClean="0">
                <a:solidFill>
                  <a:schemeClr val="accent4"/>
                </a:solidFill>
              </a:rPr>
              <a:t>V</a:t>
            </a:r>
          </a:p>
          <a:p>
            <a:pPr algn="ctr"/>
            <a:r>
              <a:rPr lang="hu-HU" sz="2900" dirty="0" smtClean="0">
                <a:solidFill>
                  <a:schemeClr val="accent4"/>
                </a:solidFill>
              </a:rPr>
              <a:t>E</a:t>
            </a:r>
          </a:p>
          <a:p>
            <a:pPr algn="ctr"/>
            <a:r>
              <a:rPr lang="hu-HU" sz="2900" dirty="0" smtClean="0">
                <a:solidFill>
                  <a:schemeClr val="accent4"/>
                </a:solidFill>
              </a:rPr>
              <a:t>S</a:t>
            </a:r>
            <a:endParaRPr lang="hu-HU" sz="2900" dirty="0">
              <a:solidFill>
                <a:schemeClr val="accent4"/>
              </a:solidFill>
            </a:endParaRPr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9121" y="86318"/>
            <a:ext cx="4879278" cy="6703444"/>
          </a:xfrm>
          <a:prstGeom prst="rect">
            <a:avLst/>
          </a:prstGeom>
        </p:spPr>
      </p:pic>
      <p:sp>
        <p:nvSpPr>
          <p:cNvPr id="23" name="Google Shape;293;p7"/>
          <p:cNvSpPr txBox="1">
            <a:spLocks/>
          </p:cNvSpPr>
          <p:nvPr/>
        </p:nvSpPr>
        <p:spPr>
          <a:xfrm>
            <a:off x="1636525" y="5601399"/>
            <a:ext cx="8929250" cy="123825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7150" dist="19050" dir="5400000" algn="bl" rotWithShape="0">
              <a:srgbClr val="000000">
                <a:alpha val="9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u-HU" sz="2800" dirty="0"/>
              <a:t>A szlovén oktatási rendszer célja a tehetséggondozás és a gyakorlatias tudás megszerzése.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9"/>
          <p:cNvGrpSpPr/>
          <p:nvPr/>
        </p:nvGrpSpPr>
        <p:grpSpPr>
          <a:xfrm>
            <a:off x="2512990" y="836428"/>
            <a:ext cx="729188" cy="1435564"/>
            <a:chOff x="2980826" y="3069265"/>
            <a:chExt cx="729188" cy="1435564"/>
          </a:xfrm>
        </p:grpSpPr>
        <p:sp>
          <p:nvSpPr>
            <p:cNvPr id="321" name="Google Shape;321;p9"/>
            <p:cNvSpPr/>
            <p:nvPr/>
          </p:nvSpPr>
          <p:spPr>
            <a:xfrm>
              <a:off x="3196856" y="3069265"/>
              <a:ext cx="86305" cy="731497"/>
            </a:xfrm>
            <a:custGeom>
              <a:avLst/>
              <a:gdLst/>
              <a:ahLst/>
              <a:cxnLst/>
              <a:rect l="l" t="t" r="r" b="b"/>
              <a:pathLst>
                <a:path w="80284" h="247755" extrusionOk="0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3182438" y="3753833"/>
              <a:ext cx="156534" cy="74132"/>
            </a:xfrm>
            <a:custGeom>
              <a:avLst/>
              <a:gdLst/>
              <a:ahLst/>
              <a:cxnLst/>
              <a:rect l="l" t="t" r="r" b="b"/>
              <a:pathLst>
                <a:path w="156534" h="74132" extrusionOk="0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3" name="Google Shape;323;p9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324" name="Google Shape;324;p9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325" name="Google Shape;325;p9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449" h="156181" extrusionOk="0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6" name="Google Shape;326;p9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700" h="304281" extrusionOk="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27" name="Google Shape;327;p9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avLst/>
                <a:gdLst/>
                <a:ahLst/>
                <a:cxnLst/>
                <a:rect l="l" t="t" r="r" b="b"/>
                <a:pathLst>
                  <a:path w="722111" h="685811" extrusionOk="0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9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avLst/>
                <a:gdLst/>
                <a:ahLst/>
                <a:cxnLst/>
                <a:rect l="l" t="t" r="r" b="b"/>
                <a:pathLst>
                  <a:path w="325022" h="370132" extrusionOk="0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9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avLst/>
                <a:gdLst/>
                <a:ahLst/>
                <a:cxnLst/>
                <a:rect l="l" t="t" r="r" b="b"/>
                <a:pathLst>
                  <a:path w="41153" h="161977" extrusionOk="0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9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avLst/>
                <a:gdLst/>
                <a:ahLst/>
                <a:cxnLst/>
                <a:rect l="l" t="t" r="r" b="b"/>
                <a:pathLst>
                  <a:path w="319366" h="278830" extrusionOk="0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9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avLst/>
                <a:gdLst/>
                <a:ahLst/>
                <a:cxnLst/>
                <a:rect l="l" t="t" r="r" b="b"/>
                <a:pathLst>
                  <a:path w="82794" h="106421" extrusionOk="0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9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avLst/>
                <a:gdLst/>
                <a:ahLst/>
                <a:cxnLst/>
                <a:rect l="l" t="t" r="r" b="b"/>
                <a:pathLst>
                  <a:path w="296131" h="408342" extrusionOk="0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9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9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9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9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9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9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avLst/>
                <a:gdLst/>
                <a:ahLst/>
                <a:cxnLst/>
                <a:rect l="l" t="t" r="r" b="b"/>
                <a:pathLst>
                  <a:path w="90285" h="98170" extrusionOk="0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9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85" h="98176" extrusionOk="0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9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avLst/>
                <a:gdLst/>
                <a:ahLst/>
                <a:cxnLst/>
                <a:rect l="l" t="t" r="r" b="b"/>
                <a:pathLst>
                  <a:path w="69389" h="99848" extrusionOk="0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9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avLst/>
                <a:gdLst/>
                <a:ahLst/>
                <a:cxnLst/>
                <a:rect l="l" t="t" r="r" b="b"/>
                <a:pathLst>
                  <a:path w="65675" h="90646" extrusionOk="0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9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avLst/>
                <a:gdLst/>
                <a:ahLst/>
                <a:cxnLst/>
                <a:rect l="l" t="t" r="r" b="b"/>
                <a:pathLst>
                  <a:path w="267665" h="248756" extrusionOk="0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9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96747" h="110174" extrusionOk="0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44" name="Google Shape;344;p9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345" name="Google Shape;345;p9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04" h="57852" extrusionOk="0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6" name="Google Shape;346;p9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95" h="72880" extrusionOk="0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" name="Google Shape;347;p9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34" h="54059" extrusionOk="0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8" name="Google Shape;348;p9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37" h="54053" extrusionOk="0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349" name="Google Shape;349;p9"/>
          <p:cNvGrpSpPr/>
          <p:nvPr/>
        </p:nvGrpSpPr>
        <p:grpSpPr>
          <a:xfrm flipH="1">
            <a:off x="7506751" y="832884"/>
            <a:ext cx="729188" cy="1435564"/>
            <a:chOff x="2980826" y="3069265"/>
            <a:chExt cx="729188" cy="1435564"/>
          </a:xfrm>
        </p:grpSpPr>
        <p:sp>
          <p:nvSpPr>
            <p:cNvPr id="350" name="Google Shape;350;p9"/>
            <p:cNvSpPr/>
            <p:nvPr/>
          </p:nvSpPr>
          <p:spPr>
            <a:xfrm>
              <a:off x="3196856" y="3069265"/>
              <a:ext cx="86305" cy="731497"/>
            </a:xfrm>
            <a:custGeom>
              <a:avLst/>
              <a:gdLst/>
              <a:ahLst/>
              <a:cxnLst/>
              <a:rect l="l" t="t" r="r" b="b"/>
              <a:pathLst>
                <a:path w="80284" h="247755" extrusionOk="0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9"/>
            <p:cNvSpPr/>
            <p:nvPr/>
          </p:nvSpPr>
          <p:spPr>
            <a:xfrm>
              <a:off x="3182438" y="3753833"/>
              <a:ext cx="156534" cy="74132"/>
            </a:xfrm>
            <a:custGeom>
              <a:avLst/>
              <a:gdLst/>
              <a:ahLst/>
              <a:cxnLst/>
              <a:rect l="l" t="t" r="r" b="b"/>
              <a:pathLst>
                <a:path w="156534" h="74132" extrusionOk="0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2" name="Google Shape;352;p9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353" name="Google Shape;353;p9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354" name="Google Shape;354;p9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449" h="156181" extrusionOk="0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5" name="Google Shape;355;p9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700" h="304281" extrusionOk="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56" name="Google Shape;356;p9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avLst/>
                <a:gdLst/>
                <a:ahLst/>
                <a:cxnLst/>
                <a:rect l="l" t="t" r="r" b="b"/>
                <a:pathLst>
                  <a:path w="722111" h="685811" extrusionOk="0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9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avLst/>
                <a:gdLst/>
                <a:ahLst/>
                <a:cxnLst/>
                <a:rect l="l" t="t" r="r" b="b"/>
                <a:pathLst>
                  <a:path w="325022" h="370132" extrusionOk="0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9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avLst/>
                <a:gdLst/>
                <a:ahLst/>
                <a:cxnLst/>
                <a:rect l="l" t="t" r="r" b="b"/>
                <a:pathLst>
                  <a:path w="41153" h="161977" extrusionOk="0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9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avLst/>
                <a:gdLst/>
                <a:ahLst/>
                <a:cxnLst/>
                <a:rect l="l" t="t" r="r" b="b"/>
                <a:pathLst>
                  <a:path w="319366" h="278830" extrusionOk="0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9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avLst/>
                <a:gdLst/>
                <a:ahLst/>
                <a:cxnLst/>
                <a:rect l="l" t="t" r="r" b="b"/>
                <a:pathLst>
                  <a:path w="82794" h="106421" extrusionOk="0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9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avLst/>
                <a:gdLst/>
                <a:ahLst/>
                <a:cxnLst/>
                <a:rect l="l" t="t" r="r" b="b"/>
                <a:pathLst>
                  <a:path w="296131" h="408342" extrusionOk="0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9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9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p9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9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9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9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avLst/>
                <a:gdLst/>
                <a:ahLst/>
                <a:cxnLst/>
                <a:rect l="l" t="t" r="r" b="b"/>
                <a:pathLst>
                  <a:path w="90285" h="98170" extrusionOk="0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9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85" h="98176" extrusionOk="0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avLst/>
                <a:gdLst/>
                <a:ahLst/>
                <a:cxnLst/>
                <a:rect l="l" t="t" r="r" b="b"/>
                <a:pathLst>
                  <a:path w="69389" h="99848" extrusionOk="0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370;p9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avLst/>
                <a:gdLst/>
                <a:ahLst/>
                <a:cxnLst/>
                <a:rect l="l" t="t" r="r" b="b"/>
                <a:pathLst>
                  <a:path w="65675" h="90646" extrusionOk="0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9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avLst/>
                <a:gdLst/>
                <a:ahLst/>
                <a:cxnLst/>
                <a:rect l="l" t="t" r="r" b="b"/>
                <a:pathLst>
                  <a:path w="267665" h="248756" extrusionOk="0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9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96747" h="110174" extrusionOk="0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73" name="Google Shape;373;p9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374" name="Google Shape;374;p9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04" h="57852" extrusionOk="0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5" name="Google Shape;375;p9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95" h="72880" extrusionOk="0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6" name="Google Shape;376;p9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34" h="54059" extrusionOk="0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7" name="Google Shape;377;p9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37" h="54053" extrusionOk="0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378" name="Google Shape;378;p9">
            <a:hlinkClick r:id="rId3" action="ppaction://hlinksldjump"/>
          </p:cNvPr>
          <p:cNvSpPr/>
          <p:nvPr/>
        </p:nvSpPr>
        <p:spPr>
          <a:xfrm>
            <a:off x="10079475" y="1885225"/>
            <a:ext cx="1314400" cy="4389675"/>
          </a:xfrm>
          <a:custGeom>
            <a:avLst/>
            <a:gdLst/>
            <a:ahLst/>
            <a:cxnLst/>
            <a:rect l="l" t="t" r="r" b="b"/>
            <a:pathLst>
              <a:path w="52576" h="175587" extrusionOk="0">
                <a:moveTo>
                  <a:pt x="51189" y="0"/>
                </a:moveTo>
                <a:lnTo>
                  <a:pt x="0" y="14696"/>
                </a:lnTo>
                <a:lnTo>
                  <a:pt x="285" y="162927"/>
                </a:lnTo>
                <a:lnTo>
                  <a:pt x="52576" y="175587"/>
                </a:lnTo>
                <a:close/>
              </a:path>
            </a:pathLst>
          </a:custGeom>
          <a:noFill/>
          <a:ln>
            <a:noFill/>
          </a:ln>
          <a:effectLst>
            <a:outerShdw blurRad="57150" dist="19050" dir="5400000" algn="bl" rotWithShape="0">
              <a:srgbClr val="000000">
                <a:alpha val="71000"/>
              </a:srgbClr>
            </a:outerShdw>
          </a:effectLst>
        </p:spPr>
      </p:sp>
      <p:pic>
        <p:nvPicPr>
          <p:cNvPr id="1028" name="Picture 4" descr="https://osljhism1.splet.arnes.si/files/2023/10/glava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4648" y="2869583"/>
            <a:ext cx="6607717" cy="190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38225" y="5369616"/>
            <a:ext cx="9041250" cy="1250259"/>
          </a:xfrm>
        </p:spPr>
        <p:txBody>
          <a:bodyPr/>
          <a:lstStyle/>
          <a:p>
            <a:pPr algn="ctr"/>
            <a:r>
              <a:rPr lang="hu-HU" dirty="0" smtClean="0"/>
              <a:t>OSNOVNA SOLA </a:t>
            </a:r>
            <a:br>
              <a:rPr lang="hu-HU" dirty="0" smtClean="0"/>
            </a:br>
            <a:r>
              <a:rPr lang="hu-HU" dirty="0" smtClean="0"/>
              <a:t>HINKA SMEKARJA</a:t>
            </a:r>
            <a:endParaRPr lang="hu-HU" dirty="0"/>
          </a:p>
        </p:txBody>
      </p:sp>
      <p:sp>
        <p:nvSpPr>
          <p:cNvPr id="67" name="Google Shape;301;p8"/>
          <p:cNvSpPr txBox="1">
            <a:spLocks/>
          </p:cNvSpPr>
          <p:nvPr/>
        </p:nvSpPr>
        <p:spPr>
          <a:xfrm>
            <a:off x="1038225" y="1114425"/>
            <a:ext cx="940081" cy="410099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9pPr>
          </a:lstStyle>
          <a:p>
            <a:pPr algn="ctr"/>
            <a:r>
              <a:rPr lang="hu-HU" sz="2900" dirty="0" smtClean="0">
                <a:solidFill>
                  <a:schemeClr val="accent4"/>
                </a:solidFill>
              </a:rPr>
              <a:t>Ö</a:t>
            </a:r>
          </a:p>
          <a:p>
            <a:pPr algn="ctr"/>
            <a:r>
              <a:rPr lang="hu-HU" sz="2900" dirty="0" smtClean="0">
                <a:solidFill>
                  <a:schemeClr val="accent4"/>
                </a:solidFill>
              </a:rPr>
              <a:t>K</a:t>
            </a:r>
          </a:p>
          <a:p>
            <a:pPr algn="ctr"/>
            <a:r>
              <a:rPr lang="hu-HU" sz="2900" dirty="0" smtClean="0">
                <a:solidFill>
                  <a:schemeClr val="accent4"/>
                </a:solidFill>
              </a:rPr>
              <a:t>O</a:t>
            </a:r>
          </a:p>
          <a:p>
            <a:pPr algn="ctr"/>
            <a:r>
              <a:rPr lang="hu-HU" sz="2900" dirty="0" smtClean="0">
                <a:solidFill>
                  <a:schemeClr val="accent4"/>
                </a:solidFill>
              </a:rPr>
              <a:t>I</a:t>
            </a:r>
          </a:p>
          <a:p>
            <a:pPr algn="ctr"/>
            <a:r>
              <a:rPr lang="hu-HU" sz="2900" dirty="0" smtClean="0">
                <a:solidFill>
                  <a:schemeClr val="accent4"/>
                </a:solidFill>
              </a:rPr>
              <a:t>S</a:t>
            </a:r>
          </a:p>
          <a:p>
            <a:pPr algn="ctr"/>
            <a:r>
              <a:rPr lang="hu-HU" sz="2900" dirty="0" smtClean="0">
                <a:solidFill>
                  <a:schemeClr val="accent4"/>
                </a:solidFill>
              </a:rPr>
              <a:t>K</a:t>
            </a:r>
          </a:p>
          <a:p>
            <a:pPr algn="ctr"/>
            <a:r>
              <a:rPr lang="hu-HU" sz="2900" dirty="0" smtClean="0">
                <a:solidFill>
                  <a:schemeClr val="accent4"/>
                </a:solidFill>
              </a:rPr>
              <a:t>O</a:t>
            </a:r>
          </a:p>
          <a:p>
            <a:pPr algn="ctr"/>
            <a:r>
              <a:rPr lang="hu-HU" sz="2900" dirty="0" smtClean="0">
                <a:solidFill>
                  <a:schemeClr val="accent4"/>
                </a:solidFill>
              </a:rPr>
              <a:t>L</a:t>
            </a:r>
          </a:p>
          <a:p>
            <a:pPr algn="ctr"/>
            <a:r>
              <a:rPr lang="hu-HU" sz="2900" dirty="0" smtClean="0">
                <a:solidFill>
                  <a:schemeClr val="accent4"/>
                </a:solidFill>
              </a:rPr>
              <a:t>A</a:t>
            </a:r>
            <a:endParaRPr lang="hu-HU" sz="2900" dirty="0">
              <a:solidFill>
                <a:schemeClr val="accent4"/>
              </a:solidFill>
            </a:endParaRPr>
          </a:p>
        </p:txBody>
      </p:sp>
      <p:sp>
        <p:nvSpPr>
          <p:cNvPr id="68" name="Google Shape;301;p8"/>
          <p:cNvSpPr txBox="1">
            <a:spLocks/>
          </p:cNvSpPr>
          <p:nvPr/>
        </p:nvSpPr>
        <p:spPr>
          <a:xfrm>
            <a:off x="8753796" y="1204202"/>
            <a:ext cx="940081" cy="410099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acques Francois Shadow"/>
              <a:buNone/>
              <a:defRPr sz="40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defRPr>
            </a:lvl9pPr>
          </a:lstStyle>
          <a:p>
            <a:pPr algn="ctr"/>
            <a:r>
              <a:rPr lang="hu-HU" sz="2900" dirty="0" smtClean="0">
                <a:solidFill>
                  <a:schemeClr val="accent4"/>
                </a:solidFill>
              </a:rPr>
              <a:t>I</a:t>
            </a:r>
          </a:p>
          <a:p>
            <a:pPr algn="ctr"/>
            <a:r>
              <a:rPr lang="hu-HU" sz="2900" dirty="0" smtClean="0">
                <a:solidFill>
                  <a:schemeClr val="accent4"/>
                </a:solidFill>
              </a:rPr>
              <a:t>N</a:t>
            </a:r>
          </a:p>
          <a:p>
            <a:pPr algn="ctr"/>
            <a:r>
              <a:rPr lang="hu-HU" sz="2900" dirty="0" smtClean="0">
                <a:solidFill>
                  <a:schemeClr val="accent4"/>
                </a:solidFill>
              </a:rPr>
              <a:t>K</a:t>
            </a:r>
          </a:p>
          <a:p>
            <a:pPr algn="ctr"/>
            <a:r>
              <a:rPr lang="hu-HU" sz="2900" dirty="0" smtClean="0">
                <a:solidFill>
                  <a:schemeClr val="accent4"/>
                </a:solidFill>
              </a:rPr>
              <a:t>L</a:t>
            </a:r>
          </a:p>
          <a:p>
            <a:pPr algn="ctr"/>
            <a:r>
              <a:rPr lang="hu-HU" sz="2900" dirty="0" smtClean="0">
                <a:solidFill>
                  <a:schemeClr val="accent4"/>
                </a:solidFill>
              </a:rPr>
              <a:t>Ú</a:t>
            </a:r>
          </a:p>
          <a:p>
            <a:pPr algn="ctr"/>
            <a:r>
              <a:rPr lang="hu-HU" sz="2900" dirty="0" smtClean="0">
                <a:solidFill>
                  <a:schemeClr val="accent4"/>
                </a:solidFill>
              </a:rPr>
              <a:t>Z</a:t>
            </a:r>
          </a:p>
          <a:p>
            <a:pPr algn="ctr"/>
            <a:r>
              <a:rPr lang="hu-HU" sz="2900" dirty="0" smtClean="0">
                <a:solidFill>
                  <a:schemeClr val="accent4"/>
                </a:solidFill>
              </a:rPr>
              <a:t>I</a:t>
            </a:r>
          </a:p>
          <a:p>
            <a:pPr algn="ctr"/>
            <a:r>
              <a:rPr lang="hu-HU" sz="2900" dirty="0" smtClean="0">
                <a:solidFill>
                  <a:schemeClr val="accent4"/>
                </a:solidFill>
              </a:rPr>
              <a:t>Ó</a:t>
            </a:r>
            <a:endParaRPr lang="hu-HU" sz="2900" dirty="0">
              <a:solidFill>
                <a:schemeClr val="accent4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94"/>
            <a:ext cx="12202317" cy="6859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7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444" y="1530581"/>
            <a:ext cx="4073690" cy="30552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83" name="Google Shape;383;p10"/>
          <p:cNvSpPr txBox="1">
            <a:spLocks noGrp="1"/>
          </p:cNvSpPr>
          <p:nvPr>
            <p:ph type="title" idx="4294967295"/>
          </p:nvPr>
        </p:nvSpPr>
        <p:spPr>
          <a:xfrm>
            <a:off x="-55099" y="832884"/>
            <a:ext cx="832800" cy="5378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71000"/>
              </a:srgbClr>
            </a:outerShdw>
          </a:effectLst>
        </p:spPr>
        <p:txBody>
          <a:bodyPr spcFirstLastPara="1" vert="wordArtVert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900" dirty="0" smtClean="0">
                <a:solidFill>
                  <a:schemeClr val="lt1"/>
                </a:solidFill>
              </a:rPr>
              <a:t>Ljubljana</a:t>
            </a:r>
            <a:endParaRPr sz="2900" dirty="0">
              <a:solidFill>
                <a:schemeClr val="lt1"/>
              </a:solidFill>
            </a:endParaRPr>
          </a:p>
        </p:txBody>
      </p:sp>
      <p:grpSp>
        <p:nvGrpSpPr>
          <p:cNvPr id="385" name="Google Shape;385;p10"/>
          <p:cNvGrpSpPr/>
          <p:nvPr/>
        </p:nvGrpSpPr>
        <p:grpSpPr>
          <a:xfrm>
            <a:off x="3923576" y="836428"/>
            <a:ext cx="729188" cy="1435564"/>
            <a:chOff x="2980826" y="3069265"/>
            <a:chExt cx="729188" cy="1435564"/>
          </a:xfrm>
        </p:grpSpPr>
        <p:sp>
          <p:nvSpPr>
            <p:cNvPr id="386" name="Google Shape;386;p10"/>
            <p:cNvSpPr/>
            <p:nvPr/>
          </p:nvSpPr>
          <p:spPr>
            <a:xfrm>
              <a:off x="3196856" y="3069265"/>
              <a:ext cx="86305" cy="731497"/>
            </a:xfrm>
            <a:custGeom>
              <a:avLst/>
              <a:gdLst/>
              <a:ahLst/>
              <a:cxnLst/>
              <a:rect l="l" t="t" r="r" b="b"/>
              <a:pathLst>
                <a:path w="80284" h="247755" extrusionOk="0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0"/>
            <p:cNvSpPr/>
            <p:nvPr/>
          </p:nvSpPr>
          <p:spPr>
            <a:xfrm>
              <a:off x="3182438" y="3753833"/>
              <a:ext cx="156534" cy="74132"/>
            </a:xfrm>
            <a:custGeom>
              <a:avLst/>
              <a:gdLst/>
              <a:ahLst/>
              <a:cxnLst/>
              <a:rect l="l" t="t" r="r" b="b"/>
              <a:pathLst>
                <a:path w="156534" h="74132" extrusionOk="0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8" name="Google Shape;388;p10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389" name="Google Shape;389;p10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390" name="Google Shape;390;p10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449" h="156181" extrusionOk="0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1" name="Google Shape;391;p10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700" h="304281" extrusionOk="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92" name="Google Shape;392;p10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avLst/>
                <a:gdLst/>
                <a:ahLst/>
                <a:cxnLst/>
                <a:rect l="l" t="t" r="r" b="b"/>
                <a:pathLst>
                  <a:path w="722111" h="685811" extrusionOk="0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10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avLst/>
                <a:gdLst/>
                <a:ahLst/>
                <a:cxnLst/>
                <a:rect l="l" t="t" r="r" b="b"/>
                <a:pathLst>
                  <a:path w="325022" h="370132" extrusionOk="0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10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avLst/>
                <a:gdLst/>
                <a:ahLst/>
                <a:cxnLst/>
                <a:rect l="l" t="t" r="r" b="b"/>
                <a:pathLst>
                  <a:path w="41153" h="161977" extrusionOk="0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10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avLst/>
                <a:gdLst/>
                <a:ahLst/>
                <a:cxnLst/>
                <a:rect l="l" t="t" r="r" b="b"/>
                <a:pathLst>
                  <a:path w="319366" h="278830" extrusionOk="0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10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avLst/>
                <a:gdLst/>
                <a:ahLst/>
                <a:cxnLst/>
                <a:rect l="l" t="t" r="r" b="b"/>
                <a:pathLst>
                  <a:path w="82794" h="106421" extrusionOk="0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10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avLst/>
                <a:gdLst/>
                <a:ahLst/>
                <a:cxnLst/>
                <a:rect l="l" t="t" r="r" b="b"/>
                <a:pathLst>
                  <a:path w="296131" h="408342" extrusionOk="0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10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10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10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10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10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10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avLst/>
                <a:gdLst/>
                <a:ahLst/>
                <a:cxnLst/>
                <a:rect l="l" t="t" r="r" b="b"/>
                <a:pathLst>
                  <a:path w="90285" h="98170" extrusionOk="0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10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85" h="98176" extrusionOk="0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10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avLst/>
                <a:gdLst/>
                <a:ahLst/>
                <a:cxnLst/>
                <a:rect l="l" t="t" r="r" b="b"/>
                <a:pathLst>
                  <a:path w="69389" h="99848" extrusionOk="0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10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avLst/>
                <a:gdLst/>
                <a:ahLst/>
                <a:cxnLst/>
                <a:rect l="l" t="t" r="r" b="b"/>
                <a:pathLst>
                  <a:path w="65675" h="90646" extrusionOk="0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10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avLst/>
                <a:gdLst/>
                <a:ahLst/>
                <a:cxnLst/>
                <a:rect l="l" t="t" r="r" b="b"/>
                <a:pathLst>
                  <a:path w="267665" h="248756" extrusionOk="0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10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96747" h="110174" extrusionOk="0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09" name="Google Shape;409;p10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410" name="Google Shape;410;p10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04" h="57852" extrusionOk="0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" name="Google Shape;411;p10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95" h="72880" extrusionOk="0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" name="Google Shape;412;p10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34" h="54059" extrusionOk="0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" name="Google Shape;413;p10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37" h="54053" extrusionOk="0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14" name="Google Shape;414;p10"/>
          <p:cNvGrpSpPr/>
          <p:nvPr/>
        </p:nvGrpSpPr>
        <p:grpSpPr>
          <a:xfrm flipH="1">
            <a:off x="8917337" y="832884"/>
            <a:ext cx="729188" cy="1435564"/>
            <a:chOff x="2980826" y="3069265"/>
            <a:chExt cx="729188" cy="1435564"/>
          </a:xfrm>
        </p:grpSpPr>
        <p:sp>
          <p:nvSpPr>
            <p:cNvPr id="415" name="Google Shape;415;p10"/>
            <p:cNvSpPr/>
            <p:nvPr/>
          </p:nvSpPr>
          <p:spPr>
            <a:xfrm>
              <a:off x="3196856" y="3069265"/>
              <a:ext cx="86305" cy="731497"/>
            </a:xfrm>
            <a:custGeom>
              <a:avLst/>
              <a:gdLst/>
              <a:ahLst/>
              <a:cxnLst/>
              <a:rect l="l" t="t" r="r" b="b"/>
              <a:pathLst>
                <a:path w="80284" h="247755" extrusionOk="0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0"/>
            <p:cNvSpPr/>
            <p:nvPr/>
          </p:nvSpPr>
          <p:spPr>
            <a:xfrm>
              <a:off x="3182438" y="3753833"/>
              <a:ext cx="156534" cy="74132"/>
            </a:xfrm>
            <a:custGeom>
              <a:avLst/>
              <a:gdLst/>
              <a:ahLst/>
              <a:cxnLst/>
              <a:rect l="l" t="t" r="r" b="b"/>
              <a:pathLst>
                <a:path w="156534" h="74132" extrusionOk="0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7" name="Google Shape;417;p10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418" name="Google Shape;418;p10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419" name="Google Shape;419;p10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449" h="156181" extrusionOk="0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0" name="Google Shape;420;p10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700" h="304281" extrusionOk="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21" name="Google Shape;421;p10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avLst/>
                <a:gdLst/>
                <a:ahLst/>
                <a:cxnLst/>
                <a:rect l="l" t="t" r="r" b="b"/>
                <a:pathLst>
                  <a:path w="722111" h="685811" extrusionOk="0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10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avLst/>
                <a:gdLst/>
                <a:ahLst/>
                <a:cxnLst/>
                <a:rect l="l" t="t" r="r" b="b"/>
                <a:pathLst>
                  <a:path w="325022" h="370132" extrusionOk="0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10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avLst/>
                <a:gdLst/>
                <a:ahLst/>
                <a:cxnLst/>
                <a:rect l="l" t="t" r="r" b="b"/>
                <a:pathLst>
                  <a:path w="41153" h="161977" extrusionOk="0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10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avLst/>
                <a:gdLst/>
                <a:ahLst/>
                <a:cxnLst/>
                <a:rect l="l" t="t" r="r" b="b"/>
                <a:pathLst>
                  <a:path w="319366" h="278830" extrusionOk="0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10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avLst/>
                <a:gdLst/>
                <a:ahLst/>
                <a:cxnLst/>
                <a:rect l="l" t="t" r="r" b="b"/>
                <a:pathLst>
                  <a:path w="82794" h="106421" extrusionOk="0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10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avLst/>
                <a:gdLst/>
                <a:ahLst/>
                <a:cxnLst/>
                <a:rect l="l" t="t" r="r" b="b"/>
                <a:pathLst>
                  <a:path w="296131" h="408342" extrusionOk="0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10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10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10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10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10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10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avLst/>
                <a:gdLst/>
                <a:ahLst/>
                <a:cxnLst/>
                <a:rect l="l" t="t" r="r" b="b"/>
                <a:pathLst>
                  <a:path w="90285" h="98170" extrusionOk="0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10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85" h="98176" extrusionOk="0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10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avLst/>
                <a:gdLst/>
                <a:ahLst/>
                <a:cxnLst/>
                <a:rect l="l" t="t" r="r" b="b"/>
                <a:pathLst>
                  <a:path w="69389" h="99848" extrusionOk="0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10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avLst/>
                <a:gdLst/>
                <a:ahLst/>
                <a:cxnLst/>
                <a:rect l="l" t="t" r="r" b="b"/>
                <a:pathLst>
                  <a:path w="65675" h="90646" extrusionOk="0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10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avLst/>
                <a:gdLst/>
                <a:ahLst/>
                <a:cxnLst/>
                <a:rect l="l" t="t" r="r" b="b"/>
                <a:pathLst>
                  <a:path w="267665" h="248756" extrusionOk="0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10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96747" h="110174" extrusionOk="0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38" name="Google Shape;438;p10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439" name="Google Shape;439;p10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04" h="57852" extrusionOk="0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0" name="Google Shape;440;p10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95" h="72880" extrusionOk="0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1" name="Google Shape;441;p10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34" h="54059" extrusionOk="0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2" name="Google Shape;442;p10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37" h="54053" extrusionOk="0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443" name="Google Shape;443;p10">
            <a:hlinkClick r:id="rId4" action="ppaction://hlinksldjump"/>
          </p:cNvPr>
          <p:cNvSpPr/>
          <p:nvPr/>
        </p:nvSpPr>
        <p:spPr>
          <a:xfrm flipH="1">
            <a:off x="767500" y="1866175"/>
            <a:ext cx="1314400" cy="4389675"/>
          </a:xfrm>
          <a:custGeom>
            <a:avLst/>
            <a:gdLst/>
            <a:ahLst/>
            <a:cxnLst/>
            <a:rect l="l" t="t" r="r" b="b"/>
            <a:pathLst>
              <a:path w="52576" h="175587" extrusionOk="0">
                <a:moveTo>
                  <a:pt x="51189" y="0"/>
                </a:moveTo>
                <a:lnTo>
                  <a:pt x="0" y="14696"/>
                </a:lnTo>
                <a:lnTo>
                  <a:pt x="285" y="162927"/>
                </a:lnTo>
                <a:lnTo>
                  <a:pt x="52576" y="175587"/>
                </a:lnTo>
                <a:close/>
              </a:path>
            </a:pathLst>
          </a:custGeom>
          <a:noFill/>
          <a:ln>
            <a:noFill/>
          </a:ln>
        </p:spPr>
      </p:sp>
      <p:grpSp>
        <p:nvGrpSpPr>
          <p:cNvPr id="63" name="Google Shape;595;p14"/>
          <p:cNvGrpSpPr/>
          <p:nvPr/>
        </p:nvGrpSpPr>
        <p:grpSpPr>
          <a:xfrm>
            <a:off x="3711050" y="4277901"/>
            <a:ext cx="1267158" cy="1508905"/>
            <a:chOff x="5873562" y="4158889"/>
            <a:chExt cx="1700655" cy="2025103"/>
          </a:xfrm>
        </p:grpSpPr>
        <p:sp>
          <p:nvSpPr>
            <p:cNvPr id="64" name="Google Shape;596;p14"/>
            <p:cNvSpPr/>
            <p:nvPr/>
          </p:nvSpPr>
          <p:spPr>
            <a:xfrm>
              <a:off x="6123725" y="4574825"/>
              <a:ext cx="1200236" cy="1260207"/>
            </a:xfrm>
            <a:custGeom>
              <a:avLst/>
              <a:gdLst/>
              <a:ahLst/>
              <a:cxnLst/>
              <a:rect l="l" t="t" r="r" b="b"/>
              <a:pathLst>
                <a:path w="445770" h="2483167" extrusionOk="0">
                  <a:moveTo>
                    <a:pt x="0" y="0"/>
                  </a:moveTo>
                  <a:lnTo>
                    <a:pt x="445770" y="0"/>
                  </a:lnTo>
                  <a:lnTo>
                    <a:pt x="445770" y="2483167"/>
                  </a:lnTo>
                  <a:lnTo>
                    <a:pt x="0" y="248316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14325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597;p14"/>
            <p:cNvSpPr/>
            <p:nvPr/>
          </p:nvSpPr>
          <p:spPr>
            <a:xfrm>
              <a:off x="5873884" y="5776221"/>
              <a:ext cx="1700333" cy="407771"/>
            </a:xfrm>
            <a:custGeom>
              <a:avLst/>
              <a:gdLst/>
              <a:ahLst/>
              <a:cxnLst/>
              <a:rect l="l" t="t" r="r" b="b"/>
              <a:pathLst>
                <a:path w="631507" h="151447" extrusionOk="0">
                  <a:moveTo>
                    <a:pt x="0" y="0"/>
                  </a:moveTo>
                  <a:lnTo>
                    <a:pt x="631507" y="0"/>
                  </a:lnTo>
                  <a:lnTo>
                    <a:pt x="631507" y="151448"/>
                  </a:lnTo>
                  <a:lnTo>
                    <a:pt x="0" y="1514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42875" dist="19050" dir="168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598;p14"/>
            <p:cNvSpPr/>
            <p:nvPr/>
          </p:nvSpPr>
          <p:spPr>
            <a:xfrm>
              <a:off x="5873562" y="4158904"/>
              <a:ext cx="1700333" cy="407771"/>
            </a:xfrm>
            <a:custGeom>
              <a:avLst/>
              <a:gdLst/>
              <a:ahLst/>
              <a:cxnLst/>
              <a:rect l="l" t="t" r="r" b="b"/>
              <a:pathLst>
                <a:path w="631507" h="151447" extrusionOk="0">
                  <a:moveTo>
                    <a:pt x="0" y="0"/>
                  </a:moveTo>
                  <a:lnTo>
                    <a:pt x="631507" y="0"/>
                  </a:lnTo>
                  <a:lnTo>
                    <a:pt x="631507" y="151447"/>
                  </a:lnTo>
                  <a:lnTo>
                    <a:pt x="0" y="15144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42888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599;p14"/>
            <p:cNvSpPr/>
            <p:nvPr/>
          </p:nvSpPr>
          <p:spPr>
            <a:xfrm>
              <a:off x="6123508" y="4574834"/>
              <a:ext cx="1200236" cy="159003"/>
            </a:xfrm>
            <a:custGeom>
              <a:avLst/>
              <a:gdLst/>
              <a:ahLst/>
              <a:cxnLst/>
              <a:rect l="l" t="t" r="r" b="b"/>
              <a:pathLst>
                <a:path w="445770" h="59054" extrusionOk="0">
                  <a:moveTo>
                    <a:pt x="0" y="0"/>
                  </a:moveTo>
                  <a:lnTo>
                    <a:pt x="445770" y="0"/>
                  </a:lnTo>
                  <a:lnTo>
                    <a:pt x="445770" y="59055"/>
                  </a:lnTo>
                  <a:lnTo>
                    <a:pt x="0" y="5905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00;p14"/>
            <p:cNvSpPr/>
            <p:nvPr/>
          </p:nvSpPr>
          <p:spPr>
            <a:xfrm>
              <a:off x="5873562" y="5776146"/>
              <a:ext cx="1700333" cy="407771"/>
            </a:xfrm>
            <a:custGeom>
              <a:avLst/>
              <a:gdLst/>
              <a:ahLst/>
              <a:cxnLst/>
              <a:rect l="l" t="t" r="r" b="b"/>
              <a:pathLst>
                <a:path w="631507" h="151447" extrusionOk="0">
                  <a:moveTo>
                    <a:pt x="0" y="0"/>
                  </a:moveTo>
                  <a:lnTo>
                    <a:pt x="631507" y="0"/>
                  </a:lnTo>
                  <a:lnTo>
                    <a:pt x="631507" y="151448"/>
                  </a:lnTo>
                  <a:lnTo>
                    <a:pt x="0" y="151448"/>
                  </a:ln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01;p14"/>
            <p:cNvSpPr/>
            <p:nvPr/>
          </p:nvSpPr>
          <p:spPr>
            <a:xfrm>
              <a:off x="5873562" y="4158889"/>
              <a:ext cx="1700333" cy="407771"/>
            </a:xfrm>
            <a:custGeom>
              <a:avLst/>
              <a:gdLst/>
              <a:ahLst/>
              <a:cxnLst/>
              <a:rect l="l" t="t" r="r" b="b"/>
              <a:pathLst>
                <a:path w="631507" h="151447" extrusionOk="0">
                  <a:moveTo>
                    <a:pt x="0" y="0"/>
                  </a:moveTo>
                  <a:lnTo>
                    <a:pt x="631507" y="0"/>
                  </a:lnTo>
                  <a:lnTo>
                    <a:pt x="631507" y="151447"/>
                  </a:lnTo>
                  <a:lnTo>
                    <a:pt x="0" y="151447"/>
                  </a:ln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" name="Google Shape;595;p14"/>
          <p:cNvGrpSpPr/>
          <p:nvPr/>
        </p:nvGrpSpPr>
        <p:grpSpPr>
          <a:xfrm>
            <a:off x="8594218" y="4277901"/>
            <a:ext cx="1267158" cy="1508905"/>
            <a:chOff x="5873562" y="4158889"/>
            <a:chExt cx="1700655" cy="2025103"/>
          </a:xfrm>
        </p:grpSpPr>
        <p:sp>
          <p:nvSpPr>
            <p:cNvPr id="71" name="Google Shape;596;p14"/>
            <p:cNvSpPr/>
            <p:nvPr/>
          </p:nvSpPr>
          <p:spPr>
            <a:xfrm>
              <a:off x="6123725" y="4574825"/>
              <a:ext cx="1200236" cy="1260207"/>
            </a:xfrm>
            <a:custGeom>
              <a:avLst/>
              <a:gdLst/>
              <a:ahLst/>
              <a:cxnLst/>
              <a:rect l="l" t="t" r="r" b="b"/>
              <a:pathLst>
                <a:path w="445770" h="2483167" extrusionOk="0">
                  <a:moveTo>
                    <a:pt x="0" y="0"/>
                  </a:moveTo>
                  <a:lnTo>
                    <a:pt x="445770" y="0"/>
                  </a:lnTo>
                  <a:lnTo>
                    <a:pt x="445770" y="2483167"/>
                  </a:lnTo>
                  <a:lnTo>
                    <a:pt x="0" y="248316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14325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97;p14"/>
            <p:cNvSpPr/>
            <p:nvPr/>
          </p:nvSpPr>
          <p:spPr>
            <a:xfrm>
              <a:off x="5873884" y="5776221"/>
              <a:ext cx="1700333" cy="407771"/>
            </a:xfrm>
            <a:custGeom>
              <a:avLst/>
              <a:gdLst/>
              <a:ahLst/>
              <a:cxnLst/>
              <a:rect l="l" t="t" r="r" b="b"/>
              <a:pathLst>
                <a:path w="631507" h="151447" extrusionOk="0">
                  <a:moveTo>
                    <a:pt x="0" y="0"/>
                  </a:moveTo>
                  <a:lnTo>
                    <a:pt x="631507" y="0"/>
                  </a:lnTo>
                  <a:lnTo>
                    <a:pt x="631507" y="151448"/>
                  </a:lnTo>
                  <a:lnTo>
                    <a:pt x="0" y="1514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42875" dist="19050" dir="168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98;p14"/>
            <p:cNvSpPr/>
            <p:nvPr/>
          </p:nvSpPr>
          <p:spPr>
            <a:xfrm>
              <a:off x="5873562" y="4158904"/>
              <a:ext cx="1700333" cy="407771"/>
            </a:xfrm>
            <a:custGeom>
              <a:avLst/>
              <a:gdLst/>
              <a:ahLst/>
              <a:cxnLst/>
              <a:rect l="l" t="t" r="r" b="b"/>
              <a:pathLst>
                <a:path w="631507" h="151447" extrusionOk="0">
                  <a:moveTo>
                    <a:pt x="0" y="0"/>
                  </a:moveTo>
                  <a:lnTo>
                    <a:pt x="631507" y="0"/>
                  </a:lnTo>
                  <a:lnTo>
                    <a:pt x="631507" y="151447"/>
                  </a:lnTo>
                  <a:lnTo>
                    <a:pt x="0" y="15144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42888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99;p14"/>
            <p:cNvSpPr/>
            <p:nvPr/>
          </p:nvSpPr>
          <p:spPr>
            <a:xfrm>
              <a:off x="6123508" y="4574834"/>
              <a:ext cx="1200236" cy="159003"/>
            </a:xfrm>
            <a:custGeom>
              <a:avLst/>
              <a:gdLst/>
              <a:ahLst/>
              <a:cxnLst/>
              <a:rect l="l" t="t" r="r" b="b"/>
              <a:pathLst>
                <a:path w="445770" h="59054" extrusionOk="0">
                  <a:moveTo>
                    <a:pt x="0" y="0"/>
                  </a:moveTo>
                  <a:lnTo>
                    <a:pt x="445770" y="0"/>
                  </a:lnTo>
                  <a:lnTo>
                    <a:pt x="445770" y="59055"/>
                  </a:lnTo>
                  <a:lnTo>
                    <a:pt x="0" y="5905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600;p14"/>
            <p:cNvSpPr/>
            <p:nvPr/>
          </p:nvSpPr>
          <p:spPr>
            <a:xfrm>
              <a:off x="5873562" y="5776146"/>
              <a:ext cx="1700333" cy="407771"/>
            </a:xfrm>
            <a:custGeom>
              <a:avLst/>
              <a:gdLst/>
              <a:ahLst/>
              <a:cxnLst/>
              <a:rect l="l" t="t" r="r" b="b"/>
              <a:pathLst>
                <a:path w="631507" h="151447" extrusionOk="0">
                  <a:moveTo>
                    <a:pt x="0" y="0"/>
                  </a:moveTo>
                  <a:lnTo>
                    <a:pt x="631507" y="0"/>
                  </a:lnTo>
                  <a:lnTo>
                    <a:pt x="631507" y="151448"/>
                  </a:lnTo>
                  <a:lnTo>
                    <a:pt x="0" y="151448"/>
                  </a:ln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601;p14"/>
            <p:cNvSpPr/>
            <p:nvPr/>
          </p:nvSpPr>
          <p:spPr>
            <a:xfrm>
              <a:off x="5873562" y="4158889"/>
              <a:ext cx="1700333" cy="407771"/>
            </a:xfrm>
            <a:custGeom>
              <a:avLst/>
              <a:gdLst/>
              <a:ahLst/>
              <a:cxnLst/>
              <a:rect l="l" t="t" r="r" b="b"/>
              <a:pathLst>
                <a:path w="631507" h="151447" extrusionOk="0">
                  <a:moveTo>
                    <a:pt x="0" y="0"/>
                  </a:moveTo>
                  <a:lnTo>
                    <a:pt x="631507" y="0"/>
                  </a:lnTo>
                  <a:lnTo>
                    <a:pt x="631507" y="151447"/>
                  </a:lnTo>
                  <a:lnTo>
                    <a:pt x="0" y="151447"/>
                  </a:ln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" name="Kép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688" y="2455484"/>
            <a:ext cx="1957387" cy="18844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6387" y="2512195"/>
            <a:ext cx="2009233" cy="1765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94190" y="1094007"/>
            <a:ext cx="2388038" cy="17980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37027">
            <a:off x="506512" y="480626"/>
            <a:ext cx="2939459" cy="1652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6378" y="4480586"/>
            <a:ext cx="2071913" cy="11647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27"/>
          <p:cNvSpPr txBox="1">
            <a:spLocks noGrp="1"/>
          </p:cNvSpPr>
          <p:nvPr>
            <p:ph type="title"/>
          </p:nvPr>
        </p:nvSpPr>
        <p:spPr>
          <a:xfrm>
            <a:off x="11359200" y="2447275"/>
            <a:ext cx="832800" cy="29931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7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900" dirty="0" smtClean="0">
                <a:solidFill>
                  <a:schemeClr val="lt1"/>
                </a:solidFill>
              </a:rPr>
              <a:t>I</a:t>
            </a:r>
            <a:br>
              <a:rPr lang="hu-HU" sz="2900" dirty="0" smtClean="0">
                <a:solidFill>
                  <a:schemeClr val="lt1"/>
                </a:solidFill>
              </a:rPr>
            </a:br>
            <a:r>
              <a:rPr lang="hu-HU" sz="2900" dirty="0" smtClean="0">
                <a:solidFill>
                  <a:schemeClr val="lt1"/>
                </a:solidFill>
              </a:rPr>
              <a:t>S</a:t>
            </a:r>
            <a:br>
              <a:rPr lang="hu-HU" sz="2900" dirty="0" smtClean="0">
                <a:solidFill>
                  <a:schemeClr val="lt1"/>
                </a:solidFill>
              </a:rPr>
            </a:br>
            <a:r>
              <a:rPr lang="hu-HU" sz="2900" dirty="0" smtClean="0">
                <a:solidFill>
                  <a:schemeClr val="lt1"/>
                </a:solidFill>
              </a:rPr>
              <a:t>KOLA</a:t>
            </a:r>
            <a:endParaRPr sz="2900" dirty="0">
              <a:solidFill>
                <a:schemeClr val="lt1"/>
              </a:solidFill>
            </a:endParaRPr>
          </a:p>
        </p:txBody>
      </p:sp>
      <p:grpSp>
        <p:nvGrpSpPr>
          <p:cNvPr id="1273" name="Google Shape;1273;p27"/>
          <p:cNvGrpSpPr/>
          <p:nvPr/>
        </p:nvGrpSpPr>
        <p:grpSpPr>
          <a:xfrm>
            <a:off x="2512990" y="836428"/>
            <a:ext cx="729188" cy="1435564"/>
            <a:chOff x="2980826" y="3069265"/>
            <a:chExt cx="729188" cy="1435564"/>
          </a:xfrm>
        </p:grpSpPr>
        <p:sp>
          <p:nvSpPr>
            <p:cNvPr id="1274" name="Google Shape;1274;p27"/>
            <p:cNvSpPr/>
            <p:nvPr/>
          </p:nvSpPr>
          <p:spPr>
            <a:xfrm>
              <a:off x="3196856" y="3069265"/>
              <a:ext cx="86305" cy="731497"/>
            </a:xfrm>
            <a:custGeom>
              <a:avLst/>
              <a:gdLst/>
              <a:ahLst/>
              <a:cxnLst/>
              <a:rect l="l" t="t" r="r" b="b"/>
              <a:pathLst>
                <a:path w="80284" h="247755" extrusionOk="0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27"/>
            <p:cNvSpPr/>
            <p:nvPr/>
          </p:nvSpPr>
          <p:spPr>
            <a:xfrm>
              <a:off x="3182438" y="3753833"/>
              <a:ext cx="156534" cy="74132"/>
            </a:xfrm>
            <a:custGeom>
              <a:avLst/>
              <a:gdLst/>
              <a:ahLst/>
              <a:cxnLst/>
              <a:rect l="l" t="t" r="r" b="b"/>
              <a:pathLst>
                <a:path w="156534" h="74132" extrusionOk="0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76" name="Google Shape;1276;p27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1277" name="Google Shape;1277;p27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1278" name="Google Shape;1278;p27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449" h="156181" extrusionOk="0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9" name="Google Shape;1279;p27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700" h="304281" extrusionOk="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80" name="Google Shape;1280;p27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avLst/>
                <a:gdLst/>
                <a:ahLst/>
                <a:cxnLst/>
                <a:rect l="l" t="t" r="r" b="b"/>
                <a:pathLst>
                  <a:path w="722111" h="685811" extrusionOk="0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1" name="Google Shape;1281;p27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avLst/>
                <a:gdLst/>
                <a:ahLst/>
                <a:cxnLst/>
                <a:rect l="l" t="t" r="r" b="b"/>
                <a:pathLst>
                  <a:path w="325022" h="370132" extrusionOk="0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2" name="Google Shape;1282;p27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avLst/>
                <a:gdLst/>
                <a:ahLst/>
                <a:cxnLst/>
                <a:rect l="l" t="t" r="r" b="b"/>
                <a:pathLst>
                  <a:path w="41153" h="161977" extrusionOk="0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3" name="Google Shape;1283;p27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avLst/>
                <a:gdLst/>
                <a:ahLst/>
                <a:cxnLst/>
                <a:rect l="l" t="t" r="r" b="b"/>
                <a:pathLst>
                  <a:path w="319366" h="278830" extrusionOk="0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4" name="Google Shape;1284;p27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avLst/>
                <a:gdLst/>
                <a:ahLst/>
                <a:cxnLst/>
                <a:rect l="l" t="t" r="r" b="b"/>
                <a:pathLst>
                  <a:path w="82794" h="106421" extrusionOk="0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5" name="Google Shape;1285;p27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avLst/>
                <a:gdLst/>
                <a:ahLst/>
                <a:cxnLst/>
                <a:rect l="l" t="t" r="r" b="b"/>
                <a:pathLst>
                  <a:path w="296131" h="408342" extrusionOk="0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6" name="Google Shape;1286;p27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7" name="Google Shape;1287;p27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8" name="Google Shape;1288;p27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9" name="Google Shape;1289;p27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0" name="Google Shape;1290;p27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1" name="Google Shape;1291;p27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avLst/>
                <a:gdLst/>
                <a:ahLst/>
                <a:cxnLst/>
                <a:rect l="l" t="t" r="r" b="b"/>
                <a:pathLst>
                  <a:path w="90285" h="98170" extrusionOk="0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2" name="Google Shape;1292;p27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85" h="98176" extrusionOk="0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3" name="Google Shape;1293;p27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avLst/>
                <a:gdLst/>
                <a:ahLst/>
                <a:cxnLst/>
                <a:rect l="l" t="t" r="r" b="b"/>
                <a:pathLst>
                  <a:path w="69389" h="99848" extrusionOk="0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4" name="Google Shape;1294;p27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avLst/>
                <a:gdLst/>
                <a:ahLst/>
                <a:cxnLst/>
                <a:rect l="l" t="t" r="r" b="b"/>
                <a:pathLst>
                  <a:path w="65675" h="90646" extrusionOk="0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5" name="Google Shape;1295;p27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avLst/>
                <a:gdLst/>
                <a:ahLst/>
                <a:cxnLst/>
                <a:rect l="l" t="t" r="r" b="b"/>
                <a:pathLst>
                  <a:path w="267665" h="248756" extrusionOk="0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6" name="Google Shape;1296;p27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96747" h="110174" extrusionOk="0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97" name="Google Shape;1297;p27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1298" name="Google Shape;1298;p27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04" h="57852" extrusionOk="0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9" name="Google Shape;1299;p27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95" h="72880" extrusionOk="0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0" name="Google Shape;1300;p27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34" h="54059" extrusionOk="0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1" name="Google Shape;1301;p27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37" h="54053" extrusionOk="0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302" name="Google Shape;1302;p27"/>
          <p:cNvGrpSpPr/>
          <p:nvPr/>
        </p:nvGrpSpPr>
        <p:grpSpPr>
          <a:xfrm flipH="1">
            <a:off x="7506751" y="832884"/>
            <a:ext cx="729188" cy="1435564"/>
            <a:chOff x="2980826" y="3069265"/>
            <a:chExt cx="729188" cy="1435564"/>
          </a:xfrm>
        </p:grpSpPr>
        <p:sp>
          <p:nvSpPr>
            <p:cNvPr id="1303" name="Google Shape;1303;p27"/>
            <p:cNvSpPr/>
            <p:nvPr/>
          </p:nvSpPr>
          <p:spPr>
            <a:xfrm>
              <a:off x="3196856" y="3069265"/>
              <a:ext cx="86305" cy="731497"/>
            </a:xfrm>
            <a:custGeom>
              <a:avLst/>
              <a:gdLst/>
              <a:ahLst/>
              <a:cxnLst/>
              <a:rect l="l" t="t" r="r" b="b"/>
              <a:pathLst>
                <a:path w="80284" h="247755" extrusionOk="0">
                  <a:moveTo>
                    <a:pt x="45358" y="247713"/>
                  </a:moveTo>
                  <a:lnTo>
                    <a:pt x="723" y="6399"/>
                  </a:lnTo>
                  <a:lnTo>
                    <a:pt x="35184" y="69"/>
                  </a:lnTo>
                  <a:lnTo>
                    <a:pt x="81007" y="247824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27"/>
            <p:cNvSpPr/>
            <p:nvPr/>
          </p:nvSpPr>
          <p:spPr>
            <a:xfrm>
              <a:off x="3182438" y="3753833"/>
              <a:ext cx="156534" cy="74132"/>
            </a:xfrm>
            <a:custGeom>
              <a:avLst/>
              <a:gdLst/>
              <a:ahLst/>
              <a:cxnLst/>
              <a:rect l="l" t="t" r="r" b="b"/>
              <a:pathLst>
                <a:path w="156534" h="74132" extrusionOk="0">
                  <a:moveTo>
                    <a:pt x="152445" y="69"/>
                  </a:moveTo>
                  <a:cubicBezTo>
                    <a:pt x="155103" y="69"/>
                    <a:pt x="157257" y="3679"/>
                    <a:pt x="157257" y="8133"/>
                  </a:cubicBezTo>
                  <a:lnTo>
                    <a:pt x="157257" y="66137"/>
                  </a:lnTo>
                  <a:cubicBezTo>
                    <a:pt x="157257" y="70591"/>
                    <a:pt x="155102" y="74202"/>
                    <a:pt x="152445" y="74202"/>
                  </a:cubicBezTo>
                  <a:lnTo>
                    <a:pt x="5535" y="74202"/>
                  </a:lnTo>
                  <a:cubicBezTo>
                    <a:pt x="2877" y="74202"/>
                    <a:pt x="723" y="70591"/>
                    <a:pt x="723" y="66137"/>
                  </a:cubicBezTo>
                  <a:lnTo>
                    <a:pt x="723" y="8133"/>
                  </a:lnTo>
                  <a:cubicBezTo>
                    <a:pt x="723" y="3679"/>
                    <a:pt x="2877" y="69"/>
                    <a:pt x="5535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05" name="Google Shape;1305;p27"/>
            <p:cNvGrpSpPr/>
            <p:nvPr/>
          </p:nvGrpSpPr>
          <p:grpSpPr>
            <a:xfrm>
              <a:off x="2980826" y="3610959"/>
              <a:ext cx="729188" cy="893870"/>
              <a:chOff x="2881589" y="2625675"/>
              <a:chExt cx="729188" cy="893870"/>
            </a:xfrm>
          </p:grpSpPr>
          <p:grpSp>
            <p:nvGrpSpPr>
              <p:cNvPr id="1306" name="Google Shape;1306;p27"/>
              <p:cNvGrpSpPr/>
              <p:nvPr/>
            </p:nvGrpSpPr>
            <p:grpSpPr>
              <a:xfrm>
                <a:off x="2925090" y="2625675"/>
                <a:ext cx="399700" cy="304281"/>
                <a:chOff x="2925090" y="2625675"/>
                <a:chExt cx="399700" cy="304281"/>
              </a:xfrm>
            </p:grpSpPr>
            <p:sp>
              <p:nvSpPr>
                <p:cNvPr id="1307" name="Google Shape;1307;p27"/>
                <p:cNvSpPr/>
                <p:nvPr/>
              </p:nvSpPr>
              <p:spPr>
                <a:xfrm flipH="1">
                  <a:off x="2931065" y="2635924"/>
                  <a:ext cx="351449" cy="156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449" h="156181" extrusionOk="0">
                      <a:moveTo>
                        <a:pt x="48105" y="-67"/>
                      </a:moveTo>
                      <a:lnTo>
                        <a:pt x="156911" y="18834"/>
                      </a:lnTo>
                      <a:lnTo>
                        <a:pt x="282706" y="60483"/>
                      </a:lnTo>
                      <a:lnTo>
                        <a:pt x="317478" y="78024"/>
                      </a:lnTo>
                      <a:lnTo>
                        <a:pt x="341163" y="115503"/>
                      </a:lnTo>
                      <a:lnTo>
                        <a:pt x="351800" y="156115"/>
                      </a:lnTo>
                      <a:lnTo>
                        <a:pt x="263004" y="110001"/>
                      </a:lnTo>
                      <a:lnTo>
                        <a:pt x="260020" y="86205"/>
                      </a:lnTo>
                      <a:cubicBezTo>
                        <a:pt x="171212" y="57397"/>
                        <a:pt x="83610" y="34985"/>
                        <a:pt x="351" y="35633"/>
                      </a:cubicBezTo>
                      <a:lnTo>
                        <a:pt x="19409" y="11065"/>
                      </a:lnTo>
                      <a:close/>
                    </a:path>
                  </a:pathLst>
                </a:custGeom>
                <a:solidFill>
                  <a:srgbClr val="AAA09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8" name="Google Shape;1308;p27"/>
                <p:cNvSpPr/>
                <p:nvPr/>
              </p:nvSpPr>
              <p:spPr>
                <a:xfrm flipH="1">
                  <a:off x="2925090" y="2625675"/>
                  <a:ext cx="399700" cy="304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700" h="304281" extrusionOk="0">
                      <a:moveTo>
                        <a:pt x="29944" y="298744"/>
                      </a:moveTo>
                      <a:lnTo>
                        <a:pt x="47856" y="75622"/>
                      </a:lnTo>
                      <a:cubicBezTo>
                        <a:pt x="51278" y="33007"/>
                        <a:pt x="70182" y="11396"/>
                        <a:pt x="123964" y="19100"/>
                      </a:cubicBezTo>
                      <a:cubicBezTo>
                        <a:pt x="196817" y="29532"/>
                        <a:pt x="271359" y="54841"/>
                        <a:pt x="329910" y="77112"/>
                      </a:cubicBezTo>
                      <a:cubicBezTo>
                        <a:pt x="377393" y="95165"/>
                        <a:pt x="381849" y="140154"/>
                        <a:pt x="389608" y="184211"/>
                      </a:cubicBezTo>
                      <a:lnTo>
                        <a:pt x="400056" y="190160"/>
                      </a:lnTo>
                      <a:cubicBezTo>
                        <a:pt x="398543" y="134287"/>
                        <a:pt x="385460" y="79539"/>
                        <a:pt x="307525" y="57033"/>
                      </a:cubicBezTo>
                      <a:lnTo>
                        <a:pt x="129100" y="5500"/>
                      </a:lnTo>
                      <a:cubicBezTo>
                        <a:pt x="33023" y="-22247"/>
                        <a:pt x="13865" y="61886"/>
                        <a:pt x="13019" y="77023"/>
                      </a:cubicBezTo>
                      <a:lnTo>
                        <a:pt x="355" y="3042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09" name="Google Shape;1309;p27"/>
              <p:cNvSpPr/>
              <p:nvPr/>
            </p:nvSpPr>
            <p:spPr>
              <a:xfrm flipH="1">
                <a:off x="2888666" y="2669654"/>
                <a:ext cx="722111" cy="685811"/>
              </a:xfrm>
              <a:custGeom>
                <a:avLst/>
                <a:gdLst/>
                <a:ahLst/>
                <a:cxnLst/>
                <a:rect l="l" t="t" r="r" b="b"/>
                <a:pathLst>
                  <a:path w="722111" h="685811" extrusionOk="0">
                    <a:moveTo>
                      <a:pt x="379250" y="47889"/>
                    </a:moveTo>
                    <a:lnTo>
                      <a:pt x="210611" y="318609"/>
                    </a:lnTo>
                    <a:cubicBezTo>
                      <a:pt x="208075" y="349620"/>
                      <a:pt x="214818" y="369405"/>
                      <a:pt x="219889" y="391216"/>
                    </a:cubicBezTo>
                    <a:lnTo>
                      <a:pt x="197817" y="387753"/>
                    </a:lnTo>
                    <a:lnTo>
                      <a:pt x="175479" y="415100"/>
                    </a:lnTo>
                    <a:lnTo>
                      <a:pt x="167655" y="393843"/>
                    </a:lnTo>
                    <a:lnTo>
                      <a:pt x="392" y="496396"/>
                    </a:lnTo>
                    <a:cubicBezTo>
                      <a:pt x="10740" y="559502"/>
                      <a:pt x="27824" y="622614"/>
                      <a:pt x="52100" y="685721"/>
                    </a:cubicBezTo>
                    <a:lnTo>
                      <a:pt x="216195" y="550567"/>
                    </a:lnTo>
                    <a:lnTo>
                      <a:pt x="272123" y="604208"/>
                    </a:lnTo>
                    <a:cubicBezTo>
                      <a:pt x="322336" y="633847"/>
                      <a:pt x="380095" y="633370"/>
                      <a:pt x="434108" y="647853"/>
                    </a:cubicBezTo>
                    <a:lnTo>
                      <a:pt x="481597" y="595267"/>
                    </a:lnTo>
                    <a:lnTo>
                      <a:pt x="679960" y="378105"/>
                    </a:lnTo>
                    <a:lnTo>
                      <a:pt x="672875" y="331255"/>
                    </a:lnTo>
                    <a:cubicBezTo>
                      <a:pt x="719247" y="309627"/>
                      <a:pt x="727567" y="266965"/>
                      <a:pt x="720086" y="215568"/>
                    </a:cubicBezTo>
                    <a:lnTo>
                      <a:pt x="578648" y="53113"/>
                    </a:lnTo>
                    <a:cubicBezTo>
                      <a:pt x="531023" y="11346"/>
                      <a:pt x="467940" y="-4622"/>
                      <a:pt x="423553" y="997"/>
                    </a:cubicBezTo>
                    <a:cubicBezTo>
                      <a:pt x="418649" y="22408"/>
                      <a:pt x="400961" y="36332"/>
                      <a:pt x="379250" y="47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0" name="Google Shape;1310;p27"/>
              <p:cNvSpPr/>
              <p:nvPr/>
            </p:nvSpPr>
            <p:spPr>
              <a:xfrm>
                <a:off x="2881589" y="2650805"/>
                <a:ext cx="325022" cy="370132"/>
              </a:xfrm>
              <a:custGeom>
                <a:avLst/>
                <a:gdLst/>
                <a:ahLst/>
                <a:cxnLst/>
                <a:rect l="l" t="t" r="r" b="b"/>
                <a:pathLst>
                  <a:path w="325022" h="370132" extrusionOk="0">
                    <a:moveTo>
                      <a:pt x="0" y="246098"/>
                    </a:moveTo>
                    <a:cubicBezTo>
                      <a:pt x="0" y="314600"/>
                      <a:pt x="72759" y="342807"/>
                      <a:pt x="162511" y="309100"/>
                    </a:cubicBezTo>
                    <a:cubicBezTo>
                      <a:pt x="252264" y="275392"/>
                      <a:pt x="325022" y="192536"/>
                      <a:pt x="325022" y="124034"/>
                    </a:cubicBezTo>
                    <a:cubicBezTo>
                      <a:pt x="325022" y="55532"/>
                      <a:pt x="252264" y="27325"/>
                      <a:pt x="162511" y="61033"/>
                    </a:cubicBezTo>
                    <a:cubicBezTo>
                      <a:pt x="72759" y="94740"/>
                      <a:pt x="0" y="177597"/>
                      <a:pt x="0" y="2460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1" name="Google Shape;1311;p27"/>
              <p:cNvSpPr/>
              <p:nvPr/>
            </p:nvSpPr>
            <p:spPr>
              <a:xfrm flipH="1">
                <a:off x="3111638" y="3263956"/>
                <a:ext cx="41153" cy="161977"/>
              </a:xfrm>
              <a:custGeom>
                <a:avLst/>
                <a:gdLst/>
                <a:ahLst/>
                <a:cxnLst/>
                <a:rect l="l" t="t" r="r" b="b"/>
                <a:pathLst>
                  <a:path w="41153" h="161977" extrusionOk="0">
                    <a:moveTo>
                      <a:pt x="361" y="14611"/>
                    </a:moveTo>
                    <a:lnTo>
                      <a:pt x="37821" y="161864"/>
                    </a:lnTo>
                    <a:lnTo>
                      <a:pt x="41514" y="-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2" name="Google Shape;1312;p27"/>
              <p:cNvSpPr/>
              <p:nvPr/>
            </p:nvSpPr>
            <p:spPr>
              <a:xfrm flipH="1">
                <a:off x="2931209" y="3006200"/>
                <a:ext cx="319366" cy="278830"/>
              </a:xfrm>
              <a:custGeom>
                <a:avLst/>
                <a:gdLst/>
                <a:ahLst/>
                <a:cxnLst/>
                <a:rect l="l" t="t" r="r" b="b"/>
                <a:pathLst>
                  <a:path w="319366" h="278830" extrusionOk="0">
                    <a:moveTo>
                      <a:pt x="161525" y="-100"/>
                    </a:moveTo>
                    <a:lnTo>
                      <a:pt x="350" y="234921"/>
                    </a:lnTo>
                    <a:cubicBezTo>
                      <a:pt x="36208" y="261568"/>
                      <a:pt x="78822" y="282825"/>
                      <a:pt x="154067" y="278060"/>
                    </a:cubicBezTo>
                    <a:lnTo>
                      <a:pt x="319716" y="41549"/>
                    </a:lnTo>
                    <a:cubicBezTo>
                      <a:pt x="265863" y="50131"/>
                      <a:pt x="213405" y="30829"/>
                      <a:pt x="161525" y="-100"/>
                    </a:cubicBezTo>
                    <a:close/>
                  </a:path>
                </a:pathLst>
              </a:custGeom>
              <a:solidFill>
                <a:srgbClr val="635A52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3" name="Google Shape;1313;p27"/>
              <p:cNvSpPr/>
              <p:nvPr/>
            </p:nvSpPr>
            <p:spPr>
              <a:xfrm flipH="1">
                <a:off x="3034592" y="3097796"/>
                <a:ext cx="82794" cy="106421"/>
              </a:xfrm>
              <a:custGeom>
                <a:avLst/>
                <a:gdLst/>
                <a:ahLst/>
                <a:cxnLst/>
                <a:rect l="l" t="t" r="r" b="b"/>
                <a:pathLst>
                  <a:path w="82794" h="106421" extrusionOk="0">
                    <a:moveTo>
                      <a:pt x="59208" y="11010"/>
                    </a:moveTo>
                    <a:cubicBezTo>
                      <a:pt x="53571" y="35035"/>
                      <a:pt x="54481" y="58719"/>
                      <a:pt x="11720" y="84636"/>
                    </a:cubicBezTo>
                    <a:cubicBezTo>
                      <a:pt x="-4177" y="93854"/>
                      <a:pt x="1266" y="98059"/>
                      <a:pt x="1165" y="103572"/>
                    </a:cubicBezTo>
                    <a:cubicBezTo>
                      <a:pt x="6644" y="107301"/>
                      <a:pt x="14946" y="106812"/>
                      <a:pt x="24384" y="104621"/>
                    </a:cubicBezTo>
                    <a:cubicBezTo>
                      <a:pt x="48961" y="83045"/>
                      <a:pt x="72989" y="60551"/>
                      <a:pt x="82953" y="14691"/>
                    </a:cubicBezTo>
                    <a:cubicBezTo>
                      <a:pt x="84992" y="-1990"/>
                      <a:pt x="69952" y="-6372"/>
                      <a:pt x="59208" y="11010"/>
                    </a:cubicBezTo>
                    <a:close/>
                  </a:path>
                </a:pathLst>
              </a:custGeom>
              <a:solidFill>
                <a:srgbClr val="9B918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4" name="Google Shape;1314;p27"/>
              <p:cNvSpPr/>
              <p:nvPr/>
            </p:nvSpPr>
            <p:spPr>
              <a:xfrm flipH="1">
                <a:off x="3116548" y="2844941"/>
                <a:ext cx="296131" cy="408342"/>
              </a:xfrm>
              <a:custGeom>
                <a:avLst/>
                <a:gdLst/>
                <a:ahLst/>
                <a:cxnLst/>
                <a:rect l="l" t="t" r="r" b="b"/>
                <a:pathLst>
                  <a:path w="296131" h="408342" extrusionOk="0">
                    <a:moveTo>
                      <a:pt x="292532" y="124111"/>
                    </a:moveTo>
                    <a:lnTo>
                      <a:pt x="149634" y="336072"/>
                    </a:lnTo>
                    <a:cubicBezTo>
                      <a:pt x="142963" y="345974"/>
                      <a:pt x="141834" y="359032"/>
                      <a:pt x="148139" y="374747"/>
                    </a:cubicBezTo>
                    <a:cubicBezTo>
                      <a:pt x="158552" y="400698"/>
                      <a:pt x="132136" y="411359"/>
                      <a:pt x="122025" y="407472"/>
                    </a:cubicBezTo>
                    <a:cubicBezTo>
                      <a:pt x="77875" y="390503"/>
                      <a:pt x="43813" y="359721"/>
                      <a:pt x="23532" y="310044"/>
                    </a:cubicBezTo>
                    <a:lnTo>
                      <a:pt x="396" y="237160"/>
                    </a:lnTo>
                    <a:lnTo>
                      <a:pt x="179483" y="-93"/>
                    </a:lnTo>
                    <a:lnTo>
                      <a:pt x="288425" y="103284"/>
                    </a:lnTo>
                    <a:cubicBezTo>
                      <a:pt x="295292" y="109798"/>
                      <a:pt x="300445" y="112367"/>
                      <a:pt x="292532" y="124111"/>
                    </a:cubicBezTo>
                    <a:close/>
                  </a:path>
                </a:pathLst>
              </a:custGeom>
              <a:solidFill>
                <a:srgbClr val="584E45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5" name="Google Shape;1315;p27"/>
              <p:cNvSpPr/>
              <p:nvPr/>
            </p:nvSpPr>
            <p:spPr>
              <a:xfrm flipH="1">
                <a:off x="3162897" y="2861545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08" y="-83"/>
                    </a:moveTo>
                    <a:cubicBezTo>
                      <a:pt x="38219" y="28702"/>
                      <a:pt x="62797" y="56161"/>
                      <a:pt x="90672" y="80982"/>
                    </a:cubicBezTo>
                    <a:cubicBezTo>
                      <a:pt x="87227" y="87397"/>
                      <a:pt x="83338" y="93628"/>
                      <a:pt x="75000" y="98093"/>
                    </a:cubicBezTo>
                    <a:cubicBezTo>
                      <a:pt x="46044" y="71181"/>
                      <a:pt x="21377" y="44805"/>
                      <a:pt x="381" y="18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6" name="Google Shape;1316;p27"/>
              <p:cNvSpPr/>
              <p:nvPr/>
            </p:nvSpPr>
            <p:spPr>
              <a:xfrm flipH="1">
                <a:off x="3185282" y="2892038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14" y="-85"/>
                    </a:moveTo>
                    <a:cubicBezTo>
                      <a:pt x="38226" y="28700"/>
                      <a:pt x="62803" y="56159"/>
                      <a:pt x="90678" y="80980"/>
                    </a:cubicBezTo>
                    <a:cubicBezTo>
                      <a:pt x="87233" y="87394"/>
                      <a:pt x="83345" y="93626"/>
                      <a:pt x="75006" y="98091"/>
                    </a:cubicBezTo>
                    <a:cubicBezTo>
                      <a:pt x="46050" y="71179"/>
                      <a:pt x="21383" y="44803"/>
                      <a:pt x="387" y="18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7" name="Google Shape;1317;p27"/>
              <p:cNvSpPr/>
              <p:nvPr/>
            </p:nvSpPr>
            <p:spPr>
              <a:xfrm flipH="1">
                <a:off x="3209534" y="2925506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21" y="-88"/>
                    </a:moveTo>
                    <a:cubicBezTo>
                      <a:pt x="38232" y="28697"/>
                      <a:pt x="62809" y="56157"/>
                      <a:pt x="90685" y="80984"/>
                    </a:cubicBezTo>
                    <a:cubicBezTo>
                      <a:pt x="87239" y="87392"/>
                      <a:pt x="83357" y="93630"/>
                      <a:pt x="75013" y="98088"/>
                    </a:cubicBezTo>
                    <a:cubicBezTo>
                      <a:pt x="46062" y="71177"/>
                      <a:pt x="21390" y="44801"/>
                      <a:pt x="393" y="188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8" name="Google Shape;1318;p27"/>
              <p:cNvSpPr/>
              <p:nvPr/>
            </p:nvSpPr>
            <p:spPr>
              <a:xfrm flipH="1">
                <a:off x="3228935" y="2955999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26" y="-90"/>
                    </a:moveTo>
                    <a:cubicBezTo>
                      <a:pt x="38237" y="28695"/>
                      <a:pt x="62815" y="56155"/>
                      <a:pt x="90690" y="80981"/>
                    </a:cubicBezTo>
                    <a:cubicBezTo>
                      <a:pt x="87245" y="87390"/>
                      <a:pt x="83362" y="93627"/>
                      <a:pt x="75018" y="98086"/>
                    </a:cubicBezTo>
                    <a:cubicBezTo>
                      <a:pt x="46067" y="71174"/>
                      <a:pt x="21395" y="44799"/>
                      <a:pt x="399" y="18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9" name="Google Shape;1319;p27"/>
              <p:cNvSpPr/>
              <p:nvPr/>
            </p:nvSpPr>
            <p:spPr>
              <a:xfrm flipH="1">
                <a:off x="3252065" y="2986863"/>
                <a:ext cx="90291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98176" extrusionOk="0">
                    <a:moveTo>
                      <a:pt x="15332" y="-92"/>
                    </a:moveTo>
                    <a:cubicBezTo>
                      <a:pt x="38243" y="28693"/>
                      <a:pt x="62821" y="56152"/>
                      <a:pt x="90696" y="80979"/>
                    </a:cubicBezTo>
                    <a:cubicBezTo>
                      <a:pt x="87251" y="87388"/>
                      <a:pt x="83362" y="93625"/>
                      <a:pt x="75024" y="98084"/>
                    </a:cubicBezTo>
                    <a:cubicBezTo>
                      <a:pt x="46068" y="71172"/>
                      <a:pt x="21401" y="44796"/>
                      <a:pt x="405" y="188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0" name="Google Shape;1320;p27"/>
              <p:cNvSpPr/>
              <p:nvPr/>
            </p:nvSpPr>
            <p:spPr>
              <a:xfrm flipH="1">
                <a:off x="3272589" y="3015872"/>
                <a:ext cx="90285" cy="98170"/>
              </a:xfrm>
              <a:custGeom>
                <a:avLst/>
                <a:gdLst/>
                <a:ahLst/>
                <a:cxnLst/>
                <a:rect l="l" t="t" r="r" b="b"/>
                <a:pathLst>
                  <a:path w="90285" h="98170" extrusionOk="0">
                    <a:moveTo>
                      <a:pt x="15332" y="-94"/>
                    </a:moveTo>
                    <a:cubicBezTo>
                      <a:pt x="38249" y="28691"/>
                      <a:pt x="62821" y="56144"/>
                      <a:pt x="90695" y="80971"/>
                    </a:cubicBezTo>
                    <a:cubicBezTo>
                      <a:pt x="87250" y="87385"/>
                      <a:pt x="83368" y="93617"/>
                      <a:pt x="75029" y="98076"/>
                    </a:cubicBezTo>
                    <a:cubicBezTo>
                      <a:pt x="46073" y="71170"/>
                      <a:pt x="21407" y="44788"/>
                      <a:pt x="410" y="188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1" name="Google Shape;1321;p27"/>
              <p:cNvSpPr/>
              <p:nvPr/>
            </p:nvSpPr>
            <p:spPr>
              <a:xfrm flipH="1">
                <a:off x="3294229" y="3046736"/>
                <a:ext cx="90285" cy="98176"/>
              </a:xfrm>
              <a:custGeom>
                <a:avLst/>
                <a:gdLst/>
                <a:ahLst/>
                <a:cxnLst/>
                <a:rect l="l" t="t" r="r" b="b"/>
                <a:pathLst>
                  <a:path w="90285" h="98176" extrusionOk="0">
                    <a:moveTo>
                      <a:pt x="15338" y="-96"/>
                    </a:moveTo>
                    <a:cubicBezTo>
                      <a:pt x="38255" y="28689"/>
                      <a:pt x="62826" y="56148"/>
                      <a:pt x="90701" y="80969"/>
                    </a:cubicBezTo>
                    <a:cubicBezTo>
                      <a:pt x="87262" y="87383"/>
                      <a:pt x="83374" y="93615"/>
                      <a:pt x="75035" y="98080"/>
                    </a:cubicBezTo>
                    <a:cubicBezTo>
                      <a:pt x="46079" y="71168"/>
                      <a:pt x="21413" y="44792"/>
                      <a:pt x="416" y="188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2" name="Google Shape;1322;p27"/>
              <p:cNvSpPr/>
              <p:nvPr/>
            </p:nvSpPr>
            <p:spPr>
              <a:xfrm flipH="1">
                <a:off x="3110238" y="2981470"/>
                <a:ext cx="69389" cy="99848"/>
              </a:xfrm>
              <a:custGeom>
                <a:avLst/>
                <a:gdLst/>
                <a:ahLst/>
                <a:cxnLst/>
                <a:rect l="l" t="t" r="r" b="b"/>
                <a:pathLst>
                  <a:path w="69389" h="99848" extrusionOk="0">
                    <a:moveTo>
                      <a:pt x="62025" y="1567"/>
                    </a:moveTo>
                    <a:cubicBezTo>
                      <a:pt x="63999" y="-1378"/>
                      <a:pt x="73218" y="-848"/>
                      <a:pt x="68354" y="6827"/>
                    </a:cubicBezTo>
                    <a:lnTo>
                      <a:pt x="12185" y="95478"/>
                    </a:lnTo>
                    <a:cubicBezTo>
                      <a:pt x="6748" y="104060"/>
                      <a:pt x="-2707" y="98064"/>
                      <a:pt x="1347" y="92021"/>
                    </a:cubicBezTo>
                    <a:close/>
                  </a:path>
                </a:pathLst>
              </a:custGeom>
              <a:solidFill>
                <a:srgbClr val="584E45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3" name="Google Shape;1323;p27"/>
              <p:cNvSpPr/>
              <p:nvPr/>
            </p:nvSpPr>
            <p:spPr>
              <a:xfrm flipH="1">
                <a:off x="3184431" y="3098073"/>
                <a:ext cx="65675" cy="90646"/>
              </a:xfrm>
              <a:custGeom>
                <a:avLst/>
                <a:gdLst/>
                <a:ahLst/>
                <a:cxnLst/>
                <a:rect l="l" t="t" r="r" b="b"/>
                <a:pathLst>
                  <a:path w="65675" h="90646" extrusionOk="0">
                    <a:moveTo>
                      <a:pt x="54961" y="1179"/>
                    </a:moveTo>
                    <a:cubicBezTo>
                      <a:pt x="56929" y="-1766"/>
                      <a:pt x="69812" y="319"/>
                      <a:pt x="64984" y="8018"/>
                    </a:cubicBezTo>
                    <a:lnTo>
                      <a:pt x="15669" y="86680"/>
                    </a:lnTo>
                    <a:cubicBezTo>
                      <a:pt x="10274" y="95285"/>
                      <a:pt x="-2904" y="87693"/>
                      <a:pt x="1144" y="81644"/>
                    </a:cubicBezTo>
                    <a:close/>
                  </a:path>
                </a:pathLst>
              </a:custGeom>
              <a:solidFill>
                <a:srgbClr val="584E45"/>
              </a:solidFill>
              <a:ln w="9525" cap="flat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324;p27"/>
              <p:cNvSpPr/>
              <p:nvPr/>
            </p:nvSpPr>
            <p:spPr>
              <a:xfrm flipH="1">
                <a:off x="3160894" y="3270789"/>
                <a:ext cx="267665" cy="248756"/>
              </a:xfrm>
              <a:custGeom>
                <a:avLst/>
                <a:gdLst/>
                <a:ahLst/>
                <a:cxnLst/>
                <a:rect l="l" t="t" r="r" b="b"/>
                <a:pathLst>
                  <a:path w="267665" h="248756" extrusionOk="0">
                    <a:moveTo>
                      <a:pt x="2859" y="180272"/>
                    </a:moveTo>
                    <a:cubicBezTo>
                      <a:pt x="-551" y="187594"/>
                      <a:pt x="-1952" y="198732"/>
                      <a:pt x="9194" y="201306"/>
                    </a:cubicBezTo>
                    <a:lnTo>
                      <a:pt x="213911" y="248639"/>
                    </a:lnTo>
                    <a:lnTo>
                      <a:pt x="267994" y="55108"/>
                    </a:lnTo>
                    <a:cubicBezTo>
                      <a:pt x="268798" y="45501"/>
                      <a:pt x="263154" y="40660"/>
                      <a:pt x="254012" y="38545"/>
                    </a:cubicBezTo>
                    <a:lnTo>
                      <a:pt x="86933" y="-118"/>
                    </a:lnTo>
                    <a:close/>
                  </a:path>
                </a:pathLst>
              </a:custGeom>
              <a:solidFill>
                <a:srgbClr val="2A252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5" name="Google Shape;1325;p27"/>
              <p:cNvSpPr/>
              <p:nvPr/>
            </p:nvSpPr>
            <p:spPr>
              <a:xfrm>
                <a:off x="2978838" y="2749235"/>
                <a:ext cx="96747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96747" h="110174" extrusionOk="0">
                    <a:moveTo>
                      <a:pt x="0" y="73255"/>
                    </a:moveTo>
                    <a:cubicBezTo>
                      <a:pt x="0" y="93645"/>
                      <a:pt x="21658" y="102041"/>
                      <a:pt x="48374" y="92008"/>
                    </a:cubicBezTo>
                    <a:cubicBezTo>
                      <a:pt x="75090" y="81974"/>
                      <a:pt x="96747" y="57311"/>
                      <a:pt x="96747" y="36920"/>
                    </a:cubicBezTo>
                    <a:cubicBezTo>
                      <a:pt x="96747" y="16530"/>
                      <a:pt x="75090" y="8134"/>
                      <a:pt x="48374" y="18167"/>
                    </a:cubicBezTo>
                    <a:cubicBezTo>
                      <a:pt x="21658" y="28201"/>
                      <a:pt x="0" y="52864"/>
                      <a:pt x="0" y="73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26" name="Google Shape;1326;p27"/>
              <p:cNvGrpSpPr/>
              <p:nvPr/>
            </p:nvGrpSpPr>
            <p:grpSpPr>
              <a:xfrm>
                <a:off x="3283060" y="2825840"/>
                <a:ext cx="94852" cy="75991"/>
                <a:chOff x="3283060" y="2825840"/>
                <a:chExt cx="94852" cy="75991"/>
              </a:xfrm>
            </p:grpSpPr>
            <p:sp>
              <p:nvSpPr>
                <p:cNvPr id="1327" name="Google Shape;1327;p27"/>
                <p:cNvSpPr/>
                <p:nvPr/>
              </p:nvSpPr>
              <p:spPr>
                <a:xfrm flipH="1">
                  <a:off x="3283060" y="2843979"/>
                  <a:ext cx="76504" cy="57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04" h="57852" extrusionOk="0">
                      <a:moveTo>
                        <a:pt x="31777" y="-82"/>
                      </a:moveTo>
                      <a:lnTo>
                        <a:pt x="77156" y="25687"/>
                      </a:lnTo>
                      <a:cubicBezTo>
                        <a:pt x="71914" y="38416"/>
                        <a:pt x="65520" y="50567"/>
                        <a:pt x="49192" y="57771"/>
                      </a:cubicBezTo>
                      <a:lnTo>
                        <a:pt x="651" y="32002"/>
                      </a:lnTo>
                      <a:close/>
                    </a:path>
                  </a:pathLst>
                </a:custGeom>
                <a:solidFill>
                  <a:srgbClr val="6D655D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8" name="Google Shape;1328;p27"/>
                <p:cNvSpPr/>
                <p:nvPr/>
              </p:nvSpPr>
              <p:spPr>
                <a:xfrm>
                  <a:off x="3300317" y="2825840"/>
                  <a:ext cx="77595" cy="72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95" h="72880" extrusionOk="0">
                      <a:moveTo>
                        <a:pt x="14185" y="36416"/>
                      </a:moveTo>
                      <a:cubicBezTo>
                        <a:pt x="19507" y="60176"/>
                        <a:pt x="38363" y="73798"/>
                        <a:pt x="52693" y="72832"/>
                      </a:cubicBezTo>
                      <a:cubicBezTo>
                        <a:pt x="66405" y="71905"/>
                        <a:pt x="71481" y="56528"/>
                        <a:pt x="63961" y="36416"/>
                      </a:cubicBezTo>
                      <a:cubicBezTo>
                        <a:pt x="56441" y="16304"/>
                        <a:pt x="39199" y="0"/>
                        <a:pt x="25460" y="0"/>
                      </a:cubicBezTo>
                      <a:cubicBezTo>
                        <a:pt x="11714" y="0"/>
                        <a:pt x="9495" y="15465"/>
                        <a:pt x="14185" y="364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9" name="Google Shape;1329;p27"/>
                <p:cNvSpPr/>
                <p:nvPr/>
              </p:nvSpPr>
              <p:spPr>
                <a:xfrm flipH="1">
                  <a:off x="3316864" y="2839815"/>
                  <a:ext cx="42234" cy="54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34" h="54059" extrusionOk="0">
                      <a:moveTo>
                        <a:pt x="656" y="50409"/>
                      </a:moveTo>
                      <a:cubicBezTo>
                        <a:pt x="21546" y="68055"/>
                        <a:pt x="54698" y="15327"/>
                        <a:pt x="38642" y="-81"/>
                      </a:cubicBezTo>
                      <a:cubicBezTo>
                        <a:pt x="28921" y="19262"/>
                        <a:pt x="19915" y="39211"/>
                        <a:pt x="656" y="50409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0" name="Google Shape;1330;p27"/>
                <p:cNvSpPr/>
                <p:nvPr/>
              </p:nvSpPr>
              <p:spPr>
                <a:xfrm flipH="1">
                  <a:off x="3320592" y="2830892"/>
                  <a:ext cx="42237" cy="5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37" h="54053" extrusionOk="0">
                      <a:moveTo>
                        <a:pt x="42895" y="3488"/>
                      </a:moveTo>
                      <a:cubicBezTo>
                        <a:pt x="21999" y="-14158"/>
                        <a:pt x="-11147" y="38570"/>
                        <a:pt x="4902" y="53972"/>
                      </a:cubicBezTo>
                      <a:cubicBezTo>
                        <a:pt x="1191" y="37239"/>
                        <a:pt x="14677" y="4266"/>
                        <a:pt x="42895" y="3488"/>
                      </a:cubicBezTo>
                      <a:close/>
                    </a:path>
                  </a:pathLst>
                </a:custGeom>
                <a:solidFill>
                  <a:srgbClr val="978D8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331" name="Google Shape;1331;p27">
            <a:hlinkClick r:id="" action="ppaction://noaction"/>
          </p:cNvPr>
          <p:cNvSpPr/>
          <p:nvPr/>
        </p:nvSpPr>
        <p:spPr>
          <a:xfrm>
            <a:off x="10079475" y="1885225"/>
            <a:ext cx="1314400" cy="4389675"/>
          </a:xfrm>
          <a:custGeom>
            <a:avLst/>
            <a:gdLst/>
            <a:ahLst/>
            <a:cxnLst/>
            <a:rect l="l" t="t" r="r" b="b"/>
            <a:pathLst>
              <a:path w="52576" h="175587" extrusionOk="0">
                <a:moveTo>
                  <a:pt x="51189" y="0"/>
                </a:moveTo>
                <a:lnTo>
                  <a:pt x="0" y="14696"/>
                </a:lnTo>
                <a:lnTo>
                  <a:pt x="285" y="162927"/>
                </a:lnTo>
                <a:lnTo>
                  <a:pt x="52576" y="175587"/>
                </a:lnTo>
                <a:close/>
              </a:path>
            </a:pathLst>
          </a:custGeom>
          <a:noFill/>
          <a:ln>
            <a:noFill/>
          </a:ln>
        </p:spPr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4100" y="2092683"/>
            <a:ext cx="3743325" cy="28074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57" y="2044213"/>
            <a:ext cx="3807952" cy="28559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352992" y="2033933"/>
            <a:ext cx="3951833" cy="29754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7935" y="2044213"/>
            <a:ext cx="4171950" cy="3128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898584"/>
      </a:accent1>
      <a:accent2>
        <a:srgbClr val="FFFFFF"/>
      </a:accent2>
      <a:accent3>
        <a:srgbClr val="6F4013"/>
      </a:accent3>
      <a:accent4>
        <a:srgbClr val="990000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190</Words>
  <Application>Microsoft Office PowerPoint</Application>
  <PresentationFormat>Szélesvásznú</PresentationFormat>
  <Paragraphs>65</Paragraphs>
  <Slides>10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9" baseType="lpstr">
      <vt:lpstr>Arial</vt:lpstr>
      <vt:lpstr>Calibri</vt:lpstr>
      <vt:lpstr>Jacques Francois Shadow</vt:lpstr>
      <vt:lpstr>Aldrich</vt:lpstr>
      <vt:lpstr>Times New Roman</vt:lpstr>
      <vt:lpstr>Barlow Condensed</vt:lpstr>
      <vt:lpstr>Roboto</vt:lpstr>
      <vt:lpstr>Abril Fatface</vt:lpstr>
      <vt:lpstr>SlidesMania</vt:lpstr>
      <vt:lpstr>Petőfisek az innováció útján</vt:lpstr>
      <vt:lpstr>P R OGRAM</vt:lpstr>
      <vt:lpstr>P ROGRAM</vt:lpstr>
      <vt:lpstr>RÉ S ZTVEV Ő K</vt:lpstr>
      <vt:lpstr>Fő célok:</vt:lpstr>
      <vt:lpstr>ÁLTALÁNOS ISKOLA</vt:lpstr>
      <vt:lpstr>OSNOVNA SOLA  HINKA SMEKARJA</vt:lpstr>
      <vt:lpstr>Ljubljana</vt:lpstr>
      <vt:lpstr>I S KOLA</vt:lpstr>
      <vt:lpstr>TERÁ P I Á S  KUTYA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INKLUZÍV  OKTATÁS</dc:title>
  <dc:creator>iskola</dc:creator>
  <cp:lastModifiedBy>admin</cp:lastModifiedBy>
  <cp:revision>43</cp:revision>
  <dcterms:modified xsi:type="dcterms:W3CDTF">2026-02-25T06:41:20Z</dcterms:modified>
</cp:coreProperties>
</file>